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75"/>
    <p:restoredTop sz="96405"/>
  </p:normalViewPr>
  <p:slideViewPr>
    <p:cSldViewPr snapToGrid="0" snapToObjects="1">
      <p:cViewPr varScale="1">
        <p:scale>
          <a:sx n="131" d="100"/>
          <a:sy n="131" d="100"/>
        </p:scale>
        <p:origin x="4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72007-D437-A241-8EDE-6CB52056E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451C13-A762-EF47-A24B-5546698C80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30C41-58D9-D743-89B7-38EDE943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C1CFE-9AF5-C34E-AFAD-A0446C570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33FD5-90D3-4B4C-8EFA-F09962010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887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5509D-7BB3-C44E-AF2A-BACA18889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A748CA-E13E-354E-ADF3-ADD89EA02B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84125-C100-BA4E-B241-4C6F5671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B3EB6-E9FE-E046-8F10-FC39AED51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DE204-B811-AA47-A6E6-07E2786F9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72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DD0D9F-556D-CA46-AAB6-537D17B3F6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7F6967-E935-4141-B5D6-F2A4D0633F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0328A-4860-2F4D-BB56-55DDD280E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FD2BE6-8E50-F144-A86D-E09AA7992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60B0B-F880-0345-A2E2-E8341C3D2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038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E2A3F-143F-2549-8B7A-15EA23D4E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C88FB-A9AC-0B49-857C-CA90DABC6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F39F61-C363-3446-ACE2-C7EC3491C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5E681-A210-FF42-AD3B-5C38D0DAC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F8CD8-3EF3-A04F-8FEE-DC172E699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847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8DD4-2518-FE4E-B931-E774C3E8C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32E20C-994F-FC4A-9EE4-66D031D9B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3845E-57B3-F04D-ABF6-86906BF02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2584B-759C-A844-9717-EAAE28455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A1AB7-62A7-814A-9B4B-B5790BAF5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05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7787E-0D73-F645-8EE2-B0A6AAE86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C32F5-A951-6648-BAAF-7AE48618FF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A50F57-C65D-9F4D-9714-0032F19C2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CA8E7-50BE-D641-BDAD-7639C95CD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9F093C-56D5-424E-BA08-326AC8D3C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90FD90-4D86-5242-9072-915C783C8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239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F9CF-925D-D94B-BB8F-D99BAD3C5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D5917-09FA-6148-931E-CB7F8A432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C933CD-2422-F64C-8C04-6985AB6BC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16D3EE-E380-654B-9A87-4FB18DB0A3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8A7F0E-951C-A049-8728-E84445B3ED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9BEA5-1F3F-7C4E-AA4F-E1653F35D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0D30FD-D227-B049-9566-FA6A0A0C8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2BEB6D-4ABC-FA4E-BD01-368983338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26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C4A7B-16C2-1F47-B330-F1A031185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8D399A-FFE5-5D47-864A-39BC40FB3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BF2699-5AA2-354A-B9AF-A710FBDF4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E01AB1-F9D3-114B-A14E-A009910E0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72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22F7B3-8E0E-814E-9E55-536F5086E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D5EA49-9FA4-724F-8845-6F313AB16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A75299-0652-3340-8CA3-B4BCB2A6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073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F4B9F-13FF-7F4C-B3F0-0D7C80AFE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FB9F4-98A1-0044-AD32-D6A722DC7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E39C06-4D13-2F48-9C16-B6E16F339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72158-5E8C-C948-89D4-35E3007DB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914F0F-0372-DE40-A579-A3A83FB93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3791AC-C626-004B-8947-2D723AD3C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073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FB67C-080E-CE45-AC22-4EC2CCD0C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A8BDA9-2A28-7147-B54F-6CA7AA857E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51B7D2-7CC1-DB4B-91BD-0F15674BD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50737-E4C8-2D41-B681-337A764FF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8D3C9-A0DD-8C45-BD39-47217957EE9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D7C420-9638-8947-A16F-38981740D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319250-FA96-D440-AB17-D40F09257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59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5E5E8E-91AA-D144-B161-3397DB968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DDD30-4D53-D94F-B117-97366A274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20817-C91A-9245-9265-5B6CE9F4B7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8D3C9-A0DD-8C45-BD39-47217957EE9F}" type="datetimeFigureOut">
              <a:rPr lang="ru-RU" smtClean="0"/>
              <a:t>20.02.2026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F4A91-4CE2-5A41-88CC-CF2943CA30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E83B6-5A04-9647-9471-1B24721FF4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5A986-B75D-D048-B867-6BA613671A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02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BE74E-BD5C-5A4F-8462-42CA73D64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ввв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6C650C-1120-2B4E-B85B-473470BCF8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99770C-4EEF-A84D-B63C-922271885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451395-29F0-8A49-8123-5BB6BE865FC9}"/>
              </a:ext>
            </a:extLst>
          </p:cNvPr>
          <p:cNvSpPr/>
          <p:nvPr/>
        </p:nvSpPr>
        <p:spPr>
          <a:xfrm>
            <a:off x="603115" y="5735637"/>
            <a:ext cx="2276271" cy="71380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CD7BB0-951F-EC44-8B6A-187BD271834B}"/>
              </a:ext>
            </a:extLst>
          </p:cNvPr>
          <p:cNvSpPr/>
          <p:nvPr/>
        </p:nvSpPr>
        <p:spPr>
          <a:xfrm>
            <a:off x="5726349" y="5719865"/>
            <a:ext cx="5862536" cy="58365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0ADC1C-75D2-5F41-98F2-98E9B6A4B7C2}"/>
              </a:ext>
            </a:extLst>
          </p:cNvPr>
          <p:cNvSpPr/>
          <p:nvPr/>
        </p:nvSpPr>
        <p:spPr>
          <a:xfrm>
            <a:off x="10181617" y="6501320"/>
            <a:ext cx="2010383" cy="35668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38E8BC-95BD-6F43-9F10-570CE9051804}"/>
              </a:ext>
            </a:extLst>
          </p:cNvPr>
          <p:cNvSpPr/>
          <p:nvPr/>
        </p:nvSpPr>
        <p:spPr>
          <a:xfrm>
            <a:off x="1741250" y="5094694"/>
            <a:ext cx="8998086" cy="48638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1A45EE-9EB0-1448-973A-D9DDBD03C7FB}"/>
              </a:ext>
            </a:extLst>
          </p:cNvPr>
          <p:cNvSpPr txBox="1"/>
          <p:nvPr/>
        </p:nvSpPr>
        <p:spPr>
          <a:xfrm>
            <a:off x="5000017" y="5150415"/>
            <a:ext cx="1744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Курс А.Г.Дугина</a:t>
            </a:r>
          </a:p>
        </p:txBody>
      </p:sp>
    </p:spTree>
    <p:extLst>
      <p:ext uri="{BB962C8B-B14F-4D97-AF65-F5344CB8AC3E}">
        <p14:creationId xmlns:p14="http://schemas.microsoft.com/office/powerpoint/2010/main" val="162324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1AF522-AA2E-354E-845B-0A27A828D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56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DA4364-016B-7641-8652-DA0DE3BF2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398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A16E1A-8BD7-EA44-ABCB-B024D444C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23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127D16-BD9D-0A4E-A780-41E04AB86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82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57DDCF-A489-B64B-B995-6656D2F6D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16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CAF494-9E52-6640-B5FE-7FDBEFBA2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57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A8D9D4-2D80-144F-8575-F353DF81C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98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1757399-877D-2346-A597-C4268A4B5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48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0A7B961-130A-4E43-95D1-5A86E39110F8}"/>
              </a:ext>
            </a:extLst>
          </p:cNvPr>
          <p:cNvSpPr txBox="1"/>
          <p:nvPr/>
        </p:nvSpPr>
        <p:spPr>
          <a:xfrm>
            <a:off x="7067860" y="1287870"/>
            <a:ext cx="2648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/>
              <a:t>Лекция 3. </a:t>
            </a:r>
          </a:p>
        </p:txBody>
      </p:sp>
    </p:spTree>
    <p:extLst>
      <p:ext uri="{BB962C8B-B14F-4D97-AF65-F5344CB8AC3E}">
        <p14:creationId xmlns:p14="http://schemas.microsoft.com/office/powerpoint/2010/main" val="103412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8D05BA-7439-B94C-9EE8-6FD4E1EE3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58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0EAFE7-181F-BE44-A33C-43F7CAAA7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193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E1BAB5-6912-4F4C-B6FE-B144DD84B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443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54F4E0-310B-6343-A3F4-09A7BBCC4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782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1D63DF-0335-0B40-AF4D-C784C6D84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995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944BC0-07A2-3647-B23C-7095AE625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2DCEEC-B403-BB4A-B551-40F51E44F9A2}"/>
              </a:ext>
            </a:extLst>
          </p:cNvPr>
          <p:cNvSpPr/>
          <p:nvPr/>
        </p:nvSpPr>
        <p:spPr>
          <a:xfrm>
            <a:off x="700392" y="5350213"/>
            <a:ext cx="1906621" cy="28210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FFE94E-818D-4046-B206-B3DBB61D305E}"/>
              </a:ext>
            </a:extLst>
          </p:cNvPr>
          <p:cNvSpPr/>
          <p:nvPr/>
        </p:nvSpPr>
        <p:spPr>
          <a:xfrm>
            <a:off x="580418" y="2623226"/>
            <a:ext cx="1906621" cy="28210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04C4D0-C2FF-7A49-80EE-74320938C864}"/>
              </a:ext>
            </a:extLst>
          </p:cNvPr>
          <p:cNvSpPr/>
          <p:nvPr/>
        </p:nvSpPr>
        <p:spPr>
          <a:xfrm>
            <a:off x="580418" y="3222777"/>
            <a:ext cx="1906621" cy="28210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62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30B8BE-C66A-C843-85A0-56CA32805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24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10</Words>
  <Application>Microsoft Macintosh PowerPoint</Application>
  <PresentationFormat>Widescreen</PresentationFormat>
  <Paragraphs>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ввв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ввв</dc:title>
  <dc:creator>Microsoft Office User</dc:creator>
  <cp:lastModifiedBy>Microsoft Office User</cp:lastModifiedBy>
  <cp:revision>19</cp:revision>
  <dcterms:created xsi:type="dcterms:W3CDTF">2026-02-04T10:06:55Z</dcterms:created>
  <dcterms:modified xsi:type="dcterms:W3CDTF">2026-02-20T18:06:05Z</dcterms:modified>
</cp:coreProperties>
</file>