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5" r:id="rId3"/>
    <p:sldId id="257" r:id="rId4"/>
    <p:sldId id="258" r:id="rId5"/>
    <p:sldId id="259" r:id="rId6"/>
    <p:sldId id="260" r:id="rId7"/>
    <p:sldId id="267" r:id="rId8"/>
    <p:sldId id="268" r:id="rId9"/>
    <p:sldId id="269" r:id="rId10"/>
    <p:sldId id="263" r:id="rId11"/>
    <p:sldId id="264" r:id="rId12"/>
    <p:sldId id="286" r:id="rId13"/>
    <p:sldId id="262" r:id="rId14"/>
    <p:sldId id="261" r:id="rId15"/>
    <p:sldId id="287" r:id="rId16"/>
    <p:sldId id="288" r:id="rId17"/>
    <p:sldId id="290" r:id="rId18"/>
    <p:sldId id="265" r:id="rId19"/>
    <p:sldId id="266" r:id="rId20"/>
    <p:sldId id="289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300" r:id="rId30"/>
    <p:sldId id="299" r:id="rId31"/>
    <p:sldId id="270" r:id="rId32"/>
    <p:sldId id="271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84"/>
    <p:restoredTop sz="96405"/>
  </p:normalViewPr>
  <p:slideViewPr>
    <p:cSldViewPr snapToGrid="0" snapToObjects="1">
      <p:cViewPr>
        <p:scale>
          <a:sx n="100" d="100"/>
          <a:sy n="100" d="100"/>
        </p:scale>
        <p:origin x="432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72007-D437-A241-8EDE-6CB52056EB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451C13-A762-EF47-A24B-5546698C80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B30C41-58D9-D743-89B7-38EDE9431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D3C9-A0DD-8C45-BD39-47217957EE9F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C1CFE-9AF5-C34E-AFAD-A0446C570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33FD5-90D3-4B4C-8EFA-F09962010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887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509D-7BB3-C44E-AF2A-BACA18889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A748CA-E13E-354E-ADF3-ADD89EA02B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784125-C100-BA4E-B241-4C6F5671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D3C9-A0DD-8C45-BD39-47217957EE9F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B3EB6-E9FE-E046-8F10-FC39AED51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DE204-B811-AA47-A6E6-07E2786F9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727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DD0D9F-556D-CA46-AAB6-537D17B3F6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7F6967-E935-4141-B5D6-F2A4D0633F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0328A-4860-2F4D-BB56-55DDD280E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D3C9-A0DD-8C45-BD39-47217957EE9F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FD2BE6-8E50-F144-A86D-E09AA7992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260B0B-F880-0345-A2E2-E8341C3D2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038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E2A3F-143F-2549-8B7A-15EA23D4E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9C88FB-A9AC-0B49-857C-CA90DABC6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F39F61-C363-3446-ACE2-C7EC3491C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D3C9-A0DD-8C45-BD39-47217957EE9F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5E681-A210-FF42-AD3B-5C38D0DAC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DF8CD8-3EF3-A04F-8FEE-DC172E699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847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48DD4-2518-FE4E-B931-E774C3E8C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32E20C-994F-FC4A-9EE4-66D031D9BC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3845E-57B3-F04D-ABF6-86906BF02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D3C9-A0DD-8C45-BD39-47217957EE9F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2584B-759C-A844-9717-EAAE28455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A1AB7-62A7-814A-9B4B-B5790BAF5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305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7787E-0D73-F645-8EE2-B0A6AAE86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C32F5-A951-6648-BAAF-7AE48618FF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A50F57-C65D-9F4D-9714-0032F19C25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5CA8E7-50BE-D641-BDAD-7639C95CD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D3C9-A0DD-8C45-BD39-47217957EE9F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9F093C-56D5-424E-BA08-326AC8D3C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90FD90-4D86-5242-9072-915C783C8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239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F9CF-925D-D94B-BB8F-D99BAD3C5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CD5917-09FA-6148-931E-CB7F8A432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C933CD-2422-F64C-8C04-6985AB6BC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16D3EE-E380-654B-9A87-4FB18DB0A3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8A7F0E-951C-A049-8728-E84445B3ED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9BEA5-1F3F-7C4E-AA4F-E1653F35D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D3C9-A0DD-8C45-BD39-47217957EE9F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0D30FD-D227-B049-9566-FA6A0A0C8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2BEB6D-4ABC-FA4E-BD01-368983338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26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C4A7B-16C2-1F47-B330-F1A031185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8D399A-FFE5-5D47-864A-39BC40FB3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D3C9-A0DD-8C45-BD39-47217957EE9F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BF2699-5AA2-354A-B9AF-A710FBDF4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E01AB1-F9D3-114B-A14E-A009910E0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722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22F7B3-8E0E-814E-9E55-536F5086E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D3C9-A0DD-8C45-BD39-47217957EE9F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D5EA49-9FA4-724F-8845-6F313AB16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A75299-0652-3340-8CA3-B4BCB2A67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073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F4B9F-13FF-7F4C-B3F0-0D7C80AFE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FB9F4-98A1-0044-AD32-D6A722DC7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E39C06-4D13-2F48-9C16-B6E16F3393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72158-5E8C-C948-89D4-35E3007DB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D3C9-A0DD-8C45-BD39-47217957EE9F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914F0F-0372-DE40-A579-A3A83FB93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3791AC-C626-004B-8947-2D723AD3C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073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FB67C-080E-CE45-AC22-4EC2CCD0C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A8BDA9-2A28-7147-B54F-6CA7AA857E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51B7D2-7CC1-DB4B-91BD-0F15674BD1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50737-E4C8-2D41-B681-337A764FF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D3C9-A0DD-8C45-BD39-47217957EE9F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D7C420-9638-8947-A16F-38981740D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319250-FA96-D440-AB17-D40F09257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598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5E5E8E-91AA-D144-B161-3397DB968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ADDD30-4D53-D94F-B117-97366A274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20817-C91A-9245-9265-5B6CE9F4B7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8D3C9-A0DD-8C45-BD39-47217957EE9F}" type="datetimeFigureOut">
              <a:rPr lang="ru-RU" smtClean="0"/>
              <a:t>14.02.2026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4F4A91-4CE2-5A41-88CC-CF2943CA30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E83B6-5A04-9647-9471-1B24721FF4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029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BE74E-BD5C-5A4F-8462-42CA73D64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/>
              <a:t>ввв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6C650C-1120-2B4E-B85B-473470BCF8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99770C-4EEF-A84D-B63C-922271885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5451395-29F0-8A49-8123-5BB6BE865FC9}"/>
              </a:ext>
            </a:extLst>
          </p:cNvPr>
          <p:cNvSpPr/>
          <p:nvPr/>
        </p:nvSpPr>
        <p:spPr>
          <a:xfrm>
            <a:off x="603115" y="5735637"/>
            <a:ext cx="2276271" cy="71380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CD7BB0-951F-EC44-8B6A-187BD271834B}"/>
              </a:ext>
            </a:extLst>
          </p:cNvPr>
          <p:cNvSpPr/>
          <p:nvPr/>
        </p:nvSpPr>
        <p:spPr>
          <a:xfrm>
            <a:off x="5726349" y="5719865"/>
            <a:ext cx="5862536" cy="58365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80ADC1C-75D2-5F41-98F2-98E9B6A4B7C2}"/>
              </a:ext>
            </a:extLst>
          </p:cNvPr>
          <p:cNvSpPr/>
          <p:nvPr/>
        </p:nvSpPr>
        <p:spPr>
          <a:xfrm>
            <a:off x="10181617" y="6501320"/>
            <a:ext cx="2010383" cy="35668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38E8BC-95BD-6F43-9F10-570CE9051804}"/>
              </a:ext>
            </a:extLst>
          </p:cNvPr>
          <p:cNvSpPr/>
          <p:nvPr/>
        </p:nvSpPr>
        <p:spPr>
          <a:xfrm>
            <a:off x="1741250" y="5094694"/>
            <a:ext cx="8998086" cy="48638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1A45EE-9EB0-1448-973A-D9DDBD03C7FB}"/>
              </a:ext>
            </a:extLst>
          </p:cNvPr>
          <p:cNvSpPr txBox="1"/>
          <p:nvPr/>
        </p:nvSpPr>
        <p:spPr>
          <a:xfrm>
            <a:off x="5000017" y="5150415"/>
            <a:ext cx="1744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Курс А.Г.Дугина</a:t>
            </a:r>
          </a:p>
        </p:txBody>
      </p:sp>
    </p:spTree>
    <p:extLst>
      <p:ext uri="{BB962C8B-B14F-4D97-AF65-F5344CB8AC3E}">
        <p14:creationId xmlns:p14="http://schemas.microsoft.com/office/powerpoint/2010/main" val="162324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1F2DD0-7A4F-5F4F-851C-42F75F189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1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F68871-FFBB-DE4E-933A-60EEEFFF6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817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42A60F-0F3C-374B-8469-3D15F4C120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0FF3213-6555-4F49-91BE-40A33C7C4741}"/>
              </a:ext>
            </a:extLst>
          </p:cNvPr>
          <p:cNvSpPr/>
          <p:nvPr/>
        </p:nvSpPr>
        <p:spPr>
          <a:xfrm>
            <a:off x="9827392" y="3580597"/>
            <a:ext cx="1058781" cy="2502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317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A268AE-7204-114A-8183-F47740A1F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840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17A2AC-18E9-6445-8A76-1B15AA2B2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521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6DE598-D85E-E34F-8684-079BA5FD8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315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66AB9B-8F52-AB44-9DDB-A3366830E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973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7C3691-DF4F-474C-9C24-1685B8B79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567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BDAA5A-0033-EF47-A712-CE8BE0BB6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7919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496356-E67D-0448-A18C-23388038D7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73252C-EEEB-414B-B551-D1B302CCD83E}"/>
              </a:ext>
            </a:extLst>
          </p:cNvPr>
          <p:cNvSpPr/>
          <p:nvPr/>
        </p:nvSpPr>
        <p:spPr>
          <a:xfrm>
            <a:off x="433137" y="1838425"/>
            <a:ext cx="1780674" cy="5486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050139-FEAF-F24D-8DA9-69077322B6D9}"/>
              </a:ext>
            </a:extLst>
          </p:cNvPr>
          <p:cNvSpPr/>
          <p:nvPr/>
        </p:nvSpPr>
        <p:spPr>
          <a:xfrm>
            <a:off x="4531894" y="1838425"/>
            <a:ext cx="1926658" cy="5486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CD0883-C6D1-9741-B3F3-F58B942D1D79}"/>
              </a:ext>
            </a:extLst>
          </p:cNvPr>
          <p:cNvSpPr/>
          <p:nvPr/>
        </p:nvSpPr>
        <p:spPr>
          <a:xfrm>
            <a:off x="9832205" y="1838425"/>
            <a:ext cx="1926658" cy="5486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A6B1FF-458C-1248-A283-8E77DDEDCDC5}"/>
              </a:ext>
            </a:extLst>
          </p:cNvPr>
          <p:cNvSpPr/>
          <p:nvPr/>
        </p:nvSpPr>
        <p:spPr>
          <a:xfrm>
            <a:off x="7029649" y="1838425"/>
            <a:ext cx="1402082" cy="5486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CA8FA8-8009-6145-B082-718A27A58641}"/>
              </a:ext>
            </a:extLst>
          </p:cNvPr>
          <p:cNvSpPr txBox="1"/>
          <p:nvPr/>
        </p:nvSpPr>
        <p:spPr>
          <a:xfrm>
            <a:off x="1636521" y="3380508"/>
            <a:ext cx="64931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>
                <a:latin typeface="Arial Narrow" panose="020B0604020202020204" pitchFamily="34" charset="0"/>
                <a:cs typeface="Arial Narrow" panose="020B0604020202020204" pitchFamily="34" charset="0"/>
              </a:rPr>
              <a:t>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45055A-A079-7447-835D-ABC5257B1508}"/>
              </a:ext>
            </a:extLst>
          </p:cNvPr>
          <p:cNvSpPr txBox="1"/>
          <p:nvPr/>
        </p:nvSpPr>
        <p:spPr>
          <a:xfrm>
            <a:off x="2809792" y="3380508"/>
            <a:ext cx="64931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>
                <a:latin typeface="Arial Narrow" panose="020B0604020202020204" pitchFamily="34" charset="0"/>
                <a:cs typeface="Arial Narrow" panose="020B0604020202020204" pitchFamily="34" charset="0"/>
              </a:rPr>
              <a:t>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8DECF8-EA9A-A840-A3C0-94CA7934D2FE}"/>
              </a:ext>
            </a:extLst>
          </p:cNvPr>
          <p:cNvSpPr txBox="1"/>
          <p:nvPr/>
        </p:nvSpPr>
        <p:spPr>
          <a:xfrm>
            <a:off x="1790452" y="5054252"/>
            <a:ext cx="45719" cy="1078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sz="900" dirty="0">
                <a:latin typeface="Arial Narrow" panose="020B0604020202020204" pitchFamily="34" charset="0"/>
                <a:cs typeface="Arial Narrow" panose="020B0604020202020204" pitchFamily="34" charset="0"/>
              </a:rPr>
              <a:t>e</a:t>
            </a:r>
            <a:endParaRPr lang="ru-RU" sz="9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E38975-3324-C34D-8885-448DE5DBA4B5}"/>
              </a:ext>
            </a:extLst>
          </p:cNvPr>
          <p:cNvSpPr txBox="1"/>
          <p:nvPr/>
        </p:nvSpPr>
        <p:spPr>
          <a:xfrm>
            <a:off x="1156043" y="5467150"/>
            <a:ext cx="45719" cy="1078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ru-RU" sz="900" dirty="0">
                <a:latin typeface="Arial Narrow" panose="020B0604020202020204" pitchFamily="34" charset="0"/>
                <a:cs typeface="Arial Narrow" panose="020B0604020202020204" pitchFamily="34" charset="0"/>
              </a:rPr>
              <a:t>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8A060D-9E99-3044-B6AC-BF5AED718E54}"/>
              </a:ext>
            </a:extLst>
          </p:cNvPr>
          <p:cNvSpPr txBox="1"/>
          <p:nvPr/>
        </p:nvSpPr>
        <p:spPr>
          <a:xfrm>
            <a:off x="670490" y="5575005"/>
            <a:ext cx="45719" cy="1078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ru-RU" sz="900" dirty="0">
                <a:latin typeface="Arial Narrow" panose="020B0604020202020204" pitchFamily="34" charset="0"/>
                <a:cs typeface="Arial Narrow" panose="020B0604020202020204" pitchFamily="34" charset="0"/>
              </a:rPr>
              <a:t>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C3E294-64AD-224B-8305-C0257EDE665D}"/>
              </a:ext>
            </a:extLst>
          </p:cNvPr>
          <p:cNvSpPr txBox="1"/>
          <p:nvPr/>
        </p:nvSpPr>
        <p:spPr>
          <a:xfrm>
            <a:off x="1110324" y="5943843"/>
            <a:ext cx="45719" cy="1078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ru-RU" sz="900" dirty="0">
                <a:latin typeface="Arial Narrow" panose="020B0604020202020204" pitchFamily="34" charset="0"/>
                <a:cs typeface="Arial Narrow" panose="020B0604020202020204" pitchFamily="34" charset="0"/>
              </a:rPr>
              <a:t>И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E8A3295-4246-9043-9975-B6E996CB82D4}"/>
              </a:ext>
            </a:extLst>
          </p:cNvPr>
          <p:cNvSpPr/>
          <p:nvPr/>
        </p:nvSpPr>
        <p:spPr>
          <a:xfrm>
            <a:off x="473788" y="4795285"/>
            <a:ext cx="1780674" cy="5486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85331E-D668-1942-870E-217BCC0CC193}"/>
              </a:ext>
            </a:extLst>
          </p:cNvPr>
          <p:cNvSpPr/>
          <p:nvPr/>
        </p:nvSpPr>
        <p:spPr>
          <a:xfrm>
            <a:off x="433137" y="6099367"/>
            <a:ext cx="1780674" cy="5486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5BB379A-4F15-F342-B542-031416AF5AA3}"/>
              </a:ext>
            </a:extLst>
          </p:cNvPr>
          <p:cNvSpPr/>
          <p:nvPr/>
        </p:nvSpPr>
        <p:spPr>
          <a:xfrm>
            <a:off x="4789409" y="6125417"/>
            <a:ext cx="2240240" cy="5486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78432AB-0350-C34B-A3AB-205D9B1FC0F6}"/>
              </a:ext>
            </a:extLst>
          </p:cNvPr>
          <p:cNvSpPr/>
          <p:nvPr/>
        </p:nvSpPr>
        <p:spPr>
          <a:xfrm>
            <a:off x="4789409" y="4779932"/>
            <a:ext cx="2240240" cy="5486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B839C9-ED7D-1449-B6D7-68BF380B3C3B}"/>
              </a:ext>
            </a:extLst>
          </p:cNvPr>
          <p:cNvSpPr txBox="1"/>
          <p:nvPr/>
        </p:nvSpPr>
        <p:spPr>
          <a:xfrm>
            <a:off x="4233993" y="5223496"/>
            <a:ext cx="102991" cy="12311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ви</a:t>
            </a:r>
            <a:endParaRPr lang="ru-RU" sz="8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6C8D057-EDCA-A44B-BBD8-83911D21870B}"/>
              </a:ext>
            </a:extLst>
          </p:cNvPr>
          <p:cNvSpPr txBox="1"/>
          <p:nvPr/>
        </p:nvSpPr>
        <p:spPr>
          <a:xfrm>
            <a:off x="4336984" y="5575006"/>
            <a:ext cx="235016" cy="12311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вили-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327AA9D-20DB-0946-816E-DA8E6E3057D8}"/>
              </a:ext>
            </a:extLst>
          </p:cNvPr>
          <p:cNvSpPr/>
          <p:nvPr/>
        </p:nvSpPr>
        <p:spPr>
          <a:xfrm>
            <a:off x="9832205" y="4470936"/>
            <a:ext cx="1986853" cy="4759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7FAAD13-11E2-1A4D-B5D3-921D78A49766}"/>
              </a:ext>
            </a:extLst>
          </p:cNvPr>
          <p:cNvSpPr txBox="1"/>
          <p:nvPr/>
        </p:nvSpPr>
        <p:spPr>
          <a:xfrm>
            <a:off x="10678895" y="5038996"/>
            <a:ext cx="45719" cy="12311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В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8366DD7-6B05-6E42-9B40-6DD9540C13B2}"/>
              </a:ext>
            </a:extLst>
          </p:cNvPr>
          <p:cNvSpPr txBox="1"/>
          <p:nvPr/>
        </p:nvSpPr>
        <p:spPr>
          <a:xfrm>
            <a:off x="11468190" y="5038995"/>
            <a:ext cx="45719" cy="12311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r>
              <a:rPr lang="ru-RU" sz="8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Н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F442A43-CFB1-F04D-BB1A-FDD0E4215671}"/>
              </a:ext>
            </a:extLst>
          </p:cNvPr>
          <p:cNvSpPr/>
          <p:nvPr/>
        </p:nvSpPr>
        <p:spPr>
          <a:xfrm>
            <a:off x="9802107" y="6198089"/>
            <a:ext cx="1986853" cy="4759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FB584B3-79CB-5B40-8EA7-6FFB3CF26D74}"/>
              </a:ext>
            </a:extLst>
          </p:cNvPr>
          <p:cNvSpPr/>
          <p:nvPr/>
        </p:nvSpPr>
        <p:spPr>
          <a:xfrm>
            <a:off x="7270186" y="6172039"/>
            <a:ext cx="2240240" cy="4759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DA47D38-B54E-984B-8EEA-AF175766D5E5}"/>
              </a:ext>
            </a:extLst>
          </p:cNvPr>
          <p:cNvSpPr txBox="1"/>
          <p:nvPr/>
        </p:nvSpPr>
        <p:spPr>
          <a:xfrm>
            <a:off x="8859165" y="5447318"/>
            <a:ext cx="45719" cy="12311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н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0968D5-7004-3845-9429-4DFF7710BD19}"/>
              </a:ext>
            </a:extLst>
          </p:cNvPr>
          <p:cNvSpPr txBox="1"/>
          <p:nvPr/>
        </p:nvSpPr>
        <p:spPr>
          <a:xfrm>
            <a:off x="7542756" y="5161940"/>
            <a:ext cx="63949" cy="12311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r>
              <a:rPr lang="ru-RU" sz="8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н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0149EC3-C010-1D40-8E2E-F6B505204A4C}"/>
              </a:ext>
            </a:extLst>
          </p:cNvPr>
          <p:cNvSpPr txBox="1"/>
          <p:nvPr/>
        </p:nvSpPr>
        <p:spPr>
          <a:xfrm>
            <a:off x="7399924" y="5650952"/>
            <a:ext cx="63949" cy="12311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r>
              <a:rPr lang="ru-RU" sz="8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И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4A65D74-AFA9-994F-B846-BB115F038413}"/>
              </a:ext>
            </a:extLst>
          </p:cNvPr>
          <p:cNvSpPr txBox="1"/>
          <p:nvPr/>
        </p:nvSpPr>
        <p:spPr>
          <a:xfrm>
            <a:off x="4576722" y="1570338"/>
            <a:ext cx="918501" cy="1538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«универсализм»</a:t>
            </a:r>
          </a:p>
        </p:txBody>
      </p:sp>
    </p:spTree>
    <p:extLst>
      <p:ext uri="{BB962C8B-B14F-4D97-AF65-F5344CB8AC3E}">
        <p14:creationId xmlns:p14="http://schemas.microsoft.com/office/powerpoint/2010/main" val="1688059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A2C3CA-8AB7-6344-B5CA-BAC5D96C4D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2E2E83-B272-B54B-96F4-2BFA9D763411}"/>
              </a:ext>
            </a:extLst>
          </p:cNvPr>
          <p:cNvSpPr txBox="1"/>
          <p:nvPr/>
        </p:nvSpPr>
        <p:spPr>
          <a:xfrm>
            <a:off x="657332" y="2114721"/>
            <a:ext cx="26483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Лекция 2.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17085-D848-4D43-ACED-02AD791095A4}"/>
              </a:ext>
            </a:extLst>
          </p:cNvPr>
          <p:cNvSpPr/>
          <p:nvPr/>
        </p:nvSpPr>
        <p:spPr>
          <a:xfrm>
            <a:off x="2843448" y="6100865"/>
            <a:ext cx="6529151" cy="58365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5643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68DDCC-BB19-A149-B91A-08342606A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113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5D011A-6C20-E443-9253-0DB0E2008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7805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3CA3DD-300A-AD4C-BDCA-3C4B6A377F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3344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ECFF44-1451-A048-8BCD-EC8AA8EF0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5759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050A4F-7B8D-6645-869E-05C84BDF2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296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53BD05-F046-784B-8578-F9789D9E6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68653AE-94F8-0840-B6A8-A3E838476DCC}"/>
              </a:ext>
            </a:extLst>
          </p:cNvPr>
          <p:cNvSpPr/>
          <p:nvPr/>
        </p:nvSpPr>
        <p:spPr>
          <a:xfrm>
            <a:off x="8802437" y="2628900"/>
            <a:ext cx="2602163" cy="228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601618-B5E0-274D-A39D-E7C2B7ABD8F4}"/>
              </a:ext>
            </a:extLst>
          </p:cNvPr>
          <p:cNvSpPr/>
          <p:nvPr/>
        </p:nvSpPr>
        <p:spPr>
          <a:xfrm>
            <a:off x="9310437" y="4851400"/>
            <a:ext cx="1636963" cy="228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20255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EF40372-5C6E-EE4C-B1FF-683574E55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1862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601B27-ACE1-E447-BE8F-95B5BEE7B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5599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2714E0-FA74-164D-8C56-260DC6713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9044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6FBEE3-034C-7E4B-B5AA-AC583BCAD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729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7C83E4-3865-5949-BD76-C3BEB329E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0C38B4-94CD-C14C-A359-20238544D6F4}"/>
              </a:ext>
            </a:extLst>
          </p:cNvPr>
          <p:cNvSpPr txBox="1"/>
          <p:nvPr/>
        </p:nvSpPr>
        <p:spPr>
          <a:xfrm>
            <a:off x="7195279" y="6366767"/>
            <a:ext cx="1046678" cy="153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72000" tIns="0" bIns="0" rtlCol="0">
            <a:spAutoFit/>
          </a:bodyPr>
          <a:lstStyle/>
          <a:p>
            <a:r>
              <a:rPr lang="ru-RU" sz="1000" dirty="0" err="1"/>
              <a:t>евроцентризма</a:t>
            </a:r>
            <a:endParaRPr lang="ru-RU" sz="1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8D5FBF-6B2C-5B45-99E9-B08206C1CC01}"/>
              </a:ext>
            </a:extLst>
          </p:cNvPr>
          <p:cNvSpPr txBox="1"/>
          <p:nvPr/>
        </p:nvSpPr>
        <p:spPr>
          <a:xfrm>
            <a:off x="9000982" y="3590145"/>
            <a:ext cx="675169" cy="153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36000" tIns="0" rIns="0" bIns="0" rtlCol="0">
            <a:spAutoFit/>
          </a:bodyPr>
          <a:lstStyle/>
          <a:p>
            <a:r>
              <a:rPr lang="ru-RU" sz="1000" dirty="0"/>
              <a:t>теоретик</a:t>
            </a:r>
          </a:p>
        </p:txBody>
      </p:sp>
    </p:spTree>
    <p:extLst>
      <p:ext uri="{BB962C8B-B14F-4D97-AF65-F5344CB8AC3E}">
        <p14:creationId xmlns:p14="http://schemas.microsoft.com/office/powerpoint/2010/main" val="17333422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919EB8-7124-344E-B602-106CA94F8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CA8799-5585-CB44-810D-59011E496259}"/>
              </a:ext>
            </a:extLst>
          </p:cNvPr>
          <p:cNvSpPr txBox="1"/>
          <p:nvPr/>
        </p:nvSpPr>
        <p:spPr>
          <a:xfrm>
            <a:off x="7023100" y="2159000"/>
            <a:ext cx="2941639" cy="400110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МНОГОПОЛЯРНОСТЬ</a:t>
            </a:r>
          </a:p>
        </p:txBody>
      </p:sp>
    </p:spTree>
    <p:extLst>
      <p:ext uri="{BB962C8B-B14F-4D97-AF65-F5344CB8AC3E}">
        <p14:creationId xmlns:p14="http://schemas.microsoft.com/office/powerpoint/2010/main" val="12213201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65F66F-6F1C-2C4E-8714-B387F86C4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1741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A0947D-303F-844D-9BA4-65E7CA72B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524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183BE33-D753-844B-B609-F73E7BF16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28200D-C2D1-AA4B-BF39-C56971A7FFB8}"/>
              </a:ext>
            </a:extLst>
          </p:cNvPr>
          <p:cNvSpPr txBox="1"/>
          <p:nvPr/>
        </p:nvSpPr>
        <p:spPr>
          <a:xfrm>
            <a:off x="2358189" y="2762451"/>
            <a:ext cx="18201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АНГЛИЙСКАЯ ШКОЛА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9BCDC4-09DC-EB44-A4F6-F5BCC7A652E3}"/>
              </a:ext>
            </a:extLst>
          </p:cNvPr>
          <p:cNvSpPr txBox="1"/>
          <p:nvPr/>
        </p:nvSpPr>
        <p:spPr>
          <a:xfrm>
            <a:off x="5013158" y="2762451"/>
            <a:ext cx="19144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КРИТИЧЕСКАЯ ТЕОРИЯ</a:t>
            </a:r>
          </a:p>
        </p:txBody>
      </p:sp>
    </p:spTree>
    <p:extLst>
      <p:ext uri="{BB962C8B-B14F-4D97-AF65-F5344CB8AC3E}">
        <p14:creationId xmlns:p14="http://schemas.microsoft.com/office/powerpoint/2010/main" val="12638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C171B3-3C16-9E4E-9948-466EA8436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201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B8AC12-B94C-A340-BA86-913BDB103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207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7BCE4D-1804-0C4D-8EC0-B3CA42126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476BCC-C484-6845-A6FB-F75991AC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F1EB9C-7ED1-E74C-A011-FD27F618FE21}"/>
              </a:ext>
            </a:extLst>
          </p:cNvPr>
          <p:cNvSpPr txBox="1"/>
          <p:nvPr/>
        </p:nvSpPr>
        <p:spPr>
          <a:xfrm>
            <a:off x="1732547" y="2269777"/>
            <a:ext cx="1143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РЕАЛИЗМ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B6231C-87D2-F949-AF75-0220084C57F9}"/>
              </a:ext>
            </a:extLst>
          </p:cNvPr>
          <p:cNvSpPr txBox="1"/>
          <p:nvPr/>
        </p:nvSpPr>
        <p:spPr>
          <a:xfrm>
            <a:off x="7198635" y="2250526"/>
            <a:ext cx="1542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ЛИБЕРАЛИЗМ</a:t>
            </a:r>
          </a:p>
        </p:txBody>
      </p:sp>
    </p:spTree>
    <p:extLst>
      <p:ext uri="{BB962C8B-B14F-4D97-AF65-F5344CB8AC3E}">
        <p14:creationId xmlns:p14="http://schemas.microsoft.com/office/powerpoint/2010/main" val="4128090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30BE22-E6C4-C049-BAD1-E4C6D7785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23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35</Words>
  <Application>Microsoft Macintosh PowerPoint</Application>
  <PresentationFormat>Widescreen</PresentationFormat>
  <Paragraphs>24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Arial Narrow</vt:lpstr>
      <vt:lpstr>Calibri</vt:lpstr>
      <vt:lpstr>Calibri Light</vt:lpstr>
      <vt:lpstr>Office Theme</vt:lpstr>
      <vt:lpstr>ввв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ввв</dc:title>
  <dc:creator>Microsoft Office User</dc:creator>
  <cp:lastModifiedBy>Microsoft Office User</cp:lastModifiedBy>
  <cp:revision>17</cp:revision>
  <dcterms:created xsi:type="dcterms:W3CDTF">2026-02-04T10:06:55Z</dcterms:created>
  <dcterms:modified xsi:type="dcterms:W3CDTF">2026-02-14T09:26:31Z</dcterms:modified>
</cp:coreProperties>
</file>