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507" r:id="rId2"/>
    <p:sldId id="508" r:id="rId3"/>
    <p:sldId id="256" r:id="rId4"/>
    <p:sldId id="259" r:id="rId5"/>
    <p:sldId id="257" r:id="rId6"/>
    <p:sldId id="260" r:id="rId7"/>
    <p:sldId id="509" r:id="rId8"/>
    <p:sldId id="499" r:id="rId9"/>
    <p:sldId id="261" r:id="rId10"/>
    <p:sldId id="511" r:id="rId11"/>
    <p:sldId id="481" r:id="rId12"/>
    <p:sldId id="510" r:id="rId13"/>
    <p:sldId id="482" r:id="rId14"/>
    <p:sldId id="483" r:id="rId15"/>
    <p:sldId id="484" r:id="rId16"/>
    <p:sldId id="485" r:id="rId17"/>
    <p:sldId id="512" r:id="rId18"/>
    <p:sldId id="486" r:id="rId19"/>
    <p:sldId id="262" r:id="rId20"/>
    <p:sldId id="263" r:id="rId21"/>
    <p:sldId id="264" r:id="rId22"/>
    <p:sldId id="265" r:id="rId23"/>
    <p:sldId id="520" r:id="rId24"/>
    <p:sldId id="521" r:id="rId25"/>
    <p:sldId id="522" r:id="rId26"/>
    <p:sldId id="487" r:id="rId27"/>
    <p:sldId id="489" r:id="rId28"/>
    <p:sldId id="488" r:id="rId29"/>
    <p:sldId id="258" r:id="rId30"/>
    <p:sldId id="523" r:id="rId31"/>
    <p:sldId id="524" r:id="rId32"/>
    <p:sldId id="525" r:id="rId33"/>
    <p:sldId id="526" r:id="rId34"/>
    <p:sldId id="527" r:id="rId35"/>
    <p:sldId id="528" r:id="rId36"/>
    <p:sldId id="490" r:id="rId37"/>
    <p:sldId id="267" r:id="rId38"/>
    <p:sldId id="496" r:id="rId39"/>
    <p:sldId id="513" r:id="rId40"/>
    <p:sldId id="514" r:id="rId41"/>
    <p:sldId id="268" r:id="rId42"/>
    <p:sldId id="529" r:id="rId43"/>
    <p:sldId id="515" r:id="rId44"/>
    <p:sldId id="516" r:id="rId45"/>
    <p:sldId id="497" r:id="rId46"/>
    <p:sldId id="518" r:id="rId47"/>
    <p:sldId id="269" r:id="rId48"/>
    <p:sldId id="491" r:id="rId49"/>
    <p:sldId id="492" r:id="rId50"/>
    <p:sldId id="494" r:id="rId51"/>
    <p:sldId id="493" r:id="rId52"/>
    <p:sldId id="495" r:id="rId53"/>
    <p:sldId id="498" r:id="rId54"/>
    <p:sldId id="500" r:id="rId55"/>
    <p:sldId id="517" r:id="rId56"/>
    <p:sldId id="501" r:id="rId57"/>
    <p:sldId id="302" r:id="rId58"/>
    <p:sldId id="519" r:id="rId59"/>
    <p:sldId id="505" r:id="rId60"/>
    <p:sldId id="506" r:id="rId61"/>
    <p:sldId id="266" r:id="rId6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89674" autoAdjust="0"/>
  </p:normalViewPr>
  <p:slideViewPr>
    <p:cSldViewPr snapToGrid="0" snapToObjects="1">
      <p:cViewPr varScale="1">
        <p:scale>
          <a:sx n="131" d="100"/>
          <a:sy n="131" d="100"/>
        </p:scale>
        <p:origin x="376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3/2/26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ое 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с имен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3/2/26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с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3/2/26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3/2/26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3/2/26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3/2/26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3/2/26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3/2/26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BE74E-BD5C-5A4F-8462-42CA73D64F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/>
              <a:t>ввв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6C650C-1120-2B4E-B85B-473470BCF81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99770C-4EEF-A84D-B63C-922271885C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5451395-29F0-8A49-8123-5BB6BE865FC9}"/>
              </a:ext>
            </a:extLst>
          </p:cNvPr>
          <p:cNvSpPr/>
          <p:nvPr/>
        </p:nvSpPr>
        <p:spPr>
          <a:xfrm>
            <a:off x="603115" y="5735637"/>
            <a:ext cx="2276271" cy="71380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4CD7BB0-951F-EC44-8B6A-187BD271834B}"/>
              </a:ext>
            </a:extLst>
          </p:cNvPr>
          <p:cNvSpPr/>
          <p:nvPr/>
        </p:nvSpPr>
        <p:spPr>
          <a:xfrm>
            <a:off x="5726349" y="5719865"/>
            <a:ext cx="5862536" cy="58365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80ADC1C-75D2-5F41-98F2-98E9B6A4B7C2}"/>
              </a:ext>
            </a:extLst>
          </p:cNvPr>
          <p:cNvSpPr/>
          <p:nvPr/>
        </p:nvSpPr>
        <p:spPr>
          <a:xfrm>
            <a:off x="10181617" y="6501320"/>
            <a:ext cx="2010383" cy="35668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338E8BC-95BD-6F43-9F10-570CE9051804}"/>
              </a:ext>
            </a:extLst>
          </p:cNvPr>
          <p:cNvSpPr/>
          <p:nvPr/>
        </p:nvSpPr>
        <p:spPr>
          <a:xfrm>
            <a:off x="1741250" y="5094694"/>
            <a:ext cx="8998086" cy="48638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1A45EE-9EB0-1448-973A-D9DDBD03C7FB}"/>
              </a:ext>
            </a:extLst>
          </p:cNvPr>
          <p:cNvSpPr txBox="1"/>
          <p:nvPr/>
        </p:nvSpPr>
        <p:spPr>
          <a:xfrm>
            <a:off x="5000017" y="5150415"/>
            <a:ext cx="1744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Курс А.Г.Дугина</a:t>
            </a:r>
          </a:p>
        </p:txBody>
      </p:sp>
    </p:spTree>
    <p:extLst>
      <p:ext uri="{BB962C8B-B14F-4D97-AF65-F5344CB8AC3E}">
        <p14:creationId xmlns:p14="http://schemas.microsoft.com/office/powerpoint/2010/main" val="10044713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6182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633140" y="488387"/>
            <a:ext cx="9404723" cy="12042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 err="1"/>
              <a:t>Вестернология</a:t>
            </a:r>
            <a:endParaRPr lang="ru-RU" sz="3200" b="1" dirty="0"/>
          </a:p>
        </p:txBody>
      </p:sp>
      <p:sp>
        <p:nvSpPr>
          <p:cNvPr id="34" name="Triangle 33">
            <a:extLst>
              <a:ext uri="{FF2B5EF4-FFF2-40B4-BE49-F238E27FC236}">
                <a16:creationId xmlns:a16="http://schemas.microsoft.com/office/drawing/2014/main" id="{296EA076-727A-084E-A842-B606843A43AE}"/>
              </a:ext>
            </a:extLst>
          </p:cNvPr>
          <p:cNvSpPr/>
          <p:nvPr/>
        </p:nvSpPr>
        <p:spPr>
          <a:xfrm>
            <a:off x="2495599" y="1602769"/>
            <a:ext cx="4490827" cy="414187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TextBox 1">
            <a:extLst>
              <a:ext uri="{FF2B5EF4-FFF2-40B4-BE49-F238E27FC236}">
                <a16:creationId xmlns:a16="http://schemas.microsoft.com/office/drawing/2014/main" id="{A04954E8-2C91-F643-9B02-546400A082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6178" y="1447108"/>
            <a:ext cx="201964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000" dirty="0">
                <a:solidFill>
                  <a:srgbClr val="FFCC0E"/>
                </a:solidFill>
                <a:latin typeface="+mj-lt"/>
                <a:ea typeface="Baskerville" panose="02020502070401020303" pitchFamily="18" charset="0"/>
              </a:rPr>
              <a:t>Всеобщее</a:t>
            </a:r>
            <a:endParaRPr lang="en-US" altLang="ko-KR" sz="2000" dirty="0">
              <a:solidFill>
                <a:srgbClr val="FFCC0E"/>
              </a:solidFill>
              <a:latin typeface="+mj-lt"/>
              <a:ea typeface="Baskerville" panose="02020502070401020303" pitchFamily="18" charset="0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BAF764E-816A-364F-A32C-F3272346D807}"/>
              </a:ext>
            </a:extLst>
          </p:cNvPr>
          <p:cNvCxnSpPr>
            <a:cxnSpLocks/>
          </p:cNvCxnSpPr>
          <p:nvPr/>
        </p:nvCxnSpPr>
        <p:spPr>
          <a:xfrm flipV="1">
            <a:off x="2492525" y="3873764"/>
            <a:ext cx="4056587" cy="2674"/>
          </a:xfrm>
          <a:prstGeom prst="line">
            <a:avLst/>
          </a:prstGeom>
          <a:ln w="41275">
            <a:solidFill>
              <a:srgbClr val="FFCC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1">
            <a:extLst>
              <a:ext uri="{FF2B5EF4-FFF2-40B4-BE49-F238E27FC236}">
                <a16:creationId xmlns:a16="http://schemas.microsoft.com/office/drawing/2014/main" id="{AA6DF1DE-2C0D-3E40-B117-4CA057B989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5585" y="5795998"/>
            <a:ext cx="201964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000" dirty="0">
                <a:solidFill>
                  <a:srgbClr val="FFCC0E"/>
                </a:solidFill>
                <a:latin typeface="+mj-lt"/>
                <a:ea typeface="Baskerville" panose="02020502070401020303" pitchFamily="18" charset="0"/>
              </a:rPr>
              <a:t>Единичное</a:t>
            </a:r>
            <a:endParaRPr lang="en-US" altLang="ko-KR" sz="2000" dirty="0">
              <a:solidFill>
                <a:srgbClr val="FFCC0E"/>
              </a:solidFill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38" name="TextBox 1">
            <a:extLst>
              <a:ext uri="{FF2B5EF4-FFF2-40B4-BE49-F238E27FC236}">
                <a16:creationId xmlns:a16="http://schemas.microsoft.com/office/drawing/2014/main" id="{948FED44-C1B4-FE44-BD3B-F90869A140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6305" y="3673708"/>
            <a:ext cx="201964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000" dirty="0">
                <a:solidFill>
                  <a:srgbClr val="FFCC0E"/>
                </a:solidFill>
                <a:latin typeface="+mj-lt"/>
                <a:ea typeface="Baskerville" panose="02020502070401020303" pitchFamily="18" charset="0"/>
              </a:rPr>
              <a:t>Особенное</a:t>
            </a:r>
            <a:endParaRPr lang="en-US" altLang="ko-KR" sz="2000" dirty="0">
              <a:solidFill>
                <a:srgbClr val="FFCC0E"/>
              </a:solidFill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39" name="Triangle 38">
            <a:extLst>
              <a:ext uri="{FF2B5EF4-FFF2-40B4-BE49-F238E27FC236}">
                <a16:creationId xmlns:a16="http://schemas.microsoft.com/office/drawing/2014/main" id="{4203A4E2-743C-2C46-A285-CC0DCAB0EDBE}"/>
              </a:ext>
            </a:extLst>
          </p:cNvPr>
          <p:cNvSpPr/>
          <p:nvPr/>
        </p:nvSpPr>
        <p:spPr>
          <a:xfrm>
            <a:off x="2243148" y="1600109"/>
            <a:ext cx="2164465" cy="4144540"/>
          </a:xfrm>
          <a:prstGeom prst="triangle">
            <a:avLst>
              <a:gd name="adj" fmla="val 50539"/>
            </a:avLst>
          </a:prstGeom>
          <a:solidFill>
            <a:srgbClr val="FFCC0E">
              <a:alpha val="77000"/>
            </a:srgb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rtl="0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40" name="TextBox 1">
            <a:extLst>
              <a:ext uri="{FF2B5EF4-FFF2-40B4-BE49-F238E27FC236}">
                <a16:creationId xmlns:a16="http://schemas.microsoft.com/office/drawing/2014/main" id="{452BD5BA-567E-774F-B758-F52AA886B9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8797" y="2771854"/>
            <a:ext cx="128691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Запад </a:t>
            </a:r>
          </a:p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каким </a:t>
            </a:r>
          </a:p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он себя считает</a:t>
            </a:r>
            <a:endParaRPr lang="en-US" altLang="ko-KR" dirty="0"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41" name="TextBox 1">
            <a:extLst>
              <a:ext uri="{FF2B5EF4-FFF2-40B4-BE49-F238E27FC236}">
                <a16:creationId xmlns:a16="http://schemas.microsoft.com/office/drawing/2014/main" id="{E6115FA7-D65A-F84A-A128-2A7BDFA452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3413" y="1575906"/>
            <a:ext cx="5755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3600" dirty="0">
                <a:solidFill>
                  <a:srgbClr val="FFCC0E"/>
                </a:solidFill>
                <a:latin typeface="+mj-lt"/>
                <a:ea typeface="Baskerville" panose="02020502070401020303" pitchFamily="18" charset="0"/>
              </a:rPr>
              <a:t>=</a:t>
            </a:r>
            <a:endParaRPr lang="en-US" altLang="ko-KR" sz="3600" dirty="0">
              <a:solidFill>
                <a:srgbClr val="FFCC0E"/>
              </a:solidFill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42" name="Triangle 41">
            <a:extLst>
              <a:ext uri="{FF2B5EF4-FFF2-40B4-BE49-F238E27FC236}">
                <a16:creationId xmlns:a16="http://schemas.microsoft.com/office/drawing/2014/main" id="{B7C02983-229E-024D-A69C-FBD810BF9324}"/>
              </a:ext>
            </a:extLst>
          </p:cNvPr>
          <p:cNvSpPr/>
          <p:nvPr/>
        </p:nvSpPr>
        <p:spPr>
          <a:xfrm>
            <a:off x="2520596" y="3873763"/>
            <a:ext cx="1887017" cy="1870885"/>
          </a:xfrm>
          <a:prstGeom prst="triangle">
            <a:avLst>
              <a:gd name="adj" fmla="val 51083"/>
            </a:avLst>
          </a:prstGeom>
          <a:solidFill>
            <a:srgbClr val="FFCC0E"/>
          </a:solidFill>
          <a:ln w="0" cap="flat">
            <a:solidFill>
              <a:schemeClr val="tx1"/>
            </a:solidFill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rtl="0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43" name="Triangle 42">
            <a:extLst>
              <a:ext uri="{FF2B5EF4-FFF2-40B4-BE49-F238E27FC236}">
                <a16:creationId xmlns:a16="http://schemas.microsoft.com/office/drawing/2014/main" id="{2DAA6545-AEA0-B44C-957A-63FE7012EC62}"/>
              </a:ext>
            </a:extLst>
          </p:cNvPr>
          <p:cNvSpPr/>
          <p:nvPr/>
        </p:nvSpPr>
        <p:spPr>
          <a:xfrm>
            <a:off x="2976095" y="3855893"/>
            <a:ext cx="1887017" cy="1870885"/>
          </a:xfrm>
          <a:prstGeom prst="triangle">
            <a:avLst>
              <a:gd name="adj" fmla="val 51083"/>
            </a:avLst>
          </a:prstGeom>
          <a:solidFill>
            <a:schemeClr val="bg1">
              <a:lumMod val="85000"/>
              <a:alpha val="73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rtl="0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44" name="Triangle 43">
            <a:extLst>
              <a:ext uri="{FF2B5EF4-FFF2-40B4-BE49-F238E27FC236}">
                <a16:creationId xmlns:a16="http://schemas.microsoft.com/office/drawing/2014/main" id="{5D255E62-06EA-8F43-B2AE-F4492D4BF5CC}"/>
              </a:ext>
            </a:extLst>
          </p:cNvPr>
          <p:cNvSpPr/>
          <p:nvPr/>
        </p:nvSpPr>
        <p:spPr>
          <a:xfrm>
            <a:off x="3350357" y="3838283"/>
            <a:ext cx="1887017" cy="1870885"/>
          </a:xfrm>
          <a:prstGeom prst="triangle">
            <a:avLst>
              <a:gd name="adj" fmla="val 51083"/>
            </a:avLst>
          </a:prstGeom>
          <a:solidFill>
            <a:schemeClr val="accent2">
              <a:lumMod val="60000"/>
              <a:lumOff val="40000"/>
              <a:alpha val="86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45" name="Triangle 44">
            <a:extLst>
              <a:ext uri="{FF2B5EF4-FFF2-40B4-BE49-F238E27FC236}">
                <a16:creationId xmlns:a16="http://schemas.microsoft.com/office/drawing/2014/main" id="{9C1D524B-1B41-E34D-9091-AD1D58437201}"/>
              </a:ext>
            </a:extLst>
          </p:cNvPr>
          <p:cNvSpPr/>
          <p:nvPr/>
        </p:nvSpPr>
        <p:spPr>
          <a:xfrm>
            <a:off x="3805856" y="3855893"/>
            <a:ext cx="1887017" cy="1870885"/>
          </a:xfrm>
          <a:prstGeom prst="triangle">
            <a:avLst>
              <a:gd name="adj" fmla="val 51083"/>
            </a:avLst>
          </a:prstGeom>
          <a:solidFill>
            <a:schemeClr val="accent6">
              <a:lumMod val="40000"/>
              <a:lumOff val="60000"/>
              <a:alpha val="86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46" name="Triangle 45">
            <a:extLst>
              <a:ext uri="{FF2B5EF4-FFF2-40B4-BE49-F238E27FC236}">
                <a16:creationId xmlns:a16="http://schemas.microsoft.com/office/drawing/2014/main" id="{A3D86D4A-983D-E142-B4BF-B23906C201B9}"/>
              </a:ext>
            </a:extLst>
          </p:cNvPr>
          <p:cNvSpPr/>
          <p:nvPr/>
        </p:nvSpPr>
        <p:spPr>
          <a:xfrm>
            <a:off x="4261355" y="3823087"/>
            <a:ext cx="1887017" cy="1870885"/>
          </a:xfrm>
          <a:prstGeom prst="triangle">
            <a:avLst>
              <a:gd name="adj" fmla="val 51083"/>
            </a:avLst>
          </a:prstGeom>
          <a:solidFill>
            <a:schemeClr val="accent2">
              <a:lumMod val="40000"/>
              <a:lumOff val="60000"/>
              <a:alpha val="86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47" name="Triangle 46">
            <a:extLst>
              <a:ext uri="{FF2B5EF4-FFF2-40B4-BE49-F238E27FC236}">
                <a16:creationId xmlns:a16="http://schemas.microsoft.com/office/drawing/2014/main" id="{A92B0762-E6E2-0443-83B6-4EC4CAAF770F}"/>
              </a:ext>
            </a:extLst>
          </p:cNvPr>
          <p:cNvSpPr/>
          <p:nvPr/>
        </p:nvSpPr>
        <p:spPr>
          <a:xfrm>
            <a:off x="4746467" y="3881967"/>
            <a:ext cx="1887017" cy="1870885"/>
          </a:xfrm>
          <a:prstGeom prst="triangle">
            <a:avLst>
              <a:gd name="adj" fmla="val 51083"/>
            </a:avLst>
          </a:prstGeom>
          <a:solidFill>
            <a:srgbClr val="00B0F0">
              <a:alpha val="86000"/>
            </a:srgb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48" name="Triangle 47">
            <a:extLst>
              <a:ext uri="{FF2B5EF4-FFF2-40B4-BE49-F238E27FC236}">
                <a16:creationId xmlns:a16="http://schemas.microsoft.com/office/drawing/2014/main" id="{E0E5096E-F5DE-9A4E-BC99-608ECB6BAE89}"/>
              </a:ext>
            </a:extLst>
          </p:cNvPr>
          <p:cNvSpPr/>
          <p:nvPr/>
        </p:nvSpPr>
        <p:spPr>
          <a:xfrm>
            <a:off x="5096336" y="3876440"/>
            <a:ext cx="1887016" cy="1865534"/>
          </a:xfrm>
          <a:prstGeom prst="triangle">
            <a:avLst>
              <a:gd name="adj" fmla="val 51083"/>
            </a:avLst>
          </a:prstGeom>
          <a:solidFill>
            <a:srgbClr val="FF0000">
              <a:alpha val="80000"/>
            </a:srgb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49" name="TextBox 1">
            <a:extLst>
              <a:ext uri="{FF2B5EF4-FFF2-40B4-BE49-F238E27FC236}">
                <a16:creationId xmlns:a16="http://schemas.microsoft.com/office/drawing/2014/main" id="{080CE62D-74B2-AA46-BE65-5B1609DAE21F}"/>
              </a:ext>
            </a:extLst>
          </p:cNvPr>
          <p:cNvSpPr txBox="1">
            <a:spLocks noChangeArrowheads="1"/>
          </p:cNvSpPr>
          <p:nvPr/>
        </p:nvSpPr>
        <p:spPr bwMode="auto">
          <a:xfrm rot="17077633">
            <a:off x="1482927" y="4147731"/>
            <a:ext cx="267813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Западно-европейское</a:t>
            </a:r>
          </a:p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человечество </a:t>
            </a:r>
          </a:p>
        </p:txBody>
      </p:sp>
      <p:sp>
        <p:nvSpPr>
          <p:cNvPr id="50" name="TextBox 1">
            <a:extLst>
              <a:ext uri="{FF2B5EF4-FFF2-40B4-BE49-F238E27FC236}">
                <a16:creationId xmlns:a16="http://schemas.microsoft.com/office/drawing/2014/main" id="{726C4F1F-6D9A-F04B-B680-46CC5F381505}"/>
              </a:ext>
            </a:extLst>
          </p:cNvPr>
          <p:cNvSpPr txBox="1">
            <a:spLocks noChangeArrowheads="1"/>
          </p:cNvSpPr>
          <p:nvPr/>
        </p:nvSpPr>
        <p:spPr bwMode="auto">
          <a:xfrm rot="17787931">
            <a:off x="2654633" y="4400215"/>
            <a:ext cx="12869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Запад </a:t>
            </a:r>
          </a:p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как он есть</a:t>
            </a:r>
            <a:endParaRPr lang="en-US" altLang="ko-KR" dirty="0"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51" name="TextBox 1">
            <a:extLst>
              <a:ext uri="{FF2B5EF4-FFF2-40B4-BE49-F238E27FC236}">
                <a16:creationId xmlns:a16="http://schemas.microsoft.com/office/drawing/2014/main" id="{8E173A84-F4D4-FE4B-B486-55ACB99349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4538" y="4486039"/>
            <a:ext cx="18870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Не-западные</a:t>
            </a:r>
          </a:p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цивилизации</a:t>
            </a:r>
            <a:endParaRPr lang="en-US" altLang="ko-KR" dirty="0"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52" name="Triangle 51">
            <a:extLst>
              <a:ext uri="{FF2B5EF4-FFF2-40B4-BE49-F238E27FC236}">
                <a16:creationId xmlns:a16="http://schemas.microsoft.com/office/drawing/2014/main" id="{00113739-1B50-7542-B1FB-CC3C743D155C}"/>
              </a:ext>
            </a:extLst>
          </p:cNvPr>
          <p:cNvSpPr/>
          <p:nvPr/>
        </p:nvSpPr>
        <p:spPr>
          <a:xfrm>
            <a:off x="2495599" y="1602769"/>
            <a:ext cx="4490827" cy="414187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3" name="TextBox 1">
            <a:extLst>
              <a:ext uri="{FF2B5EF4-FFF2-40B4-BE49-F238E27FC236}">
                <a16:creationId xmlns:a16="http://schemas.microsoft.com/office/drawing/2014/main" id="{146C0B8E-69AD-B847-9BE3-B75A2E527E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6178" y="1447108"/>
            <a:ext cx="201964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000" dirty="0">
                <a:solidFill>
                  <a:srgbClr val="FFCC0E"/>
                </a:solidFill>
                <a:latin typeface="+mj-lt"/>
                <a:ea typeface="Baskerville" panose="02020502070401020303" pitchFamily="18" charset="0"/>
              </a:rPr>
              <a:t>Всеобщее</a:t>
            </a:r>
            <a:endParaRPr lang="en-US" altLang="ko-KR" sz="2000" dirty="0">
              <a:solidFill>
                <a:srgbClr val="FFCC0E"/>
              </a:solidFill>
              <a:latin typeface="+mj-lt"/>
              <a:ea typeface="Baskerville" panose="02020502070401020303" pitchFamily="18" charset="0"/>
            </a:endParaRP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9A029681-551C-994E-A4EA-3B1F3F99684A}"/>
              </a:ext>
            </a:extLst>
          </p:cNvPr>
          <p:cNvCxnSpPr>
            <a:cxnSpLocks/>
          </p:cNvCxnSpPr>
          <p:nvPr/>
        </p:nvCxnSpPr>
        <p:spPr>
          <a:xfrm flipV="1">
            <a:off x="2492525" y="3873764"/>
            <a:ext cx="4056587" cy="2674"/>
          </a:xfrm>
          <a:prstGeom prst="line">
            <a:avLst/>
          </a:prstGeom>
          <a:ln w="41275">
            <a:solidFill>
              <a:srgbClr val="FFCC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1">
            <a:extLst>
              <a:ext uri="{FF2B5EF4-FFF2-40B4-BE49-F238E27FC236}">
                <a16:creationId xmlns:a16="http://schemas.microsoft.com/office/drawing/2014/main" id="{D7335EE7-47C7-9949-8C3E-3DCECCC5B2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5585" y="5795998"/>
            <a:ext cx="201964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000" dirty="0">
                <a:solidFill>
                  <a:srgbClr val="FFCC0E"/>
                </a:solidFill>
                <a:latin typeface="+mj-lt"/>
                <a:ea typeface="Baskerville" panose="02020502070401020303" pitchFamily="18" charset="0"/>
              </a:rPr>
              <a:t>Единичное</a:t>
            </a:r>
            <a:endParaRPr lang="en-US" altLang="ko-KR" sz="2000" dirty="0">
              <a:solidFill>
                <a:srgbClr val="FFCC0E"/>
              </a:solidFill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56" name="TextBox 1">
            <a:extLst>
              <a:ext uri="{FF2B5EF4-FFF2-40B4-BE49-F238E27FC236}">
                <a16:creationId xmlns:a16="http://schemas.microsoft.com/office/drawing/2014/main" id="{C1AB48A1-6415-2044-8CB9-6333C3D8CD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6305" y="3673708"/>
            <a:ext cx="201964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000" dirty="0">
                <a:solidFill>
                  <a:srgbClr val="FFCC0E"/>
                </a:solidFill>
                <a:latin typeface="+mj-lt"/>
                <a:ea typeface="Baskerville" panose="02020502070401020303" pitchFamily="18" charset="0"/>
              </a:rPr>
              <a:t>Особенное</a:t>
            </a:r>
            <a:endParaRPr lang="en-US" altLang="ko-KR" sz="2000" dirty="0">
              <a:solidFill>
                <a:srgbClr val="FFCC0E"/>
              </a:solidFill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57" name="Triangle 56">
            <a:extLst>
              <a:ext uri="{FF2B5EF4-FFF2-40B4-BE49-F238E27FC236}">
                <a16:creationId xmlns:a16="http://schemas.microsoft.com/office/drawing/2014/main" id="{B57BE643-7427-B448-85A9-965B0E259B46}"/>
              </a:ext>
            </a:extLst>
          </p:cNvPr>
          <p:cNvSpPr/>
          <p:nvPr/>
        </p:nvSpPr>
        <p:spPr>
          <a:xfrm>
            <a:off x="2243148" y="1600109"/>
            <a:ext cx="2164465" cy="4144540"/>
          </a:xfrm>
          <a:prstGeom prst="triangle">
            <a:avLst>
              <a:gd name="adj" fmla="val 50539"/>
            </a:avLst>
          </a:prstGeom>
          <a:solidFill>
            <a:srgbClr val="FFCC0E">
              <a:alpha val="77000"/>
            </a:srgb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rtl="0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59" name="TextBox 1">
            <a:extLst>
              <a:ext uri="{FF2B5EF4-FFF2-40B4-BE49-F238E27FC236}">
                <a16:creationId xmlns:a16="http://schemas.microsoft.com/office/drawing/2014/main" id="{1F9ECADC-779B-404D-B521-85E50E9D15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3413" y="1575906"/>
            <a:ext cx="5755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3600" dirty="0">
                <a:solidFill>
                  <a:srgbClr val="FFCC0E"/>
                </a:solidFill>
                <a:latin typeface="+mj-lt"/>
                <a:ea typeface="Baskerville" panose="02020502070401020303" pitchFamily="18" charset="0"/>
              </a:rPr>
              <a:t>=</a:t>
            </a:r>
            <a:endParaRPr lang="en-US" altLang="ko-KR" sz="3600" dirty="0">
              <a:solidFill>
                <a:srgbClr val="FFCC0E"/>
              </a:solidFill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60" name="Triangle 59">
            <a:extLst>
              <a:ext uri="{FF2B5EF4-FFF2-40B4-BE49-F238E27FC236}">
                <a16:creationId xmlns:a16="http://schemas.microsoft.com/office/drawing/2014/main" id="{00EDFAF0-BCA4-1746-AD27-CA449883F6C7}"/>
              </a:ext>
            </a:extLst>
          </p:cNvPr>
          <p:cNvSpPr/>
          <p:nvPr/>
        </p:nvSpPr>
        <p:spPr>
          <a:xfrm>
            <a:off x="2520596" y="3873763"/>
            <a:ext cx="1887017" cy="1870885"/>
          </a:xfrm>
          <a:prstGeom prst="triangle">
            <a:avLst>
              <a:gd name="adj" fmla="val 51083"/>
            </a:avLst>
          </a:prstGeom>
          <a:solidFill>
            <a:srgbClr val="FFCC0E"/>
          </a:solidFill>
          <a:ln w="0" cap="flat">
            <a:solidFill>
              <a:schemeClr val="tx1"/>
            </a:solidFill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rtl="0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61" name="Triangle 60">
            <a:extLst>
              <a:ext uri="{FF2B5EF4-FFF2-40B4-BE49-F238E27FC236}">
                <a16:creationId xmlns:a16="http://schemas.microsoft.com/office/drawing/2014/main" id="{C6BE0899-70C0-2245-A971-7F3C518B9B85}"/>
              </a:ext>
            </a:extLst>
          </p:cNvPr>
          <p:cNvSpPr/>
          <p:nvPr/>
        </p:nvSpPr>
        <p:spPr>
          <a:xfrm>
            <a:off x="2976095" y="3855893"/>
            <a:ext cx="1887017" cy="1870885"/>
          </a:xfrm>
          <a:prstGeom prst="triangle">
            <a:avLst>
              <a:gd name="adj" fmla="val 51083"/>
            </a:avLst>
          </a:prstGeom>
          <a:solidFill>
            <a:schemeClr val="bg1">
              <a:lumMod val="85000"/>
              <a:alpha val="73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rtl="0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62" name="Triangle 61">
            <a:extLst>
              <a:ext uri="{FF2B5EF4-FFF2-40B4-BE49-F238E27FC236}">
                <a16:creationId xmlns:a16="http://schemas.microsoft.com/office/drawing/2014/main" id="{615FA7F5-E389-8A4A-808F-621343CE481C}"/>
              </a:ext>
            </a:extLst>
          </p:cNvPr>
          <p:cNvSpPr/>
          <p:nvPr/>
        </p:nvSpPr>
        <p:spPr>
          <a:xfrm>
            <a:off x="3350357" y="3838283"/>
            <a:ext cx="1887017" cy="1870885"/>
          </a:xfrm>
          <a:prstGeom prst="triangle">
            <a:avLst>
              <a:gd name="adj" fmla="val 51083"/>
            </a:avLst>
          </a:prstGeom>
          <a:solidFill>
            <a:schemeClr val="accent2">
              <a:lumMod val="60000"/>
              <a:lumOff val="40000"/>
              <a:alpha val="86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63" name="Triangle 62">
            <a:extLst>
              <a:ext uri="{FF2B5EF4-FFF2-40B4-BE49-F238E27FC236}">
                <a16:creationId xmlns:a16="http://schemas.microsoft.com/office/drawing/2014/main" id="{35E6A154-0ECD-254A-BC84-8D5B364BD08A}"/>
              </a:ext>
            </a:extLst>
          </p:cNvPr>
          <p:cNvSpPr/>
          <p:nvPr/>
        </p:nvSpPr>
        <p:spPr>
          <a:xfrm>
            <a:off x="3805856" y="3855893"/>
            <a:ext cx="1887017" cy="1870885"/>
          </a:xfrm>
          <a:prstGeom prst="triangle">
            <a:avLst>
              <a:gd name="adj" fmla="val 51083"/>
            </a:avLst>
          </a:prstGeom>
          <a:solidFill>
            <a:schemeClr val="accent6">
              <a:lumMod val="40000"/>
              <a:lumOff val="60000"/>
              <a:alpha val="86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64" name="Triangle 63">
            <a:extLst>
              <a:ext uri="{FF2B5EF4-FFF2-40B4-BE49-F238E27FC236}">
                <a16:creationId xmlns:a16="http://schemas.microsoft.com/office/drawing/2014/main" id="{44996BA1-5A24-3148-AF30-A055C3618480}"/>
              </a:ext>
            </a:extLst>
          </p:cNvPr>
          <p:cNvSpPr/>
          <p:nvPr/>
        </p:nvSpPr>
        <p:spPr>
          <a:xfrm>
            <a:off x="4261355" y="3823087"/>
            <a:ext cx="1887017" cy="1870885"/>
          </a:xfrm>
          <a:prstGeom prst="triangle">
            <a:avLst>
              <a:gd name="adj" fmla="val 51083"/>
            </a:avLst>
          </a:prstGeom>
          <a:solidFill>
            <a:schemeClr val="accent2">
              <a:lumMod val="40000"/>
              <a:lumOff val="60000"/>
              <a:alpha val="86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65" name="Triangle 64">
            <a:extLst>
              <a:ext uri="{FF2B5EF4-FFF2-40B4-BE49-F238E27FC236}">
                <a16:creationId xmlns:a16="http://schemas.microsoft.com/office/drawing/2014/main" id="{13259FCA-3DF9-644B-B11E-666F2801B908}"/>
              </a:ext>
            </a:extLst>
          </p:cNvPr>
          <p:cNvSpPr/>
          <p:nvPr/>
        </p:nvSpPr>
        <p:spPr>
          <a:xfrm>
            <a:off x="4746467" y="3881967"/>
            <a:ext cx="1887017" cy="1870885"/>
          </a:xfrm>
          <a:prstGeom prst="triangle">
            <a:avLst>
              <a:gd name="adj" fmla="val 51083"/>
            </a:avLst>
          </a:prstGeom>
          <a:solidFill>
            <a:srgbClr val="00B0F0">
              <a:alpha val="86000"/>
            </a:srgb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66" name="Triangle 65">
            <a:extLst>
              <a:ext uri="{FF2B5EF4-FFF2-40B4-BE49-F238E27FC236}">
                <a16:creationId xmlns:a16="http://schemas.microsoft.com/office/drawing/2014/main" id="{1B79C26E-AD15-2941-9202-922B4E562CE1}"/>
              </a:ext>
            </a:extLst>
          </p:cNvPr>
          <p:cNvSpPr/>
          <p:nvPr/>
        </p:nvSpPr>
        <p:spPr>
          <a:xfrm>
            <a:off x="5096336" y="3876440"/>
            <a:ext cx="1887016" cy="1865534"/>
          </a:xfrm>
          <a:prstGeom prst="triangle">
            <a:avLst>
              <a:gd name="adj" fmla="val 51083"/>
            </a:avLst>
          </a:prstGeom>
          <a:solidFill>
            <a:srgbClr val="FF0000">
              <a:alpha val="80000"/>
            </a:srgb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68" name="TextBox 1">
            <a:extLst>
              <a:ext uri="{FF2B5EF4-FFF2-40B4-BE49-F238E27FC236}">
                <a16:creationId xmlns:a16="http://schemas.microsoft.com/office/drawing/2014/main" id="{1611CB5E-B2A1-9747-AF0E-8639A3460B69}"/>
              </a:ext>
            </a:extLst>
          </p:cNvPr>
          <p:cNvSpPr txBox="1">
            <a:spLocks noChangeArrowheads="1"/>
          </p:cNvSpPr>
          <p:nvPr/>
        </p:nvSpPr>
        <p:spPr bwMode="auto">
          <a:xfrm rot="17787931">
            <a:off x="2654633" y="4400215"/>
            <a:ext cx="12869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Запад </a:t>
            </a:r>
          </a:p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как он есть</a:t>
            </a:r>
            <a:endParaRPr lang="en-US" altLang="ko-KR" dirty="0"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69" name="TextBox 1">
            <a:extLst>
              <a:ext uri="{FF2B5EF4-FFF2-40B4-BE49-F238E27FC236}">
                <a16:creationId xmlns:a16="http://schemas.microsoft.com/office/drawing/2014/main" id="{79A3E645-D527-794F-9F86-EB8AD5890A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4538" y="4486039"/>
            <a:ext cx="18870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Не-западные</a:t>
            </a:r>
          </a:p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цивилизации</a:t>
            </a:r>
            <a:endParaRPr lang="en-US" altLang="ko-KR" dirty="0"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70" name="Triangle 69">
            <a:extLst>
              <a:ext uri="{FF2B5EF4-FFF2-40B4-BE49-F238E27FC236}">
                <a16:creationId xmlns:a16="http://schemas.microsoft.com/office/drawing/2014/main" id="{A4CF3DA1-E3AE-4949-A61C-A67532E80B30}"/>
              </a:ext>
            </a:extLst>
          </p:cNvPr>
          <p:cNvSpPr/>
          <p:nvPr/>
        </p:nvSpPr>
        <p:spPr>
          <a:xfrm>
            <a:off x="2495599" y="1602769"/>
            <a:ext cx="4490827" cy="414187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1" name="TextBox 1">
            <a:extLst>
              <a:ext uri="{FF2B5EF4-FFF2-40B4-BE49-F238E27FC236}">
                <a16:creationId xmlns:a16="http://schemas.microsoft.com/office/drawing/2014/main" id="{7573369F-71D8-9342-B925-325631F983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6178" y="1447108"/>
            <a:ext cx="201964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000" dirty="0">
                <a:solidFill>
                  <a:srgbClr val="FFCC0E"/>
                </a:solidFill>
                <a:latin typeface="+mj-lt"/>
                <a:ea typeface="Baskerville" panose="02020502070401020303" pitchFamily="18" charset="0"/>
              </a:rPr>
              <a:t>Всеобщее</a:t>
            </a:r>
            <a:endParaRPr lang="en-US" altLang="ko-KR" sz="2000" dirty="0">
              <a:solidFill>
                <a:srgbClr val="FFCC0E"/>
              </a:solidFill>
              <a:latin typeface="+mj-lt"/>
              <a:ea typeface="Baskerville" panose="02020502070401020303" pitchFamily="18" charset="0"/>
            </a:endParaRP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34D1C2B9-54DF-0E4C-A8CF-790A5E4B8FC0}"/>
              </a:ext>
            </a:extLst>
          </p:cNvPr>
          <p:cNvCxnSpPr>
            <a:cxnSpLocks/>
          </p:cNvCxnSpPr>
          <p:nvPr/>
        </p:nvCxnSpPr>
        <p:spPr>
          <a:xfrm flipV="1">
            <a:off x="2932911" y="3873763"/>
            <a:ext cx="3616201" cy="1"/>
          </a:xfrm>
          <a:prstGeom prst="line">
            <a:avLst/>
          </a:prstGeom>
          <a:ln w="41275">
            <a:solidFill>
              <a:srgbClr val="FFCC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1">
            <a:extLst>
              <a:ext uri="{FF2B5EF4-FFF2-40B4-BE49-F238E27FC236}">
                <a16:creationId xmlns:a16="http://schemas.microsoft.com/office/drawing/2014/main" id="{6B6BA0B9-67F6-3349-BC7F-3FDC975CFD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6305" y="3673708"/>
            <a:ext cx="201964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000" dirty="0">
                <a:solidFill>
                  <a:srgbClr val="FFCC0E"/>
                </a:solidFill>
                <a:latin typeface="+mj-lt"/>
                <a:ea typeface="Baskerville" panose="02020502070401020303" pitchFamily="18" charset="0"/>
              </a:rPr>
              <a:t>Особенное</a:t>
            </a:r>
            <a:endParaRPr lang="en-US" altLang="ko-KR" sz="2000" dirty="0">
              <a:solidFill>
                <a:srgbClr val="FFCC0E"/>
              </a:solidFill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74" name="Triangle 73">
            <a:extLst>
              <a:ext uri="{FF2B5EF4-FFF2-40B4-BE49-F238E27FC236}">
                <a16:creationId xmlns:a16="http://schemas.microsoft.com/office/drawing/2014/main" id="{43DB6348-2AA5-A847-BBBC-C2FD0EDE51A1}"/>
              </a:ext>
            </a:extLst>
          </p:cNvPr>
          <p:cNvSpPr/>
          <p:nvPr/>
        </p:nvSpPr>
        <p:spPr>
          <a:xfrm>
            <a:off x="2520596" y="3873763"/>
            <a:ext cx="1887017" cy="1870885"/>
          </a:xfrm>
          <a:prstGeom prst="triangle">
            <a:avLst>
              <a:gd name="adj" fmla="val 51083"/>
            </a:avLst>
          </a:prstGeom>
          <a:solidFill>
            <a:srgbClr val="FFCC0E"/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rtl="0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75" name="Triangle 74">
            <a:extLst>
              <a:ext uri="{FF2B5EF4-FFF2-40B4-BE49-F238E27FC236}">
                <a16:creationId xmlns:a16="http://schemas.microsoft.com/office/drawing/2014/main" id="{70986163-BB30-2246-8E5F-F742F34BA5C4}"/>
              </a:ext>
            </a:extLst>
          </p:cNvPr>
          <p:cNvSpPr/>
          <p:nvPr/>
        </p:nvSpPr>
        <p:spPr>
          <a:xfrm>
            <a:off x="2976095" y="3855893"/>
            <a:ext cx="1887017" cy="1870885"/>
          </a:xfrm>
          <a:prstGeom prst="triangle">
            <a:avLst>
              <a:gd name="adj" fmla="val 51083"/>
            </a:avLst>
          </a:prstGeom>
          <a:solidFill>
            <a:schemeClr val="bg1">
              <a:lumMod val="85000"/>
              <a:alpha val="93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rtl="0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76" name="Triangle 75">
            <a:extLst>
              <a:ext uri="{FF2B5EF4-FFF2-40B4-BE49-F238E27FC236}">
                <a16:creationId xmlns:a16="http://schemas.microsoft.com/office/drawing/2014/main" id="{6C423E5E-4847-A646-B6C6-5FEBBD0C5021}"/>
              </a:ext>
            </a:extLst>
          </p:cNvPr>
          <p:cNvSpPr/>
          <p:nvPr/>
        </p:nvSpPr>
        <p:spPr>
          <a:xfrm>
            <a:off x="3350357" y="3838283"/>
            <a:ext cx="1887017" cy="1870885"/>
          </a:xfrm>
          <a:prstGeom prst="triangle">
            <a:avLst>
              <a:gd name="adj" fmla="val 51083"/>
            </a:avLst>
          </a:prstGeom>
          <a:solidFill>
            <a:schemeClr val="accent2">
              <a:lumMod val="60000"/>
              <a:lumOff val="40000"/>
              <a:alpha val="86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77" name="Triangle 76">
            <a:extLst>
              <a:ext uri="{FF2B5EF4-FFF2-40B4-BE49-F238E27FC236}">
                <a16:creationId xmlns:a16="http://schemas.microsoft.com/office/drawing/2014/main" id="{CDD066EE-2CD9-614E-87B9-222B9402D387}"/>
              </a:ext>
            </a:extLst>
          </p:cNvPr>
          <p:cNvSpPr/>
          <p:nvPr/>
        </p:nvSpPr>
        <p:spPr>
          <a:xfrm>
            <a:off x="3805856" y="3855893"/>
            <a:ext cx="1887017" cy="1870885"/>
          </a:xfrm>
          <a:prstGeom prst="triangle">
            <a:avLst>
              <a:gd name="adj" fmla="val 51083"/>
            </a:avLst>
          </a:prstGeom>
          <a:solidFill>
            <a:schemeClr val="accent6">
              <a:lumMod val="40000"/>
              <a:lumOff val="60000"/>
              <a:alpha val="86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78" name="Triangle 77">
            <a:extLst>
              <a:ext uri="{FF2B5EF4-FFF2-40B4-BE49-F238E27FC236}">
                <a16:creationId xmlns:a16="http://schemas.microsoft.com/office/drawing/2014/main" id="{64075A0E-66D5-794F-BDAC-2DB7BD682613}"/>
              </a:ext>
            </a:extLst>
          </p:cNvPr>
          <p:cNvSpPr/>
          <p:nvPr/>
        </p:nvSpPr>
        <p:spPr>
          <a:xfrm>
            <a:off x="4261355" y="3823087"/>
            <a:ext cx="1887017" cy="1870885"/>
          </a:xfrm>
          <a:prstGeom prst="triangle">
            <a:avLst>
              <a:gd name="adj" fmla="val 51083"/>
            </a:avLst>
          </a:prstGeom>
          <a:solidFill>
            <a:schemeClr val="accent2">
              <a:lumMod val="40000"/>
              <a:lumOff val="60000"/>
              <a:alpha val="86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79" name="Triangle 78">
            <a:extLst>
              <a:ext uri="{FF2B5EF4-FFF2-40B4-BE49-F238E27FC236}">
                <a16:creationId xmlns:a16="http://schemas.microsoft.com/office/drawing/2014/main" id="{EDFE9C86-1F6C-D245-B611-4E99EE32D527}"/>
              </a:ext>
            </a:extLst>
          </p:cNvPr>
          <p:cNvSpPr/>
          <p:nvPr/>
        </p:nvSpPr>
        <p:spPr>
          <a:xfrm>
            <a:off x="4746467" y="3881967"/>
            <a:ext cx="1887017" cy="1870885"/>
          </a:xfrm>
          <a:prstGeom prst="triangle">
            <a:avLst>
              <a:gd name="adj" fmla="val 51083"/>
            </a:avLst>
          </a:prstGeom>
          <a:solidFill>
            <a:srgbClr val="00B0F0">
              <a:alpha val="86000"/>
            </a:srgb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80" name="Triangle 79">
            <a:extLst>
              <a:ext uri="{FF2B5EF4-FFF2-40B4-BE49-F238E27FC236}">
                <a16:creationId xmlns:a16="http://schemas.microsoft.com/office/drawing/2014/main" id="{F16852A7-453A-A740-8185-749A2BEAC02F}"/>
              </a:ext>
            </a:extLst>
          </p:cNvPr>
          <p:cNvSpPr/>
          <p:nvPr/>
        </p:nvSpPr>
        <p:spPr>
          <a:xfrm>
            <a:off x="5096336" y="3876440"/>
            <a:ext cx="1887016" cy="1865534"/>
          </a:xfrm>
          <a:prstGeom prst="triangle">
            <a:avLst>
              <a:gd name="adj" fmla="val 51083"/>
            </a:avLst>
          </a:prstGeom>
          <a:solidFill>
            <a:srgbClr val="FF0000">
              <a:alpha val="80000"/>
            </a:srgb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81" name="TextBox 1">
            <a:extLst>
              <a:ext uri="{FF2B5EF4-FFF2-40B4-BE49-F238E27FC236}">
                <a16:creationId xmlns:a16="http://schemas.microsoft.com/office/drawing/2014/main" id="{9C82165C-9D7A-B647-AF16-FAEBC08FA0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7345" y="4712027"/>
            <a:ext cx="18870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цивилизации</a:t>
            </a:r>
            <a:endParaRPr lang="en-US" altLang="ko-KR" dirty="0"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58" name="TextBox 1">
            <a:extLst>
              <a:ext uri="{FF2B5EF4-FFF2-40B4-BE49-F238E27FC236}">
                <a16:creationId xmlns:a16="http://schemas.microsoft.com/office/drawing/2014/main" id="{556D37E3-018A-B84C-8922-C9E73540FF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8797" y="2771854"/>
            <a:ext cx="128691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Запад </a:t>
            </a:r>
          </a:p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каким </a:t>
            </a:r>
          </a:p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он себя считает</a:t>
            </a:r>
            <a:endParaRPr lang="en-US" altLang="ko-KR" dirty="0"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67" name="TextBox 1">
            <a:extLst>
              <a:ext uri="{FF2B5EF4-FFF2-40B4-BE49-F238E27FC236}">
                <a16:creationId xmlns:a16="http://schemas.microsoft.com/office/drawing/2014/main" id="{140C32A3-2FBA-6844-990E-6178A9A1C8C0}"/>
              </a:ext>
            </a:extLst>
          </p:cNvPr>
          <p:cNvSpPr txBox="1">
            <a:spLocks noChangeArrowheads="1"/>
          </p:cNvSpPr>
          <p:nvPr/>
        </p:nvSpPr>
        <p:spPr bwMode="auto">
          <a:xfrm rot="17077633">
            <a:off x="1482927" y="4147731"/>
            <a:ext cx="267813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Западно-европейское</a:t>
            </a:r>
          </a:p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человечество </a:t>
            </a:r>
          </a:p>
        </p:txBody>
      </p:sp>
    </p:spTree>
    <p:extLst>
      <p:ext uri="{BB962C8B-B14F-4D97-AF65-F5344CB8AC3E}">
        <p14:creationId xmlns:p14="http://schemas.microsoft.com/office/powerpoint/2010/main" val="41329562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319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633140" y="488387"/>
            <a:ext cx="9404723" cy="12042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 err="1"/>
              <a:t>Вестернология</a:t>
            </a:r>
            <a:endParaRPr lang="ru-RU" sz="3200" b="1" dirty="0"/>
          </a:p>
        </p:txBody>
      </p:sp>
      <p:sp>
        <p:nvSpPr>
          <p:cNvPr id="83" name="Triangle 82">
            <a:extLst>
              <a:ext uri="{FF2B5EF4-FFF2-40B4-BE49-F238E27FC236}">
                <a16:creationId xmlns:a16="http://schemas.microsoft.com/office/drawing/2014/main" id="{630A4823-96B2-974E-883B-378DBA9CAFF3}"/>
              </a:ext>
            </a:extLst>
          </p:cNvPr>
          <p:cNvSpPr/>
          <p:nvPr/>
        </p:nvSpPr>
        <p:spPr>
          <a:xfrm>
            <a:off x="3882610" y="1520892"/>
            <a:ext cx="4490827" cy="414187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4" name="TextBox 1">
            <a:extLst>
              <a:ext uri="{FF2B5EF4-FFF2-40B4-BE49-F238E27FC236}">
                <a16:creationId xmlns:a16="http://schemas.microsoft.com/office/drawing/2014/main" id="{7F523EA0-1043-844E-9C73-C38692993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3189" y="1365231"/>
            <a:ext cx="201964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000" dirty="0">
                <a:solidFill>
                  <a:srgbClr val="FFCC0E"/>
                </a:solidFill>
                <a:latin typeface="+mj-lt"/>
                <a:ea typeface="Baskerville" panose="02020502070401020303" pitchFamily="18" charset="0"/>
              </a:rPr>
              <a:t>Всеобщее</a:t>
            </a:r>
            <a:endParaRPr lang="en-US" altLang="ko-KR" sz="2000" dirty="0">
              <a:solidFill>
                <a:srgbClr val="FFCC0E"/>
              </a:solidFill>
              <a:latin typeface="+mj-lt"/>
              <a:ea typeface="Baskerville" panose="02020502070401020303" pitchFamily="18" charset="0"/>
            </a:endParaRP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7D68A119-D05A-6B4A-8AA5-D277B83B84FA}"/>
              </a:ext>
            </a:extLst>
          </p:cNvPr>
          <p:cNvCxnSpPr>
            <a:cxnSpLocks/>
          </p:cNvCxnSpPr>
          <p:nvPr/>
        </p:nvCxnSpPr>
        <p:spPr>
          <a:xfrm flipV="1">
            <a:off x="3879536" y="3791887"/>
            <a:ext cx="4056587" cy="2674"/>
          </a:xfrm>
          <a:prstGeom prst="line">
            <a:avLst/>
          </a:prstGeom>
          <a:ln w="41275">
            <a:solidFill>
              <a:srgbClr val="FFCC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1">
            <a:extLst>
              <a:ext uri="{FF2B5EF4-FFF2-40B4-BE49-F238E27FC236}">
                <a16:creationId xmlns:a16="http://schemas.microsoft.com/office/drawing/2014/main" id="{4426BE45-1111-8B4C-ABB0-174F3CA145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2596" y="5714121"/>
            <a:ext cx="201964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000" dirty="0">
                <a:solidFill>
                  <a:srgbClr val="FFCC0E"/>
                </a:solidFill>
                <a:latin typeface="+mj-lt"/>
                <a:ea typeface="Baskerville" panose="02020502070401020303" pitchFamily="18" charset="0"/>
              </a:rPr>
              <a:t>Единичное</a:t>
            </a:r>
            <a:endParaRPr lang="en-US" altLang="ko-KR" sz="2000" dirty="0">
              <a:solidFill>
                <a:srgbClr val="FFCC0E"/>
              </a:solidFill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87" name="Triangle 86">
            <a:extLst>
              <a:ext uri="{FF2B5EF4-FFF2-40B4-BE49-F238E27FC236}">
                <a16:creationId xmlns:a16="http://schemas.microsoft.com/office/drawing/2014/main" id="{4D6DB9E2-343C-524B-8634-BB9888294C6E}"/>
              </a:ext>
            </a:extLst>
          </p:cNvPr>
          <p:cNvSpPr/>
          <p:nvPr/>
        </p:nvSpPr>
        <p:spPr>
          <a:xfrm>
            <a:off x="3630159" y="1518232"/>
            <a:ext cx="2164465" cy="4144540"/>
          </a:xfrm>
          <a:prstGeom prst="triangle">
            <a:avLst>
              <a:gd name="adj" fmla="val 50539"/>
            </a:avLst>
          </a:prstGeom>
          <a:solidFill>
            <a:srgbClr val="FFCC0E">
              <a:alpha val="77000"/>
            </a:srgb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rtl="0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88" name="Triangle 87">
            <a:extLst>
              <a:ext uri="{FF2B5EF4-FFF2-40B4-BE49-F238E27FC236}">
                <a16:creationId xmlns:a16="http://schemas.microsoft.com/office/drawing/2014/main" id="{6A4B44BB-7BA1-E447-B2D3-BDD16E3EDAA9}"/>
              </a:ext>
            </a:extLst>
          </p:cNvPr>
          <p:cNvSpPr/>
          <p:nvPr/>
        </p:nvSpPr>
        <p:spPr>
          <a:xfrm>
            <a:off x="3907607" y="3791886"/>
            <a:ext cx="1887017" cy="1870885"/>
          </a:xfrm>
          <a:prstGeom prst="triangle">
            <a:avLst>
              <a:gd name="adj" fmla="val 51083"/>
            </a:avLst>
          </a:prstGeom>
          <a:solidFill>
            <a:srgbClr val="FFCC0E"/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rtl="0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89" name="TextBox 1">
            <a:extLst>
              <a:ext uri="{FF2B5EF4-FFF2-40B4-BE49-F238E27FC236}">
                <a16:creationId xmlns:a16="http://schemas.microsoft.com/office/drawing/2014/main" id="{6508932C-3C84-9343-B614-12302D9D3B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5808" y="2689977"/>
            <a:ext cx="128691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Запад </a:t>
            </a:r>
          </a:p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каким </a:t>
            </a:r>
          </a:p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он себя считает</a:t>
            </a:r>
            <a:endParaRPr lang="en-US" altLang="ko-KR" dirty="0"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90" name="TextBox 1">
            <a:extLst>
              <a:ext uri="{FF2B5EF4-FFF2-40B4-BE49-F238E27FC236}">
                <a16:creationId xmlns:a16="http://schemas.microsoft.com/office/drawing/2014/main" id="{CEFEDCEA-4AFF-4F49-BD0C-DB64797517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0424" y="1494029"/>
            <a:ext cx="5755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3600" dirty="0">
                <a:solidFill>
                  <a:srgbClr val="FFCC0E"/>
                </a:solidFill>
                <a:latin typeface="+mj-lt"/>
                <a:ea typeface="Baskerville" panose="02020502070401020303" pitchFamily="18" charset="0"/>
              </a:rPr>
              <a:t>=</a:t>
            </a:r>
            <a:endParaRPr lang="en-US" altLang="ko-KR" sz="3600" dirty="0">
              <a:solidFill>
                <a:srgbClr val="FFCC0E"/>
              </a:solidFill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91" name="TextBox 1">
            <a:extLst>
              <a:ext uri="{FF2B5EF4-FFF2-40B4-BE49-F238E27FC236}">
                <a16:creationId xmlns:a16="http://schemas.microsoft.com/office/drawing/2014/main" id="{0A58A097-23CB-994C-A324-CF699B4AD175}"/>
              </a:ext>
            </a:extLst>
          </p:cNvPr>
          <p:cNvSpPr txBox="1">
            <a:spLocks noChangeArrowheads="1"/>
          </p:cNvSpPr>
          <p:nvPr/>
        </p:nvSpPr>
        <p:spPr bwMode="auto">
          <a:xfrm rot="17862248">
            <a:off x="3935589" y="4404162"/>
            <a:ext cx="12869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Запад </a:t>
            </a:r>
          </a:p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как он есть</a:t>
            </a:r>
            <a:endParaRPr lang="en-US" altLang="ko-KR" dirty="0"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92" name="Triangle 91">
            <a:extLst>
              <a:ext uri="{FF2B5EF4-FFF2-40B4-BE49-F238E27FC236}">
                <a16:creationId xmlns:a16="http://schemas.microsoft.com/office/drawing/2014/main" id="{72F7F5FE-A46B-C64A-BCF5-4747805400EF}"/>
              </a:ext>
            </a:extLst>
          </p:cNvPr>
          <p:cNvSpPr/>
          <p:nvPr/>
        </p:nvSpPr>
        <p:spPr>
          <a:xfrm>
            <a:off x="2107116" y="1520891"/>
            <a:ext cx="2164465" cy="4144540"/>
          </a:xfrm>
          <a:prstGeom prst="triangle">
            <a:avLst>
              <a:gd name="adj" fmla="val 50539"/>
            </a:avLst>
          </a:prstGeom>
          <a:solidFill>
            <a:srgbClr val="FFCC0E">
              <a:alpha val="77000"/>
            </a:srgb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rtl="0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93" name="TextBox 1">
            <a:extLst>
              <a:ext uri="{FF2B5EF4-FFF2-40B4-BE49-F238E27FC236}">
                <a16:creationId xmlns:a16="http://schemas.microsoft.com/office/drawing/2014/main" id="{63AA096D-5F9E-2244-83A7-BE73BE7C0D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8387" y="1500442"/>
            <a:ext cx="5755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3600" dirty="0">
                <a:solidFill>
                  <a:srgbClr val="FFCC0E"/>
                </a:solidFill>
                <a:latin typeface="+mj-lt"/>
                <a:ea typeface="Baskerville" panose="02020502070401020303" pitchFamily="18" charset="0"/>
              </a:rPr>
              <a:t>=</a:t>
            </a:r>
            <a:endParaRPr lang="en-US" altLang="ko-KR" sz="3600" dirty="0">
              <a:solidFill>
                <a:srgbClr val="FFCC0E"/>
              </a:solidFill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94" name="TextBox 1">
            <a:extLst>
              <a:ext uri="{FF2B5EF4-FFF2-40B4-BE49-F238E27FC236}">
                <a16:creationId xmlns:a16="http://schemas.microsoft.com/office/drawing/2014/main" id="{2C43F0D2-DB09-774E-8611-A9CDD28AFAD1}"/>
              </a:ext>
            </a:extLst>
          </p:cNvPr>
          <p:cNvSpPr txBox="1">
            <a:spLocks noChangeArrowheads="1"/>
          </p:cNvSpPr>
          <p:nvPr/>
        </p:nvSpPr>
        <p:spPr bwMode="auto">
          <a:xfrm rot="17077633">
            <a:off x="1473110" y="3463958"/>
            <a:ext cx="311414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Либеральное западно-европейское человечество</a:t>
            </a:r>
          </a:p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глобализм </a:t>
            </a:r>
          </a:p>
        </p:txBody>
      </p:sp>
      <p:sp>
        <p:nvSpPr>
          <p:cNvPr id="95" name="Triangle 94">
            <a:extLst>
              <a:ext uri="{FF2B5EF4-FFF2-40B4-BE49-F238E27FC236}">
                <a16:creationId xmlns:a16="http://schemas.microsoft.com/office/drawing/2014/main" id="{DE5066D2-4E0B-E941-93EB-7B1D0516F5FC}"/>
              </a:ext>
            </a:extLst>
          </p:cNvPr>
          <p:cNvSpPr/>
          <p:nvPr/>
        </p:nvSpPr>
        <p:spPr>
          <a:xfrm>
            <a:off x="4370746" y="3833073"/>
            <a:ext cx="1887017" cy="1870885"/>
          </a:xfrm>
          <a:prstGeom prst="triangle">
            <a:avLst>
              <a:gd name="adj" fmla="val 51083"/>
            </a:avLst>
          </a:prstGeom>
          <a:solidFill>
            <a:schemeClr val="bg1">
              <a:lumMod val="85000"/>
              <a:alpha val="73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rtl="0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96" name="Triangle 95">
            <a:extLst>
              <a:ext uri="{FF2B5EF4-FFF2-40B4-BE49-F238E27FC236}">
                <a16:creationId xmlns:a16="http://schemas.microsoft.com/office/drawing/2014/main" id="{960BF3E4-8D87-F64B-A321-9F77E7DB76FE}"/>
              </a:ext>
            </a:extLst>
          </p:cNvPr>
          <p:cNvSpPr/>
          <p:nvPr/>
        </p:nvSpPr>
        <p:spPr>
          <a:xfrm>
            <a:off x="4745008" y="3815463"/>
            <a:ext cx="1887017" cy="1870885"/>
          </a:xfrm>
          <a:prstGeom prst="triangle">
            <a:avLst>
              <a:gd name="adj" fmla="val 51083"/>
            </a:avLst>
          </a:prstGeom>
          <a:solidFill>
            <a:schemeClr val="accent2">
              <a:lumMod val="60000"/>
              <a:lumOff val="40000"/>
              <a:alpha val="86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97" name="Triangle 96">
            <a:extLst>
              <a:ext uri="{FF2B5EF4-FFF2-40B4-BE49-F238E27FC236}">
                <a16:creationId xmlns:a16="http://schemas.microsoft.com/office/drawing/2014/main" id="{F98AE0DA-B1A0-F242-AFC8-016F0C831DF7}"/>
              </a:ext>
            </a:extLst>
          </p:cNvPr>
          <p:cNvSpPr/>
          <p:nvPr/>
        </p:nvSpPr>
        <p:spPr>
          <a:xfrm>
            <a:off x="5200507" y="3833073"/>
            <a:ext cx="1887017" cy="1870885"/>
          </a:xfrm>
          <a:prstGeom prst="triangle">
            <a:avLst>
              <a:gd name="adj" fmla="val 51083"/>
            </a:avLst>
          </a:prstGeom>
          <a:solidFill>
            <a:schemeClr val="accent6">
              <a:lumMod val="40000"/>
              <a:lumOff val="60000"/>
              <a:alpha val="86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98" name="Triangle 97">
            <a:extLst>
              <a:ext uri="{FF2B5EF4-FFF2-40B4-BE49-F238E27FC236}">
                <a16:creationId xmlns:a16="http://schemas.microsoft.com/office/drawing/2014/main" id="{BC89F043-50ED-1A43-BD01-58BFEC446C57}"/>
              </a:ext>
            </a:extLst>
          </p:cNvPr>
          <p:cNvSpPr/>
          <p:nvPr/>
        </p:nvSpPr>
        <p:spPr>
          <a:xfrm>
            <a:off x="5656006" y="3800267"/>
            <a:ext cx="1887017" cy="1870885"/>
          </a:xfrm>
          <a:prstGeom prst="triangle">
            <a:avLst>
              <a:gd name="adj" fmla="val 51083"/>
            </a:avLst>
          </a:prstGeom>
          <a:solidFill>
            <a:schemeClr val="accent2">
              <a:lumMod val="40000"/>
              <a:lumOff val="60000"/>
              <a:alpha val="86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99" name="Triangle 98">
            <a:extLst>
              <a:ext uri="{FF2B5EF4-FFF2-40B4-BE49-F238E27FC236}">
                <a16:creationId xmlns:a16="http://schemas.microsoft.com/office/drawing/2014/main" id="{B3EFE871-0F0F-0942-871B-BD995BA0E570}"/>
              </a:ext>
            </a:extLst>
          </p:cNvPr>
          <p:cNvSpPr/>
          <p:nvPr/>
        </p:nvSpPr>
        <p:spPr>
          <a:xfrm>
            <a:off x="6141118" y="3859147"/>
            <a:ext cx="1887017" cy="1870885"/>
          </a:xfrm>
          <a:prstGeom prst="triangle">
            <a:avLst>
              <a:gd name="adj" fmla="val 51083"/>
            </a:avLst>
          </a:prstGeom>
          <a:solidFill>
            <a:srgbClr val="00B0F0">
              <a:alpha val="86000"/>
            </a:srgb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100" name="Triangle 99">
            <a:extLst>
              <a:ext uri="{FF2B5EF4-FFF2-40B4-BE49-F238E27FC236}">
                <a16:creationId xmlns:a16="http://schemas.microsoft.com/office/drawing/2014/main" id="{838DF97E-7FFB-BF49-AB6F-29F4ABF5B94F}"/>
              </a:ext>
            </a:extLst>
          </p:cNvPr>
          <p:cNvSpPr/>
          <p:nvPr/>
        </p:nvSpPr>
        <p:spPr>
          <a:xfrm>
            <a:off x="6490987" y="3853620"/>
            <a:ext cx="1887016" cy="1865534"/>
          </a:xfrm>
          <a:prstGeom prst="triangle">
            <a:avLst>
              <a:gd name="adj" fmla="val 51083"/>
            </a:avLst>
          </a:prstGeom>
          <a:solidFill>
            <a:srgbClr val="FF0000">
              <a:alpha val="80000"/>
            </a:srgb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101" name="TextBox 1">
            <a:extLst>
              <a:ext uri="{FF2B5EF4-FFF2-40B4-BE49-F238E27FC236}">
                <a16:creationId xmlns:a16="http://schemas.microsoft.com/office/drawing/2014/main" id="{5C6FDC50-5892-774D-A3B7-AB35599F9A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4770" y="4445349"/>
            <a:ext cx="18870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Не-западные</a:t>
            </a:r>
          </a:p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цивилизации</a:t>
            </a:r>
            <a:endParaRPr lang="en-US" altLang="ko-KR" dirty="0"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102" name="TextBox 1">
            <a:extLst>
              <a:ext uri="{FF2B5EF4-FFF2-40B4-BE49-F238E27FC236}">
                <a16:creationId xmlns:a16="http://schemas.microsoft.com/office/drawing/2014/main" id="{9038D2E7-1814-BA44-A276-D0EE6D8CD3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15708" y="3525513"/>
            <a:ext cx="201964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000" dirty="0">
                <a:solidFill>
                  <a:srgbClr val="FFCC0E"/>
                </a:solidFill>
                <a:latin typeface="+mj-lt"/>
                <a:ea typeface="Baskerville" panose="02020502070401020303" pitchFamily="18" charset="0"/>
              </a:rPr>
              <a:t>Особенное</a:t>
            </a:r>
            <a:endParaRPr lang="en-US" altLang="ko-KR" sz="2000" dirty="0">
              <a:solidFill>
                <a:srgbClr val="FFCC0E"/>
              </a:solidFill>
              <a:latin typeface="+mj-lt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4434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633140" y="488387"/>
            <a:ext cx="9404723" cy="12042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 err="1"/>
              <a:t>Вестернология</a:t>
            </a:r>
            <a:endParaRPr lang="ru-RU" sz="3200" b="1" dirty="0"/>
          </a:p>
        </p:txBody>
      </p:sp>
      <p:sp>
        <p:nvSpPr>
          <p:cNvPr id="44" name="Triangle 43">
            <a:extLst>
              <a:ext uri="{FF2B5EF4-FFF2-40B4-BE49-F238E27FC236}">
                <a16:creationId xmlns:a16="http://schemas.microsoft.com/office/drawing/2014/main" id="{7F9331D9-3348-F645-A953-40F70637A978}"/>
              </a:ext>
            </a:extLst>
          </p:cNvPr>
          <p:cNvSpPr/>
          <p:nvPr/>
        </p:nvSpPr>
        <p:spPr>
          <a:xfrm>
            <a:off x="3882610" y="1520892"/>
            <a:ext cx="4490827" cy="414187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TextBox 1">
            <a:extLst>
              <a:ext uri="{FF2B5EF4-FFF2-40B4-BE49-F238E27FC236}">
                <a16:creationId xmlns:a16="http://schemas.microsoft.com/office/drawing/2014/main" id="{BFB3F971-AC33-E44B-AD66-2359A1160F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3189" y="1365231"/>
            <a:ext cx="201964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000" dirty="0">
                <a:solidFill>
                  <a:srgbClr val="FFCC0E"/>
                </a:solidFill>
                <a:latin typeface="+mj-lt"/>
                <a:ea typeface="Baskerville" panose="02020502070401020303" pitchFamily="18" charset="0"/>
              </a:rPr>
              <a:t>Всеобщее</a:t>
            </a:r>
            <a:endParaRPr lang="en-US" altLang="ko-KR" sz="2000" dirty="0">
              <a:solidFill>
                <a:srgbClr val="FFCC0E"/>
              </a:solidFill>
              <a:latin typeface="+mj-lt"/>
              <a:ea typeface="Baskerville" panose="02020502070401020303" pitchFamily="18" charset="0"/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A898C292-C030-F34B-A0C1-AF205873C90C}"/>
              </a:ext>
            </a:extLst>
          </p:cNvPr>
          <p:cNvCxnSpPr>
            <a:cxnSpLocks/>
          </p:cNvCxnSpPr>
          <p:nvPr/>
        </p:nvCxnSpPr>
        <p:spPr>
          <a:xfrm flipV="1">
            <a:off x="3879536" y="3791887"/>
            <a:ext cx="4056587" cy="2674"/>
          </a:xfrm>
          <a:prstGeom prst="line">
            <a:avLst/>
          </a:prstGeom>
          <a:ln w="41275">
            <a:solidFill>
              <a:srgbClr val="FFCC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1">
            <a:extLst>
              <a:ext uri="{FF2B5EF4-FFF2-40B4-BE49-F238E27FC236}">
                <a16:creationId xmlns:a16="http://schemas.microsoft.com/office/drawing/2014/main" id="{73BA4245-9CC0-2845-8071-2A8AC3EDA7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2596" y="5714121"/>
            <a:ext cx="201964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000" dirty="0">
                <a:solidFill>
                  <a:srgbClr val="FFCC0E"/>
                </a:solidFill>
                <a:latin typeface="+mj-lt"/>
                <a:ea typeface="Baskerville" panose="02020502070401020303" pitchFamily="18" charset="0"/>
              </a:rPr>
              <a:t>Единичное</a:t>
            </a:r>
            <a:endParaRPr lang="en-US" altLang="ko-KR" sz="2000" dirty="0">
              <a:solidFill>
                <a:srgbClr val="FFCC0E"/>
              </a:solidFill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48" name="Triangle 47">
            <a:extLst>
              <a:ext uri="{FF2B5EF4-FFF2-40B4-BE49-F238E27FC236}">
                <a16:creationId xmlns:a16="http://schemas.microsoft.com/office/drawing/2014/main" id="{7DF468DF-D2D1-CE42-8C80-140AA9776195}"/>
              </a:ext>
            </a:extLst>
          </p:cNvPr>
          <p:cNvSpPr/>
          <p:nvPr/>
        </p:nvSpPr>
        <p:spPr>
          <a:xfrm>
            <a:off x="3630159" y="1518232"/>
            <a:ext cx="2164465" cy="4144540"/>
          </a:xfrm>
          <a:prstGeom prst="triangle">
            <a:avLst>
              <a:gd name="adj" fmla="val 50539"/>
            </a:avLst>
          </a:prstGeom>
          <a:solidFill>
            <a:srgbClr val="FFCC0E">
              <a:alpha val="77000"/>
            </a:srgb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rtl="0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49" name="Triangle 48">
            <a:extLst>
              <a:ext uri="{FF2B5EF4-FFF2-40B4-BE49-F238E27FC236}">
                <a16:creationId xmlns:a16="http://schemas.microsoft.com/office/drawing/2014/main" id="{EDB04F3C-87EF-CF42-99D9-1EB18B6ACCC8}"/>
              </a:ext>
            </a:extLst>
          </p:cNvPr>
          <p:cNvSpPr/>
          <p:nvPr/>
        </p:nvSpPr>
        <p:spPr>
          <a:xfrm>
            <a:off x="3907607" y="3791886"/>
            <a:ext cx="1887017" cy="1870885"/>
          </a:xfrm>
          <a:prstGeom prst="triangle">
            <a:avLst>
              <a:gd name="adj" fmla="val 51083"/>
            </a:avLst>
          </a:prstGeom>
          <a:solidFill>
            <a:srgbClr val="FFCC0E"/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rtl="0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50" name="TextBox 1">
            <a:extLst>
              <a:ext uri="{FF2B5EF4-FFF2-40B4-BE49-F238E27FC236}">
                <a16:creationId xmlns:a16="http://schemas.microsoft.com/office/drawing/2014/main" id="{800599AA-118B-C34A-9B5D-9E3BE012FA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6578" y="2740438"/>
            <a:ext cx="128691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Запад </a:t>
            </a:r>
          </a:p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каким </a:t>
            </a:r>
          </a:p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он себя считает</a:t>
            </a:r>
            <a:endParaRPr lang="en-US" altLang="ko-KR" dirty="0"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51" name="TextBox 1">
            <a:extLst>
              <a:ext uri="{FF2B5EF4-FFF2-40B4-BE49-F238E27FC236}">
                <a16:creationId xmlns:a16="http://schemas.microsoft.com/office/drawing/2014/main" id="{655E409B-BC52-5647-B19F-A4E7476A67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0424" y="1494029"/>
            <a:ext cx="5755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3600" dirty="0">
                <a:solidFill>
                  <a:srgbClr val="FFCC0E"/>
                </a:solidFill>
                <a:latin typeface="+mj-lt"/>
                <a:ea typeface="Baskerville" panose="02020502070401020303" pitchFamily="18" charset="0"/>
              </a:rPr>
              <a:t>=</a:t>
            </a:r>
            <a:endParaRPr lang="en-US" altLang="ko-KR" sz="3600" dirty="0">
              <a:solidFill>
                <a:srgbClr val="FFCC0E"/>
              </a:solidFill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52" name="Triangle 51">
            <a:extLst>
              <a:ext uri="{FF2B5EF4-FFF2-40B4-BE49-F238E27FC236}">
                <a16:creationId xmlns:a16="http://schemas.microsoft.com/office/drawing/2014/main" id="{57108E6C-9FC3-B342-AEF2-6A5EC9CDA5D8}"/>
              </a:ext>
            </a:extLst>
          </p:cNvPr>
          <p:cNvSpPr/>
          <p:nvPr/>
        </p:nvSpPr>
        <p:spPr>
          <a:xfrm>
            <a:off x="2107116" y="1520891"/>
            <a:ext cx="2164465" cy="4144540"/>
          </a:xfrm>
          <a:prstGeom prst="triangle">
            <a:avLst>
              <a:gd name="adj" fmla="val 50539"/>
            </a:avLst>
          </a:prstGeom>
          <a:solidFill>
            <a:srgbClr val="FFCC0E">
              <a:alpha val="77000"/>
            </a:srgb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rtl="0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53" name="TextBox 1">
            <a:extLst>
              <a:ext uri="{FF2B5EF4-FFF2-40B4-BE49-F238E27FC236}">
                <a16:creationId xmlns:a16="http://schemas.microsoft.com/office/drawing/2014/main" id="{0F89CB9E-9AEE-B94A-9C73-8D8A7187A6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4343" y="1478553"/>
            <a:ext cx="5755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3600" dirty="0">
                <a:solidFill>
                  <a:srgbClr val="FFCC0E"/>
                </a:solidFill>
                <a:latin typeface="+mj-lt"/>
                <a:ea typeface="Baskerville" panose="02020502070401020303" pitchFamily="18" charset="0"/>
              </a:rPr>
              <a:t>=</a:t>
            </a:r>
            <a:endParaRPr lang="en-US" altLang="ko-KR" sz="3600" dirty="0">
              <a:solidFill>
                <a:srgbClr val="FFCC0E"/>
              </a:solidFill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54" name="TextBox 1">
            <a:extLst>
              <a:ext uri="{FF2B5EF4-FFF2-40B4-BE49-F238E27FC236}">
                <a16:creationId xmlns:a16="http://schemas.microsoft.com/office/drawing/2014/main" id="{3FA75AFB-5BB9-F24F-A66E-B4CCE403BCFE}"/>
              </a:ext>
            </a:extLst>
          </p:cNvPr>
          <p:cNvSpPr txBox="1">
            <a:spLocks noChangeArrowheads="1"/>
          </p:cNvSpPr>
          <p:nvPr/>
        </p:nvSpPr>
        <p:spPr bwMode="auto">
          <a:xfrm rot="17077633">
            <a:off x="2759168" y="3922465"/>
            <a:ext cx="29745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Западноевропейское</a:t>
            </a:r>
          </a:p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человечество 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E55D6B0E-5AFA-6947-8563-EFE3535E4560}"/>
              </a:ext>
            </a:extLst>
          </p:cNvPr>
          <p:cNvCxnSpPr>
            <a:cxnSpLocks/>
          </p:cNvCxnSpPr>
          <p:nvPr/>
        </p:nvCxnSpPr>
        <p:spPr>
          <a:xfrm>
            <a:off x="3476472" y="1533078"/>
            <a:ext cx="715171" cy="58736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53E4317D-F037-5343-AC3C-FBCA5F2DB568}"/>
              </a:ext>
            </a:extLst>
          </p:cNvPr>
          <p:cNvCxnSpPr>
            <a:cxnSpLocks/>
          </p:cNvCxnSpPr>
          <p:nvPr/>
        </p:nvCxnSpPr>
        <p:spPr>
          <a:xfrm flipV="1">
            <a:off x="3456720" y="1558920"/>
            <a:ext cx="754674" cy="56152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riangle 64">
            <a:extLst>
              <a:ext uri="{FF2B5EF4-FFF2-40B4-BE49-F238E27FC236}">
                <a16:creationId xmlns:a16="http://schemas.microsoft.com/office/drawing/2014/main" id="{2AD74682-B49D-314C-A611-0DE979864C23}"/>
              </a:ext>
            </a:extLst>
          </p:cNvPr>
          <p:cNvSpPr/>
          <p:nvPr/>
        </p:nvSpPr>
        <p:spPr>
          <a:xfrm>
            <a:off x="4573016" y="3793645"/>
            <a:ext cx="1887017" cy="1870885"/>
          </a:xfrm>
          <a:prstGeom prst="triangle">
            <a:avLst>
              <a:gd name="adj" fmla="val 51083"/>
            </a:avLst>
          </a:prstGeom>
          <a:solidFill>
            <a:schemeClr val="bg1">
              <a:lumMod val="85000"/>
              <a:alpha val="73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rtl="0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66" name="Triangle 65">
            <a:extLst>
              <a:ext uri="{FF2B5EF4-FFF2-40B4-BE49-F238E27FC236}">
                <a16:creationId xmlns:a16="http://schemas.microsoft.com/office/drawing/2014/main" id="{D612A537-BD30-E44E-9D17-040E8FBCEB3A}"/>
              </a:ext>
            </a:extLst>
          </p:cNvPr>
          <p:cNvSpPr/>
          <p:nvPr/>
        </p:nvSpPr>
        <p:spPr>
          <a:xfrm>
            <a:off x="4947278" y="3776035"/>
            <a:ext cx="1887017" cy="1870885"/>
          </a:xfrm>
          <a:prstGeom prst="triangle">
            <a:avLst>
              <a:gd name="adj" fmla="val 51083"/>
            </a:avLst>
          </a:prstGeom>
          <a:solidFill>
            <a:schemeClr val="accent2">
              <a:lumMod val="60000"/>
              <a:lumOff val="40000"/>
              <a:alpha val="86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67" name="Triangle 66">
            <a:extLst>
              <a:ext uri="{FF2B5EF4-FFF2-40B4-BE49-F238E27FC236}">
                <a16:creationId xmlns:a16="http://schemas.microsoft.com/office/drawing/2014/main" id="{EDD22E28-3E57-6F4A-A87D-F6C05CFAF1AA}"/>
              </a:ext>
            </a:extLst>
          </p:cNvPr>
          <p:cNvSpPr/>
          <p:nvPr/>
        </p:nvSpPr>
        <p:spPr>
          <a:xfrm>
            <a:off x="5402777" y="3793645"/>
            <a:ext cx="1887017" cy="1870885"/>
          </a:xfrm>
          <a:prstGeom prst="triangle">
            <a:avLst>
              <a:gd name="adj" fmla="val 51083"/>
            </a:avLst>
          </a:prstGeom>
          <a:solidFill>
            <a:schemeClr val="accent6">
              <a:lumMod val="40000"/>
              <a:lumOff val="60000"/>
              <a:alpha val="86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68" name="Triangle 67">
            <a:extLst>
              <a:ext uri="{FF2B5EF4-FFF2-40B4-BE49-F238E27FC236}">
                <a16:creationId xmlns:a16="http://schemas.microsoft.com/office/drawing/2014/main" id="{5D7CB922-39E3-F44F-82D6-C1045C1C64B6}"/>
              </a:ext>
            </a:extLst>
          </p:cNvPr>
          <p:cNvSpPr/>
          <p:nvPr/>
        </p:nvSpPr>
        <p:spPr>
          <a:xfrm>
            <a:off x="5858276" y="3760839"/>
            <a:ext cx="1887017" cy="1870885"/>
          </a:xfrm>
          <a:prstGeom prst="triangle">
            <a:avLst>
              <a:gd name="adj" fmla="val 51083"/>
            </a:avLst>
          </a:prstGeom>
          <a:solidFill>
            <a:schemeClr val="accent2">
              <a:lumMod val="40000"/>
              <a:lumOff val="60000"/>
              <a:alpha val="86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69" name="Triangle 68">
            <a:extLst>
              <a:ext uri="{FF2B5EF4-FFF2-40B4-BE49-F238E27FC236}">
                <a16:creationId xmlns:a16="http://schemas.microsoft.com/office/drawing/2014/main" id="{57B8189A-E629-ED4F-B030-36715C6E4D7B}"/>
              </a:ext>
            </a:extLst>
          </p:cNvPr>
          <p:cNvSpPr/>
          <p:nvPr/>
        </p:nvSpPr>
        <p:spPr>
          <a:xfrm>
            <a:off x="6158809" y="3808711"/>
            <a:ext cx="1887017" cy="1870885"/>
          </a:xfrm>
          <a:prstGeom prst="triangle">
            <a:avLst>
              <a:gd name="adj" fmla="val 51083"/>
            </a:avLst>
          </a:prstGeom>
          <a:solidFill>
            <a:srgbClr val="00B0F0">
              <a:alpha val="86000"/>
            </a:srgb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70" name="TextBox 1">
            <a:extLst>
              <a:ext uri="{FF2B5EF4-FFF2-40B4-BE49-F238E27FC236}">
                <a16:creationId xmlns:a16="http://schemas.microsoft.com/office/drawing/2014/main" id="{22BF83E2-6B26-6043-96DA-8B62D89CFA83}"/>
              </a:ext>
            </a:extLst>
          </p:cNvPr>
          <p:cNvSpPr txBox="1">
            <a:spLocks noChangeArrowheads="1"/>
          </p:cNvSpPr>
          <p:nvPr/>
        </p:nvSpPr>
        <p:spPr bwMode="auto">
          <a:xfrm rot="17603968">
            <a:off x="3949578" y="4407048"/>
            <a:ext cx="154107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Запад </a:t>
            </a:r>
          </a:p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как он есть</a:t>
            </a:r>
            <a:endParaRPr lang="en-US" altLang="ko-KR" dirty="0"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71" name="Triangle 70">
            <a:extLst>
              <a:ext uri="{FF2B5EF4-FFF2-40B4-BE49-F238E27FC236}">
                <a16:creationId xmlns:a16="http://schemas.microsoft.com/office/drawing/2014/main" id="{6D850A22-CA35-7744-A452-45210DADF4B5}"/>
              </a:ext>
            </a:extLst>
          </p:cNvPr>
          <p:cNvSpPr/>
          <p:nvPr/>
        </p:nvSpPr>
        <p:spPr>
          <a:xfrm>
            <a:off x="6486421" y="3792955"/>
            <a:ext cx="1887016" cy="1865534"/>
          </a:xfrm>
          <a:prstGeom prst="triangle">
            <a:avLst>
              <a:gd name="adj" fmla="val 51083"/>
            </a:avLst>
          </a:prstGeom>
          <a:solidFill>
            <a:srgbClr val="FF0000">
              <a:alpha val="80000"/>
            </a:srgb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72" name="TextBox 1">
            <a:extLst>
              <a:ext uri="{FF2B5EF4-FFF2-40B4-BE49-F238E27FC236}">
                <a16:creationId xmlns:a16="http://schemas.microsoft.com/office/drawing/2014/main" id="{263E2BCD-EE0B-DB42-A3B8-8ADF24FFD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3829" y="4713112"/>
            <a:ext cx="18870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Не-западные</a:t>
            </a:r>
          </a:p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цивилизации</a:t>
            </a:r>
            <a:endParaRPr lang="en-US" altLang="ko-KR" dirty="0"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73" name="TextBox 1">
            <a:extLst>
              <a:ext uri="{FF2B5EF4-FFF2-40B4-BE49-F238E27FC236}">
                <a16:creationId xmlns:a16="http://schemas.microsoft.com/office/drawing/2014/main" id="{E4021CB1-775A-D246-9BEE-76B3DFB978D0}"/>
              </a:ext>
            </a:extLst>
          </p:cNvPr>
          <p:cNvSpPr txBox="1">
            <a:spLocks noChangeArrowheads="1"/>
          </p:cNvSpPr>
          <p:nvPr/>
        </p:nvSpPr>
        <p:spPr bwMode="auto">
          <a:xfrm rot="17077633">
            <a:off x="1473110" y="3463958"/>
            <a:ext cx="311414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Либеральное западно-европейское человечество</a:t>
            </a:r>
          </a:p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глобализм </a:t>
            </a:r>
          </a:p>
        </p:txBody>
      </p:sp>
      <p:sp>
        <p:nvSpPr>
          <p:cNvPr id="74" name="TextBox 1">
            <a:extLst>
              <a:ext uri="{FF2B5EF4-FFF2-40B4-BE49-F238E27FC236}">
                <a16:creationId xmlns:a16="http://schemas.microsoft.com/office/drawing/2014/main" id="{237A4F60-FC3D-C04E-A0C2-67CA27DB3D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0114" y="3514001"/>
            <a:ext cx="201964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000" dirty="0">
                <a:solidFill>
                  <a:srgbClr val="FFCC0E"/>
                </a:solidFill>
                <a:latin typeface="+mj-lt"/>
                <a:ea typeface="Baskerville" panose="02020502070401020303" pitchFamily="18" charset="0"/>
              </a:rPr>
              <a:t>Особенное</a:t>
            </a:r>
            <a:endParaRPr lang="en-US" altLang="ko-KR" sz="2000" dirty="0">
              <a:solidFill>
                <a:srgbClr val="FFCC0E"/>
              </a:solidFill>
              <a:latin typeface="+mj-lt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77995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633140" y="488387"/>
            <a:ext cx="9404723" cy="12042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 err="1"/>
              <a:t>Вестернология</a:t>
            </a:r>
            <a:endParaRPr lang="ru-RU" sz="3200" b="1" dirty="0"/>
          </a:p>
        </p:txBody>
      </p:sp>
      <p:sp>
        <p:nvSpPr>
          <p:cNvPr id="22" name="Triangle 21">
            <a:extLst>
              <a:ext uri="{FF2B5EF4-FFF2-40B4-BE49-F238E27FC236}">
                <a16:creationId xmlns:a16="http://schemas.microsoft.com/office/drawing/2014/main" id="{409DED9E-62E8-3D45-A7F7-50BD75F10E16}"/>
              </a:ext>
            </a:extLst>
          </p:cNvPr>
          <p:cNvSpPr/>
          <p:nvPr/>
        </p:nvSpPr>
        <p:spPr>
          <a:xfrm>
            <a:off x="2495599" y="1602769"/>
            <a:ext cx="4490827" cy="414187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TextBox 1">
            <a:extLst>
              <a:ext uri="{FF2B5EF4-FFF2-40B4-BE49-F238E27FC236}">
                <a16:creationId xmlns:a16="http://schemas.microsoft.com/office/drawing/2014/main" id="{8E0B26FE-7DF6-7B4A-BA5C-EEE2661A39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6178" y="1447108"/>
            <a:ext cx="201964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000" dirty="0">
                <a:solidFill>
                  <a:srgbClr val="FFCC0E"/>
                </a:solidFill>
                <a:latin typeface="+mj-lt"/>
                <a:ea typeface="Baskerville" panose="02020502070401020303" pitchFamily="18" charset="0"/>
              </a:rPr>
              <a:t>Всеобщее</a:t>
            </a:r>
            <a:endParaRPr lang="en-US" altLang="ko-KR" sz="2000" dirty="0">
              <a:solidFill>
                <a:srgbClr val="FFCC0E"/>
              </a:solidFill>
              <a:latin typeface="+mj-lt"/>
              <a:ea typeface="Baskerville" panose="02020502070401020303" pitchFamily="18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972AAF-0971-5A4D-8D49-A0B7AB82CC32}"/>
              </a:ext>
            </a:extLst>
          </p:cNvPr>
          <p:cNvCxnSpPr>
            <a:cxnSpLocks/>
          </p:cNvCxnSpPr>
          <p:nvPr/>
        </p:nvCxnSpPr>
        <p:spPr>
          <a:xfrm flipV="1">
            <a:off x="2492525" y="3873764"/>
            <a:ext cx="4056587" cy="2674"/>
          </a:xfrm>
          <a:prstGeom prst="line">
            <a:avLst/>
          </a:prstGeom>
          <a:ln w="41275">
            <a:solidFill>
              <a:srgbClr val="FFCC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1">
            <a:extLst>
              <a:ext uri="{FF2B5EF4-FFF2-40B4-BE49-F238E27FC236}">
                <a16:creationId xmlns:a16="http://schemas.microsoft.com/office/drawing/2014/main" id="{7A174792-8CE0-8C4F-8285-562801EF2C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3744" y="5846619"/>
            <a:ext cx="201964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000" dirty="0">
                <a:solidFill>
                  <a:srgbClr val="FFCC0E"/>
                </a:solidFill>
                <a:latin typeface="+mj-lt"/>
                <a:ea typeface="Baskerville" panose="02020502070401020303" pitchFamily="18" charset="0"/>
              </a:rPr>
              <a:t>Единичное</a:t>
            </a:r>
            <a:endParaRPr lang="en-US" altLang="ko-KR" sz="2000" dirty="0">
              <a:solidFill>
                <a:srgbClr val="FFCC0E"/>
              </a:solidFill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26" name="TextBox 1">
            <a:extLst>
              <a:ext uri="{FF2B5EF4-FFF2-40B4-BE49-F238E27FC236}">
                <a16:creationId xmlns:a16="http://schemas.microsoft.com/office/drawing/2014/main" id="{DD408F42-9EC1-174B-980D-F3B52FF0F8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6305" y="3673708"/>
            <a:ext cx="201964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000" dirty="0">
                <a:solidFill>
                  <a:srgbClr val="FFCC0E"/>
                </a:solidFill>
                <a:latin typeface="+mj-lt"/>
                <a:ea typeface="Baskerville" panose="02020502070401020303" pitchFamily="18" charset="0"/>
              </a:rPr>
              <a:t>Особенное</a:t>
            </a:r>
            <a:endParaRPr lang="en-US" altLang="ko-KR" sz="2000" dirty="0">
              <a:solidFill>
                <a:srgbClr val="FFCC0E"/>
              </a:solidFill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27" name="Triangle 26">
            <a:extLst>
              <a:ext uri="{FF2B5EF4-FFF2-40B4-BE49-F238E27FC236}">
                <a16:creationId xmlns:a16="http://schemas.microsoft.com/office/drawing/2014/main" id="{443F5DEB-EFC5-5C43-B5E3-F82D3EB3ABDC}"/>
              </a:ext>
            </a:extLst>
          </p:cNvPr>
          <p:cNvSpPr/>
          <p:nvPr/>
        </p:nvSpPr>
        <p:spPr>
          <a:xfrm>
            <a:off x="2243148" y="1600109"/>
            <a:ext cx="2164465" cy="4144540"/>
          </a:xfrm>
          <a:prstGeom prst="triangle">
            <a:avLst>
              <a:gd name="adj" fmla="val 50539"/>
            </a:avLst>
          </a:prstGeom>
          <a:solidFill>
            <a:srgbClr val="FFCC0E">
              <a:alpha val="77000"/>
            </a:srgb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rtl="0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6EDA3E1-1220-9249-B244-6DCA76DAAD87}"/>
              </a:ext>
            </a:extLst>
          </p:cNvPr>
          <p:cNvSpPr/>
          <p:nvPr/>
        </p:nvSpPr>
        <p:spPr>
          <a:xfrm>
            <a:off x="353045" y="2521059"/>
            <a:ext cx="216446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ko-KR" dirty="0">
                <a:solidFill>
                  <a:srgbClr val="FFCC0E"/>
                </a:solidFill>
                <a:latin typeface="+mj-lt"/>
                <a:ea typeface="Baskerville" panose="02020502070401020303" pitchFamily="18" charset="0"/>
              </a:rPr>
              <a:t>Западное общество Западная культура</a:t>
            </a:r>
          </a:p>
          <a:p>
            <a:r>
              <a:rPr lang="ru-RU" altLang="ko-KR" dirty="0">
                <a:solidFill>
                  <a:srgbClr val="FFCC0E"/>
                </a:solidFill>
                <a:latin typeface="+mj-lt"/>
                <a:ea typeface="Baskerville" panose="02020502070401020303" pitchFamily="18" charset="0"/>
              </a:rPr>
              <a:t>Английский язык </a:t>
            </a:r>
          </a:p>
          <a:p>
            <a:r>
              <a:rPr lang="ru-RU" altLang="ko-KR" dirty="0">
                <a:solidFill>
                  <a:srgbClr val="FFCC0E"/>
                </a:solidFill>
                <a:latin typeface="+mj-lt"/>
                <a:ea typeface="Baskerville" panose="02020502070401020303" pitchFamily="18" charset="0"/>
              </a:rPr>
              <a:t>Западные образы </a:t>
            </a:r>
            <a:r>
              <a:rPr lang="ru-RU" altLang="ko-KR" sz="2000" b="1" dirty="0">
                <a:solidFill>
                  <a:srgbClr val="FFCC0E"/>
                </a:solidFill>
                <a:latin typeface="+mj-lt"/>
                <a:ea typeface="Baskerville" panose="02020502070401020303" pitchFamily="18" charset="0"/>
              </a:rPr>
              <a:t>Коллективный Запад</a:t>
            </a:r>
            <a:endParaRPr lang="ru-RU" sz="2000" b="1" dirty="0">
              <a:solidFill>
                <a:srgbClr val="FFCC0E"/>
              </a:solidFill>
              <a:latin typeface="+mj-lt"/>
            </a:endParaRPr>
          </a:p>
        </p:txBody>
      </p:sp>
      <p:sp>
        <p:nvSpPr>
          <p:cNvPr id="29" name="TextBox 1">
            <a:extLst>
              <a:ext uri="{FF2B5EF4-FFF2-40B4-BE49-F238E27FC236}">
                <a16:creationId xmlns:a16="http://schemas.microsoft.com/office/drawing/2014/main" id="{430DDCCF-20CD-CD4C-A9B7-8F93C6D9AE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7266" y="2731891"/>
            <a:ext cx="128691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Запад </a:t>
            </a:r>
          </a:p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каким </a:t>
            </a:r>
          </a:p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он себя считает</a:t>
            </a:r>
            <a:endParaRPr lang="en-US" altLang="ko-KR" dirty="0"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30" name="TextBox 1">
            <a:extLst>
              <a:ext uri="{FF2B5EF4-FFF2-40B4-BE49-F238E27FC236}">
                <a16:creationId xmlns:a16="http://schemas.microsoft.com/office/drawing/2014/main" id="{B1FF578D-19C9-B145-AF63-B00C1D466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3250" y="2943055"/>
            <a:ext cx="18801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человечество</a:t>
            </a:r>
            <a:endParaRPr lang="en-US" altLang="ko-KR" dirty="0"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31" name="TextBox 1">
            <a:extLst>
              <a:ext uri="{FF2B5EF4-FFF2-40B4-BE49-F238E27FC236}">
                <a16:creationId xmlns:a16="http://schemas.microsoft.com/office/drawing/2014/main" id="{FC8CDC4F-06AB-7547-8449-9A47B2050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2031" y="1524052"/>
            <a:ext cx="5755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3600" dirty="0">
                <a:solidFill>
                  <a:srgbClr val="FFCC0E"/>
                </a:solidFill>
                <a:latin typeface="+mj-lt"/>
                <a:ea typeface="Baskerville" panose="02020502070401020303" pitchFamily="18" charset="0"/>
              </a:rPr>
              <a:t>=</a:t>
            </a:r>
            <a:endParaRPr lang="en-US" altLang="ko-KR" sz="3600" dirty="0">
              <a:solidFill>
                <a:srgbClr val="FFCC0E"/>
              </a:solidFill>
              <a:latin typeface="+mj-lt"/>
              <a:ea typeface="Baskerville" panose="02020502070401020303" pitchFamily="18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0810211-17DB-914E-9B72-3A87A7287F63}"/>
              </a:ext>
            </a:extLst>
          </p:cNvPr>
          <p:cNvCxnSpPr>
            <a:cxnSpLocks/>
          </p:cNvCxnSpPr>
          <p:nvPr/>
        </p:nvCxnSpPr>
        <p:spPr>
          <a:xfrm>
            <a:off x="3692442" y="1571592"/>
            <a:ext cx="715171" cy="58736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EB51139-39CF-C642-BDF7-C22107E12A16}"/>
              </a:ext>
            </a:extLst>
          </p:cNvPr>
          <p:cNvCxnSpPr>
            <a:cxnSpLocks/>
          </p:cNvCxnSpPr>
          <p:nvPr/>
        </p:nvCxnSpPr>
        <p:spPr>
          <a:xfrm flipV="1">
            <a:off x="3672690" y="1597434"/>
            <a:ext cx="754674" cy="56152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22E9F6BB-519A-6043-A469-E19AB5157809}"/>
              </a:ext>
            </a:extLst>
          </p:cNvPr>
          <p:cNvCxnSpPr>
            <a:cxnSpLocks/>
            <a:stCxn id="27" idx="0"/>
          </p:cNvCxnSpPr>
          <p:nvPr/>
        </p:nvCxnSpPr>
        <p:spPr>
          <a:xfrm flipH="1">
            <a:off x="3311907" y="1600109"/>
            <a:ext cx="25140" cy="2301081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riangle 34">
            <a:extLst>
              <a:ext uri="{FF2B5EF4-FFF2-40B4-BE49-F238E27FC236}">
                <a16:creationId xmlns:a16="http://schemas.microsoft.com/office/drawing/2014/main" id="{0A1EE484-F11B-084C-8D51-79282EEF7118}"/>
              </a:ext>
            </a:extLst>
          </p:cNvPr>
          <p:cNvSpPr/>
          <p:nvPr/>
        </p:nvSpPr>
        <p:spPr>
          <a:xfrm>
            <a:off x="2523670" y="3883462"/>
            <a:ext cx="1887017" cy="1870885"/>
          </a:xfrm>
          <a:prstGeom prst="triangle">
            <a:avLst>
              <a:gd name="adj" fmla="val 51083"/>
            </a:avLst>
          </a:prstGeom>
          <a:solidFill>
            <a:srgbClr val="FFCC0E"/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rtl="0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36" name="TextBox 1">
            <a:extLst>
              <a:ext uri="{FF2B5EF4-FFF2-40B4-BE49-F238E27FC236}">
                <a16:creationId xmlns:a16="http://schemas.microsoft.com/office/drawing/2014/main" id="{FD0BDC4F-8826-A545-8939-40A300E1D347}"/>
              </a:ext>
            </a:extLst>
          </p:cNvPr>
          <p:cNvSpPr txBox="1">
            <a:spLocks noChangeArrowheads="1"/>
          </p:cNvSpPr>
          <p:nvPr/>
        </p:nvSpPr>
        <p:spPr bwMode="auto">
          <a:xfrm rot="17682698">
            <a:off x="2373718" y="4430636"/>
            <a:ext cx="19371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Запад </a:t>
            </a:r>
          </a:p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как он есть</a:t>
            </a:r>
            <a:endParaRPr lang="en-US" altLang="ko-KR" dirty="0"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37" name="TextBox 1">
            <a:extLst>
              <a:ext uri="{FF2B5EF4-FFF2-40B4-BE49-F238E27FC236}">
                <a16:creationId xmlns:a16="http://schemas.microsoft.com/office/drawing/2014/main" id="{C18BE514-7FF9-F848-91BC-D7301AC5C2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2913" y="3319411"/>
            <a:ext cx="18870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Не-западные</a:t>
            </a:r>
          </a:p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цивилизации</a:t>
            </a:r>
            <a:endParaRPr lang="en-US" altLang="ko-KR" dirty="0"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38" name="Triangle 37">
            <a:extLst>
              <a:ext uri="{FF2B5EF4-FFF2-40B4-BE49-F238E27FC236}">
                <a16:creationId xmlns:a16="http://schemas.microsoft.com/office/drawing/2014/main" id="{5C62D26B-8E23-DD44-96D4-EBFC39901B0B}"/>
              </a:ext>
            </a:extLst>
          </p:cNvPr>
          <p:cNvSpPr/>
          <p:nvPr/>
        </p:nvSpPr>
        <p:spPr>
          <a:xfrm>
            <a:off x="3206202" y="3932220"/>
            <a:ext cx="1887017" cy="1870885"/>
          </a:xfrm>
          <a:prstGeom prst="triangle">
            <a:avLst>
              <a:gd name="adj" fmla="val 51083"/>
            </a:avLst>
          </a:prstGeom>
          <a:solidFill>
            <a:schemeClr val="bg1">
              <a:lumMod val="85000"/>
              <a:alpha val="73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rtl="0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39" name="Triangle 38">
            <a:extLst>
              <a:ext uri="{FF2B5EF4-FFF2-40B4-BE49-F238E27FC236}">
                <a16:creationId xmlns:a16="http://schemas.microsoft.com/office/drawing/2014/main" id="{51DEA634-B49D-4540-9C85-1DA196D223A4}"/>
              </a:ext>
            </a:extLst>
          </p:cNvPr>
          <p:cNvSpPr/>
          <p:nvPr/>
        </p:nvSpPr>
        <p:spPr>
          <a:xfrm>
            <a:off x="3580464" y="3914610"/>
            <a:ext cx="1887017" cy="1870885"/>
          </a:xfrm>
          <a:prstGeom prst="triangle">
            <a:avLst>
              <a:gd name="adj" fmla="val 51083"/>
            </a:avLst>
          </a:prstGeom>
          <a:solidFill>
            <a:schemeClr val="accent2">
              <a:lumMod val="60000"/>
              <a:lumOff val="40000"/>
              <a:alpha val="86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40" name="Triangle 39">
            <a:extLst>
              <a:ext uri="{FF2B5EF4-FFF2-40B4-BE49-F238E27FC236}">
                <a16:creationId xmlns:a16="http://schemas.microsoft.com/office/drawing/2014/main" id="{4A583595-76F3-D848-AE1F-4E71FBC40489}"/>
              </a:ext>
            </a:extLst>
          </p:cNvPr>
          <p:cNvSpPr/>
          <p:nvPr/>
        </p:nvSpPr>
        <p:spPr>
          <a:xfrm>
            <a:off x="3976901" y="3907586"/>
            <a:ext cx="1887017" cy="1870885"/>
          </a:xfrm>
          <a:prstGeom prst="triangle">
            <a:avLst>
              <a:gd name="adj" fmla="val 51083"/>
            </a:avLst>
          </a:prstGeom>
          <a:solidFill>
            <a:schemeClr val="accent6">
              <a:lumMod val="40000"/>
              <a:lumOff val="60000"/>
              <a:alpha val="86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41" name="Triangle 40">
            <a:extLst>
              <a:ext uri="{FF2B5EF4-FFF2-40B4-BE49-F238E27FC236}">
                <a16:creationId xmlns:a16="http://schemas.microsoft.com/office/drawing/2014/main" id="{6AD0EEC3-F0E8-B849-AE21-BA0B52FAFCE0}"/>
              </a:ext>
            </a:extLst>
          </p:cNvPr>
          <p:cNvSpPr/>
          <p:nvPr/>
        </p:nvSpPr>
        <p:spPr>
          <a:xfrm>
            <a:off x="4491462" y="3899414"/>
            <a:ext cx="1887017" cy="1870885"/>
          </a:xfrm>
          <a:prstGeom prst="triangle">
            <a:avLst>
              <a:gd name="adj" fmla="val 51083"/>
            </a:avLst>
          </a:prstGeom>
          <a:solidFill>
            <a:schemeClr val="accent2">
              <a:lumMod val="40000"/>
              <a:lumOff val="60000"/>
              <a:alpha val="86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42" name="Triangle 41">
            <a:extLst>
              <a:ext uri="{FF2B5EF4-FFF2-40B4-BE49-F238E27FC236}">
                <a16:creationId xmlns:a16="http://schemas.microsoft.com/office/drawing/2014/main" id="{DEC68E66-677F-F044-A9B6-D814DE23E5FE}"/>
              </a:ext>
            </a:extLst>
          </p:cNvPr>
          <p:cNvSpPr/>
          <p:nvPr/>
        </p:nvSpPr>
        <p:spPr>
          <a:xfrm>
            <a:off x="4791995" y="3947286"/>
            <a:ext cx="1887017" cy="1870885"/>
          </a:xfrm>
          <a:prstGeom prst="triangle">
            <a:avLst>
              <a:gd name="adj" fmla="val 51083"/>
            </a:avLst>
          </a:prstGeom>
          <a:solidFill>
            <a:srgbClr val="00B0F0">
              <a:alpha val="86000"/>
            </a:srgb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43" name="Triangle 42">
            <a:extLst>
              <a:ext uri="{FF2B5EF4-FFF2-40B4-BE49-F238E27FC236}">
                <a16:creationId xmlns:a16="http://schemas.microsoft.com/office/drawing/2014/main" id="{87C16638-2DF1-C842-9E38-34639C0E8617}"/>
              </a:ext>
            </a:extLst>
          </p:cNvPr>
          <p:cNvSpPr/>
          <p:nvPr/>
        </p:nvSpPr>
        <p:spPr>
          <a:xfrm>
            <a:off x="5119607" y="3931530"/>
            <a:ext cx="1887016" cy="1865534"/>
          </a:xfrm>
          <a:prstGeom prst="triangle">
            <a:avLst>
              <a:gd name="adj" fmla="val 51083"/>
            </a:avLst>
          </a:prstGeom>
          <a:solidFill>
            <a:srgbClr val="FF0000">
              <a:alpha val="80000"/>
            </a:srgb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390699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633140" y="488387"/>
            <a:ext cx="9404723" cy="12042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 err="1"/>
              <a:t>Вестернология</a:t>
            </a:r>
            <a:endParaRPr lang="ru-RU" sz="3200" b="1" dirty="0"/>
          </a:p>
        </p:txBody>
      </p:sp>
      <p:sp>
        <p:nvSpPr>
          <p:cNvPr id="44" name="Triangle 43">
            <a:extLst>
              <a:ext uri="{FF2B5EF4-FFF2-40B4-BE49-F238E27FC236}">
                <a16:creationId xmlns:a16="http://schemas.microsoft.com/office/drawing/2014/main" id="{E64CEBCC-E1D8-7244-BD06-6FB7E61F6F48}"/>
              </a:ext>
            </a:extLst>
          </p:cNvPr>
          <p:cNvSpPr/>
          <p:nvPr/>
        </p:nvSpPr>
        <p:spPr>
          <a:xfrm>
            <a:off x="2495599" y="1602769"/>
            <a:ext cx="4490827" cy="414187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A2BC0B3-B682-B349-BA9B-BBAA972EFDDA}"/>
              </a:ext>
            </a:extLst>
          </p:cNvPr>
          <p:cNvCxnSpPr>
            <a:cxnSpLocks/>
          </p:cNvCxnSpPr>
          <p:nvPr/>
        </p:nvCxnSpPr>
        <p:spPr>
          <a:xfrm flipV="1">
            <a:off x="2492525" y="3873764"/>
            <a:ext cx="4056587" cy="2674"/>
          </a:xfrm>
          <a:prstGeom prst="line">
            <a:avLst/>
          </a:prstGeom>
          <a:ln w="41275">
            <a:solidFill>
              <a:srgbClr val="FFCC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1">
            <a:extLst>
              <a:ext uri="{FF2B5EF4-FFF2-40B4-BE49-F238E27FC236}">
                <a16:creationId xmlns:a16="http://schemas.microsoft.com/office/drawing/2014/main" id="{059BCAEE-E1C5-9F47-939F-5C140BE844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0997" y="5766118"/>
            <a:ext cx="201964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000" dirty="0">
                <a:solidFill>
                  <a:srgbClr val="FFCC0E"/>
                </a:solidFill>
                <a:latin typeface="+mj-lt"/>
                <a:ea typeface="Baskerville" panose="02020502070401020303" pitchFamily="18" charset="0"/>
              </a:rPr>
              <a:t>Единичное</a:t>
            </a:r>
            <a:endParaRPr lang="en-US" altLang="ko-KR" sz="2000" dirty="0">
              <a:solidFill>
                <a:srgbClr val="FFCC0E"/>
              </a:solidFill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47" name="TextBox 1">
            <a:extLst>
              <a:ext uri="{FF2B5EF4-FFF2-40B4-BE49-F238E27FC236}">
                <a16:creationId xmlns:a16="http://schemas.microsoft.com/office/drawing/2014/main" id="{5F4C0B6B-12F0-F94F-842E-85E0768DB3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1749" y="3686788"/>
            <a:ext cx="201964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000" dirty="0">
                <a:solidFill>
                  <a:srgbClr val="FFCC0E"/>
                </a:solidFill>
                <a:latin typeface="+mj-lt"/>
                <a:ea typeface="Baskerville" panose="02020502070401020303" pitchFamily="18" charset="0"/>
              </a:rPr>
              <a:t>Особенное</a:t>
            </a:r>
            <a:endParaRPr lang="en-US" altLang="ko-KR" sz="2000" dirty="0">
              <a:solidFill>
                <a:srgbClr val="FFCC0E"/>
              </a:solidFill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48" name="TextBox 1">
            <a:extLst>
              <a:ext uri="{FF2B5EF4-FFF2-40B4-BE49-F238E27FC236}">
                <a16:creationId xmlns:a16="http://schemas.microsoft.com/office/drawing/2014/main" id="{843512A5-E33D-2B41-A6DC-152489319A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3250" y="2943055"/>
            <a:ext cx="18801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человечество</a:t>
            </a:r>
            <a:endParaRPr lang="en-US" altLang="ko-KR" dirty="0"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49" name="Triangle 48">
            <a:extLst>
              <a:ext uri="{FF2B5EF4-FFF2-40B4-BE49-F238E27FC236}">
                <a16:creationId xmlns:a16="http://schemas.microsoft.com/office/drawing/2014/main" id="{425E44EC-FBCD-9E4C-A0CF-D3232831BB46}"/>
              </a:ext>
            </a:extLst>
          </p:cNvPr>
          <p:cNvSpPr/>
          <p:nvPr/>
        </p:nvSpPr>
        <p:spPr>
          <a:xfrm>
            <a:off x="2517523" y="3871087"/>
            <a:ext cx="1887017" cy="1870885"/>
          </a:xfrm>
          <a:prstGeom prst="triangle">
            <a:avLst>
              <a:gd name="adj" fmla="val 51083"/>
            </a:avLst>
          </a:prstGeom>
          <a:solidFill>
            <a:srgbClr val="FFCC0E"/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rtl="0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50" name="TextBox 1">
            <a:extLst>
              <a:ext uri="{FF2B5EF4-FFF2-40B4-BE49-F238E27FC236}">
                <a16:creationId xmlns:a16="http://schemas.microsoft.com/office/drawing/2014/main" id="{DF1A87ED-B7B1-A44C-9647-897AA7F83A07}"/>
              </a:ext>
            </a:extLst>
          </p:cNvPr>
          <p:cNvSpPr txBox="1">
            <a:spLocks noChangeArrowheads="1"/>
          </p:cNvSpPr>
          <p:nvPr/>
        </p:nvSpPr>
        <p:spPr bwMode="auto">
          <a:xfrm rot="17840275">
            <a:off x="2509496" y="4520733"/>
            <a:ext cx="156917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Запад </a:t>
            </a:r>
          </a:p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как он есть</a:t>
            </a:r>
            <a:endParaRPr lang="en-US" altLang="ko-KR" dirty="0"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51" name="Triangle 50">
            <a:extLst>
              <a:ext uri="{FF2B5EF4-FFF2-40B4-BE49-F238E27FC236}">
                <a16:creationId xmlns:a16="http://schemas.microsoft.com/office/drawing/2014/main" id="{DC383F8E-3FFF-9F45-B0C6-1E5D9B27704B}"/>
              </a:ext>
            </a:extLst>
          </p:cNvPr>
          <p:cNvSpPr/>
          <p:nvPr/>
        </p:nvSpPr>
        <p:spPr>
          <a:xfrm>
            <a:off x="3186005" y="3871777"/>
            <a:ext cx="1887017" cy="1870885"/>
          </a:xfrm>
          <a:prstGeom prst="triangle">
            <a:avLst>
              <a:gd name="adj" fmla="val 51083"/>
            </a:avLst>
          </a:prstGeom>
          <a:solidFill>
            <a:schemeClr val="bg1">
              <a:lumMod val="85000"/>
              <a:alpha val="73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rtl="0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52" name="Triangle 51">
            <a:extLst>
              <a:ext uri="{FF2B5EF4-FFF2-40B4-BE49-F238E27FC236}">
                <a16:creationId xmlns:a16="http://schemas.microsoft.com/office/drawing/2014/main" id="{A8826085-B8A7-AF4A-BB4F-E90E38865DB8}"/>
              </a:ext>
            </a:extLst>
          </p:cNvPr>
          <p:cNvSpPr/>
          <p:nvPr/>
        </p:nvSpPr>
        <p:spPr>
          <a:xfrm>
            <a:off x="3560267" y="3854167"/>
            <a:ext cx="1887017" cy="1870885"/>
          </a:xfrm>
          <a:prstGeom prst="triangle">
            <a:avLst>
              <a:gd name="adj" fmla="val 51083"/>
            </a:avLst>
          </a:prstGeom>
          <a:solidFill>
            <a:schemeClr val="accent2">
              <a:lumMod val="60000"/>
              <a:lumOff val="40000"/>
              <a:alpha val="86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53" name="Triangle 52">
            <a:extLst>
              <a:ext uri="{FF2B5EF4-FFF2-40B4-BE49-F238E27FC236}">
                <a16:creationId xmlns:a16="http://schemas.microsoft.com/office/drawing/2014/main" id="{5A5ED91C-86B1-CC45-B43D-94E1BAA37E33}"/>
              </a:ext>
            </a:extLst>
          </p:cNvPr>
          <p:cNvSpPr/>
          <p:nvPr/>
        </p:nvSpPr>
        <p:spPr>
          <a:xfrm>
            <a:off x="3956704" y="3847143"/>
            <a:ext cx="1887017" cy="1870885"/>
          </a:xfrm>
          <a:prstGeom prst="triangle">
            <a:avLst>
              <a:gd name="adj" fmla="val 51083"/>
            </a:avLst>
          </a:prstGeom>
          <a:solidFill>
            <a:schemeClr val="accent6">
              <a:lumMod val="40000"/>
              <a:lumOff val="60000"/>
              <a:alpha val="86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54" name="Triangle 53">
            <a:extLst>
              <a:ext uri="{FF2B5EF4-FFF2-40B4-BE49-F238E27FC236}">
                <a16:creationId xmlns:a16="http://schemas.microsoft.com/office/drawing/2014/main" id="{A0D99BA8-998F-334B-AAEF-2642B25DA6E3}"/>
              </a:ext>
            </a:extLst>
          </p:cNvPr>
          <p:cNvSpPr/>
          <p:nvPr/>
        </p:nvSpPr>
        <p:spPr>
          <a:xfrm>
            <a:off x="4471265" y="3838971"/>
            <a:ext cx="1887017" cy="1870885"/>
          </a:xfrm>
          <a:prstGeom prst="triangle">
            <a:avLst>
              <a:gd name="adj" fmla="val 51083"/>
            </a:avLst>
          </a:prstGeom>
          <a:solidFill>
            <a:schemeClr val="accent2">
              <a:lumMod val="40000"/>
              <a:lumOff val="60000"/>
              <a:alpha val="86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55" name="Triangle 54">
            <a:extLst>
              <a:ext uri="{FF2B5EF4-FFF2-40B4-BE49-F238E27FC236}">
                <a16:creationId xmlns:a16="http://schemas.microsoft.com/office/drawing/2014/main" id="{E642A788-2628-E948-83F0-5525BE3AED6C}"/>
              </a:ext>
            </a:extLst>
          </p:cNvPr>
          <p:cNvSpPr/>
          <p:nvPr/>
        </p:nvSpPr>
        <p:spPr>
          <a:xfrm>
            <a:off x="4771798" y="3886843"/>
            <a:ext cx="1887017" cy="1870885"/>
          </a:xfrm>
          <a:prstGeom prst="triangle">
            <a:avLst>
              <a:gd name="adj" fmla="val 51083"/>
            </a:avLst>
          </a:prstGeom>
          <a:solidFill>
            <a:srgbClr val="00B0F0">
              <a:alpha val="86000"/>
            </a:srgb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56" name="Triangle 55">
            <a:extLst>
              <a:ext uri="{FF2B5EF4-FFF2-40B4-BE49-F238E27FC236}">
                <a16:creationId xmlns:a16="http://schemas.microsoft.com/office/drawing/2014/main" id="{60F7BF77-AF83-494C-88FC-31C40E15DB0F}"/>
              </a:ext>
            </a:extLst>
          </p:cNvPr>
          <p:cNvSpPr/>
          <p:nvPr/>
        </p:nvSpPr>
        <p:spPr>
          <a:xfrm>
            <a:off x="5099410" y="3871087"/>
            <a:ext cx="1887016" cy="1865534"/>
          </a:xfrm>
          <a:prstGeom prst="triangle">
            <a:avLst>
              <a:gd name="adj" fmla="val 51083"/>
            </a:avLst>
          </a:prstGeom>
          <a:solidFill>
            <a:srgbClr val="FF0000">
              <a:alpha val="80000"/>
            </a:srgb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57" name="TextBox 1">
            <a:extLst>
              <a:ext uri="{FF2B5EF4-FFF2-40B4-BE49-F238E27FC236}">
                <a16:creationId xmlns:a16="http://schemas.microsoft.com/office/drawing/2014/main" id="{504C008D-C191-BC41-AF66-57D393CCC7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8075" y="5003668"/>
            <a:ext cx="162426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1600" dirty="0">
                <a:latin typeface="+mj-lt"/>
                <a:ea typeface="Baskerville" panose="02020502070401020303" pitchFamily="18" charset="0"/>
              </a:rPr>
              <a:t>Русская </a:t>
            </a:r>
          </a:p>
          <a:p>
            <a:r>
              <a:rPr lang="ru-RU" altLang="ko-KR" sz="1600" dirty="0">
                <a:latin typeface="+mj-lt"/>
                <a:ea typeface="Baskerville" panose="02020502070401020303" pitchFamily="18" charset="0"/>
              </a:rPr>
              <a:t>цивилизация</a:t>
            </a:r>
            <a:endParaRPr lang="en-US" altLang="ko-KR" sz="1600" dirty="0"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58" name="TextBox 1">
            <a:extLst>
              <a:ext uri="{FF2B5EF4-FFF2-40B4-BE49-F238E27FC236}">
                <a16:creationId xmlns:a16="http://schemas.microsoft.com/office/drawing/2014/main" id="{9E950EDA-FC92-8C46-9548-BCFCAF3128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1845" y="4830491"/>
            <a:ext cx="18870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цивилизации</a:t>
            </a:r>
            <a:endParaRPr lang="en-US" altLang="ko-KR" dirty="0">
              <a:latin typeface="+mj-lt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55364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31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608435" y="136713"/>
            <a:ext cx="9404723" cy="12042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 err="1"/>
              <a:t>Вестернология</a:t>
            </a:r>
            <a:endParaRPr lang="ru-RU" sz="3200" b="1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2CE8313-4A63-2F48-A971-9FEE9FE3AFD7}"/>
              </a:ext>
            </a:extLst>
          </p:cNvPr>
          <p:cNvCxnSpPr>
            <a:cxnSpLocks/>
          </p:cNvCxnSpPr>
          <p:nvPr/>
        </p:nvCxnSpPr>
        <p:spPr>
          <a:xfrm flipH="1">
            <a:off x="5976945" y="1096295"/>
            <a:ext cx="746815" cy="1118065"/>
          </a:xfrm>
          <a:prstGeom prst="line">
            <a:avLst/>
          </a:prstGeom>
          <a:ln w="920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0259F36-958B-264A-8350-885AD3D843F4}"/>
              </a:ext>
            </a:extLst>
          </p:cNvPr>
          <p:cNvCxnSpPr>
            <a:cxnSpLocks/>
          </p:cNvCxnSpPr>
          <p:nvPr/>
        </p:nvCxnSpPr>
        <p:spPr>
          <a:xfrm>
            <a:off x="4209165" y="2214360"/>
            <a:ext cx="938188" cy="1214640"/>
          </a:xfrm>
          <a:prstGeom prst="line">
            <a:avLst/>
          </a:prstGeom>
          <a:ln w="920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96FA920-D8A3-424C-8095-40FFAB1E0B00}"/>
              </a:ext>
            </a:extLst>
          </p:cNvPr>
          <p:cNvCxnSpPr>
            <a:cxnSpLocks/>
          </p:cNvCxnSpPr>
          <p:nvPr/>
        </p:nvCxnSpPr>
        <p:spPr>
          <a:xfrm>
            <a:off x="5147355" y="3429000"/>
            <a:ext cx="7588" cy="1806221"/>
          </a:xfrm>
          <a:prstGeom prst="line">
            <a:avLst/>
          </a:prstGeom>
          <a:ln w="92075">
            <a:solidFill>
              <a:srgbClr val="FFCC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B4B42436-0936-0D4E-A894-1E5EB22B941C}"/>
              </a:ext>
            </a:extLst>
          </p:cNvPr>
          <p:cNvSpPr txBox="1"/>
          <p:nvPr/>
        </p:nvSpPr>
        <p:spPr>
          <a:xfrm>
            <a:off x="4302016" y="5251889"/>
            <a:ext cx="1306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FFFF00"/>
                </a:solidFill>
              </a:rPr>
              <a:t>Античность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FA7F8A2-9D6D-8348-B0DD-076BCC341D95}"/>
              </a:ext>
            </a:extLst>
          </p:cNvPr>
          <p:cNvSpPr txBox="1"/>
          <p:nvPr/>
        </p:nvSpPr>
        <p:spPr>
          <a:xfrm>
            <a:off x="4214522" y="5588817"/>
            <a:ext cx="2108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ru-RU" dirty="0">
                <a:solidFill>
                  <a:srgbClr val="FFFF00"/>
                </a:solidFill>
              </a:rPr>
              <a:t>Греко-римская цивилизация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AF764B4-7F4F-7345-9D77-1F159B51CEAC}"/>
              </a:ext>
            </a:extLst>
          </p:cNvPr>
          <p:cNvSpPr txBox="1"/>
          <p:nvPr/>
        </p:nvSpPr>
        <p:spPr>
          <a:xfrm>
            <a:off x="5412960" y="4162833"/>
            <a:ext cx="1366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FFFF00"/>
                </a:solidFill>
              </a:rPr>
              <a:t>Христианство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8AD884B-F8DA-AD48-943B-6640286B3C44}"/>
              </a:ext>
            </a:extLst>
          </p:cNvPr>
          <p:cNvSpPr txBox="1"/>
          <p:nvPr/>
        </p:nvSpPr>
        <p:spPr>
          <a:xfrm>
            <a:off x="5491738" y="5122204"/>
            <a:ext cx="16618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rgbClr val="FFFF00"/>
                </a:solidFill>
              </a:rPr>
              <a:t>Платон/Аристотель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A36E44A-BC55-554C-A622-796664E9A45E}"/>
              </a:ext>
            </a:extLst>
          </p:cNvPr>
          <p:cNvSpPr txBox="1"/>
          <p:nvPr/>
        </p:nvSpPr>
        <p:spPr>
          <a:xfrm>
            <a:off x="5244709" y="3362980"/>
            <a:ext cx="20663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rgbClr val="FFFF00"/>
                </a:solidFill>
              </a:rPr>
              <a:t>Церковный раскол 1054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BA9D27B-F722-F04A-BCAA-5351728F71BB}"/>
              </a:ext>
            </a:extLst>
          </p:cNvPr>
          <p:cNvSpPr txBox="1"/>
          <p:nvPr/>
        </p:nvSpPr>
        <p:spPr>
          <a:xfrm rot="18147715">
            <a:off x="5267964" y="2711655"/>
            <a:ext cx="11865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rgbClr val="FFFF00"/>
                </a:solidFill>
              </a:rPr>
              <a:t>Православие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83C2BAE-24E8-5F42-AD56-834D6BEED461}"/>
              </a:ext>
            </a:extLst>
          </p:cNvPr>
          <p:cNvSpPr txBox="1"/>
          <p:nvPr/>
        </p:nvSpPr>
        <p:spPr>
          <a:xfrm rot="2890506">
            <a:off x="3849068" y="2806399"/>
            <a:ext cx="12152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Католичество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412A006-55C3-6A4A-92DF-AE3CE36F4212}"/>
              </a:ext>
            </a:extLst>
          </p:cNvPr>
          <p:cNvCxnSpPr>
            <a:cxnSpLocks/>
          </p:cNvCxnSpPr>
          <p:nvPr/>
        </p:nvCxnSpPr>
        <p:spPr>
          <a:xfrm>
            <a:off x="1981317" y="1318190"/>
            <a:ext cx="2248445" cy="913079"/>
          </a:xfrm>
          <a:prstGeom prst="line">
            <a:avLst/>
          </a:prstGeom>
          <a:ln w="9207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FA6003BC-B9B0-BC47-9C1B-847C74515CE7}"/>
              </a:ext>
            </a:extLst>
          </p:cNvPr>
          <p:cNvSpPr txBox="1"/>
          <p:nvPr/>
        </p:nvSpPr>
        <p:spPr>
          <a:xfrm rot="1240545">
            <a:off x="2698517" y="1996314"/>
            <a:ext cx="13326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Протестантизм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4892196-4960-694C-8A72-4A5997AA05E9}"/>
              </a:ext>
            </a:extLst>
          </p:cNvPr>
          <p:cNvSpPr txBox="1"/>
          <p:nvPr/>
        </p:nvSpPr>
        <p:spPr>
          <a:xfrm>
            <a:off x="2545739" y="1234333"/>
            <a:ext cx="9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Модерн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B0E966A-DBCA-144F-8256-399057CC7AF0}"/>
              </a:ext>
            </a:extLst>
          </p:cNvPr>
          <p:cNvSpPr txBox="1"/>
          <p:nvPr/>
        </p:nvSpPr>
        <p:spPr>
          <a:xfrm>
            <a:off x="3260518" y="3044819"/>
            <a:ext cx="10230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номинализм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B880246-1123-9543-8187-947B0008C5CC}"/>
              </a:ext>
            </a:extLst>
          </p:cNvPr>
          <p:cNvSpPr txBox="1"/>
          <p:nvPr/>
        </p:nvSpPr>
        <p:spPr>
          <a:xfrm>
            <a:off x="3734981" y="3755952"/>
            <a:ext cx="12386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Карл Великий</a:t>
            </a:r>
          </a:p>
          <a:p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800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C422ECC-F51B-0B46-AC1A-1161B20E210D}"/>
              </a:ext>
            </a:extLst>
          </p:cNvPr>
          <p:cNvSpPr txBox="1"/>
          <p:nvPr/>
        </p:nvSpPr>
        <p:spPr>
          <a:xfrm>
            <a:off x="6096000" y="2016740"/>
            <a:ext cx="21075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</a:rPr>
              <a:t>Москва Третий Рим (</a:t>
            </a:r>
            <a:r>
              <a:rPr lang="en-US" sz="1400" dirty="0">
                <a:solidFill>
                  <a:srgbClr val="FF0000"/>
                </a:solidFill>
              </a:rPr>
              <a:t>XVI</a:t>
            </a:r>
            <a:r>
              <a:rPr lang="ru-RU" sz="1400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C995520-2388-5046-B784-3DAD74F5753A}"/>
              </a:ext>
            </a:extLst>
          </p:cNvPr>
          <p:cNvSpPr txBox="1"/>
          <p:nvPr/>
        </p:nvSpPr>
        <p:spPr>
          <a:xfrm>
            <a:off x="7038044" y="1189342"/>
            <a:ext cx="15023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Русская </a:t>
            </a:r>
          </a:p>
          <a:p>
            <a:r>
              <a:rPr lang="ru-RU" dirty="0">
                <a:solidFill>
                  <a:srgbClr val="FF0000"/>
                </a:solidFill>
              </a:rPr>
              <a:t>Цивилизация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129FC56-5B41-3247-8253-0AC370530337}"/>
              </a:ext>
            </a:extLst>
          </p:cNvPr>
          <p:cNvSpPr txBox="1"/>
          <p:nvPr/>
        </p:nvSpPr>
        <p:spPr>
          <a:xfrm>
            <a:off x="640687" y="1813560"/>
            <a:ext cx="15023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Западная</a:t>
            </a:r>
          </a:p>
          <a:p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Цивилизация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853F335-22C7-6944-88B9-6AF663CE0FB8}"/>
              </a:ext>
            </a:extLst>
          </p:cNvPr>
          <p:cNvSpPr txBox="1"/>
          <p:nvPr/>
        </p:nvSpPr>
        <p:spPr>
          <a:xfrm>
            <a:off x="848608" y="3774708"/>
            <a:ext cx="16971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кельто-германцы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391A6FD-D648-FE46-9588-DD64D5ECBD7F}"/>
              </a:ext>
            </a:extLst>
          </p:cNvPr>
          <p:cNvSpPr txBox="1"/>
          <p:nvPr/>
        </p:nvSpPr>
        <p:spPr>
          <a:xfrm>
            <a:off x="7222733" y="3706215"/>
            <a:ext cx="18430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FF0000"/>
                </a:solidFill>
              </a:rPr>
              <a:t>восточные славяне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4430209B-DCBF-4846-88AB-33CAEDF3FE72}"/>
              </a:ext>
            </a:extLst>
          </p:cNvPr>
          <p:cNvCxnSpPr>
            <a:cxnSpLocks/>
          </p:cNvCxnSpPr>
          <p:nvPr/>
        </p:nvCxnSpPr>
        <p:spPr>
          <a:xfrm>
            <a:off x="3362956" y="1015459"/>
            <a:ext cx="882397" cy="1231361"/>
          </a:xfrm>
          <a:prstGeom prst="line">
            <a:avLst/>
          </a:prstGeom>
          <a:ln w="920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Frame 38">
            <a:extLst>
              <a:ext uri="{FF2B5EF4-FFF2-40B4-BE49-F238E27FC236}">
                <a16:creationId xmlns:a16="http://schemas.microsoft.com/office/drawing/2014/main" id="{7662644C-1897-E94B-9387-ABF75280A635}"/>
              </a:ext>
            </a:extLst>
          </p:cNvPr>
          <p:cNvSpPr/>
          <p:nvPr/>
        </p:nvSpPr>
        <p:spPr>
          <a:xfrm>
            <a:off x="1801720" y="839452"/>
            <a:ext cx="2622710" cy="1039096"/>
          </a:xfrm>
          <a:prstGeom prst="frame">
            <a:avLst>
              <a:gd name="adj1" fmla="val 3601"/>
            </a:avLst>
          </a:prstGeom>
          <a:solidFill>
            <a:srgbClr val="FFCC0E"/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1208249-06C2-5444-8071-EEE58FFC767E}"/>
              </a:ext>
            </a:extLst>
          </p:cNvPr>
          <p:cNvSpPr txBox="1"/>
          <p:nvPr/>
        </p:nvSpPr>
        <p:spPr>
          <a:xfrm>
            <a:off x="816983" y="1359000"/>
            <a:ext cx="10476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англосаксы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630D26C8-5ECE-3E45-878C-50DAE125BA3A}"/>
              </a:ext>
            </a:extLst>
          </p:cNvPr>
          <p:cNvCxnSpPr/>
          <p:nvPr/>
        </p:nvCxnSpPr>
        <p:spPr>
          <a:xfrm flipV="1">
            <a:off x="2249427" y="2821680"/>
            <a:ext cx="1233119" cy="694030"/>
          </a:xfrm>
          <a:prstGeom prst="straightConnector1">
            <a:avLst/>
          </a:prstGeom>
          <a:ln w="34925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E18CF67C-68B4-8045-9711-6C4F5BB7515C}"/>
              </a:ext>
            </a:extLst>
          </p:cNvPr>
          <p:cNvCxnSpPr>
            <a:cxnSpLocks/>
          </p:cNvCxnSpPr>
          <p:nvPr/>
        </p:nvCxnSpPr>
        <p:spPr>
          <a:xfrm flipH="1" flipV="1">
            <a:off x="6322670" y="2341147"/>
            <a:ext cx="1876504" cy="1220491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BECAA53B-3DE3-0742-8860-3D68C4977992}"/>
              </a:ext>
            </a:extLst>
          </p:cNvPr>
          <p:cNvSpPr txBox="1"/>
          <p:nvPr/>
        </p:nvSpPr>
        <p:spPr>
          <a:xfrm>
            <a:off x="5976944" y="2930926"/>
            <a:ext cx="8899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rgbClr val="FFFF00"/>
                </a:solidFill>
              </a:rPr>
              <a:t>Византия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BBF5A198-DB1B-A948-AB0E-3E7D923DEDD6}"/>
              </a:ext>
            </a:extLst>
          </p:cNvPr>
          <p:cNvCxnSpPr/>
          <p:nvPr/>
        </p:nvCxnSpPr>
        <p:spPr>
          <a:xfrm flipV="1">
            <a:off x="4541105" y="1899574"/>
            <a:ext cx="1184473" cy="875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2A4019C0-0ECA-6F43-8196-59A98FE34AF3}"/>
              </a:ext>
            </a:extLst>
          </p:cNvPr>
          <p:cNvCxnSpPr/>
          <p:nvPr/>
        </p:nvCxnSpPr>
        <p:spPr>
          <a:xfrm flipV="1">
            <a:off x="4466598" y="1500295"/>
            <a:ext cx="1184473" cy="875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7E5EA210-6AAA-2C43-8460-430DC3B06FA1}"/>
              </a:ext>
            </a:extLst>
          </p:cNvPr>
          <p:cNvCxnSpPr>
            <a:cxnSpLocks/>
          </p:cNvCxnSpPr>
          <p:nvPr/>
        </p:nvCxnSpPr>
        <p:spPr>
          <a:xfrm flipV="1">
            <a:off x="4512948" y="1129303"/>
            <a:ext cx="1696069" cy="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AE104AA3-60A1-F04D-9FC6-DD6942C544EC}"/>
              </a:ext>
            </a:extLst>
          </p:cNvPr>
          <p:cNvCxnSpPr>
            <a:cxnSpLocks/>
          </p:cNvCxnSpPr>
          <p:nvPr/>
        </p:nvCxnSpPr>
        <p:spPr>
          <a:xfrm flipH="1">
            <a:off x="5911920" y="1009965"/>
            <a:ext cx="36816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2C88B55E-C71C-674C-B6D3-CBC59ABF6637}"/>
              </a:ext>
            </a:extLst>
          </p:cNvPr>
          <p:cNvCxnSpPr>
            <a:cxnSpLocks/>
          </p:cNvCxnSpPr>
          <p:nvPr/>
        </p:nvCxnSpPr>
        <p:spPr>
          <a:xfrm flipH="1">
            <a:off x="5727840" y="1466638"/>
            <a:ext cx="36816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3F381C67-FEEB-484C-9DF2-94B85113D4C3}"/>
              </a:ext>
            </a:extLst>
          </p:cNvPr>
          <p:cNvCxnSpPr>
            <a:cxnSpLocks/>
          </p:cNvCxnSpPr>
          <p:nvPr/>
        </p:nvCxnSpPr>
        <p:spPr>
          <a:xfrm flipH="1">
            <a:off x="5727840" y="1770956"/>
            <a:ext cx="36816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DE97ABFD-97A7-5F4E-9F69-C1C912514899}"/>
              </a:ext>
            </a:extLst>
          </p:cNvPr>
          <p:cNvCxnSpPr>
            <a:cxnSpLocks/>
          </p:cNvCxnSpPr>
          <p:nvPr/>
        </p:nvCxnSpPr>
        <p:spPr>
          <a:xfrm flipV="1">
            <a:off x="4338527" y="2158260"/>
            <a:ext cx="1312544" cy="1391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949890AF-255A-184F-B1DC-AC0268ED50CA}"/>
              </a:ext>
            </a:extLst>
          </p:cNvPr>
          <p:cNvCxnSpPr>
            <a:cxnSpLocks/>
          </p:cNvCxnSpPr>
          <p:nvPr/>
        </p:nvCxnSpPr>
        <p:spPr>
          <a:xfrm flipH="1">
            <a:off x="5608784" y="2006012"/>
            <a:ext cx="36816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F3236983-E1E5-AB4D-BC97-4BF50584E16D}"/>
              </a:ext>
            </a:extLst>
          </p:cNvPr>
          <p:cNvSpPr txBox="1"/>
          <p:nvPr/>
        </p:nvSpPr>
        <p:spPr>
          <a:xfrm>
            <a:off x="3064478" y="2380693"/>
            <a:ext cx="10845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капитализм</a:t>
            </a: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98AEBA3F-060D-A942-983C-0C983003FA07}"/>
              </a:ext>
            </a:extLst>
          </p:cNvPr>
          <p:cNvCxnSpPr>
            <a:cxnSpLocks/>
          </p:cNvCxnSpPr>
          <p:nvPr/>
        </p:nvCxnSpPr>
        <p:spPr>
          <a:xfrm flipH="1">
            <a:off x="5143141" y="2204251"/>
            <a:ext cx="818212" cy="1242478"/>
          </a:xfrm>
          <a:prstGeom prst="line">
            <a:avLst/>
          </a:prstGeom>
          <a:ln w="920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C42D129B-E510-5948-9F2A-7A0BA497161A}"/>
              </a:ext>
            </a:extLst>
          </p:cNvPr>
          <p:cNvCxnSpPr>
            <a:cxnSpLocks/>
          </p:cNvCxnSpPr>
          <p:nvPr/>
        </p:nvCxnSpPr>
        <p:spPr>
          <a:xfrm flipH="1" flipV="1">
            <a:off x="4806346" y="3037952"/>
            <a:ext cx="326996" cy="799811"/>
          </a:xfrm>
          <a:prstGeom prst="line">
            <a:avLst/>
          </a:prstGeom>
          <a:ln w="412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5A612539-0439-DC48-AE20-C9A2351E2EE3}"/>
              </a:ext>
            </a:extLst>
          </p:cNvPr>
          <p:cNvSpPr txBox="1"/>
          <p:nvPr/>
        </p:nvSpPr>
        <p:spPr>
          <a:xfrm>
            <a:off x="1202459" y="2565390"/>
            <a:ext cx="16338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научная картина мира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3605D60-127D-FE4A-B9EF-334508036037}"/>
              </a:ext>
            </a:extLst>
          </p:cNvPr>
          <p:cNvSpPr txBox="1"/>
          <p:nvPr/>
        </p:nvSpPr>
        <p:spPr>
          <a:xfrm>
            <a:off x="5976944" y="726863"/>
            <a:ext cx="4523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rgbClr val="FF0000"/>
                </a:solidFill>
              </a:rPr>
              <a:t>СВО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53AAE09E-0B73-904D-A5D5-54DD229172D5}"/>
              </a:ext>
            </a:extLst>
          </p:cNvPr>
          <p:cNvSpPr txBox="1"/>
          <p:nvPr/>
        </p:nvSpPr>
        <p:spPr>
          <a:xfrm>
            <a:off x="5797868" y="1190942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rgbClr val="FF0000"/>
                </a:solidFill>
              </a:rPr>
              <a:t>ВОВ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E9599937-B0B0-1841-BBBD-57D283B6E55A}"/>
              </a:ext>
            </a:extLst>
          </p:cNvPr>
          <p:cNvSpPr txBox="1"/>
          <p:nvPr/>
        </p:nvSpPr>
        <p:spPr>
          <a:xfrm>
            <a:off x="4512948" y="1465537"/>
            <a:ext cx="16131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rgbClr val="FF0000"/>
                </a:solidFill>
              </a:rPr>
              <a:t>Отечественная война </a:t>
            </a:r>
          </a:p>
          <a:p>
            <a:r>
              <a:rPr lang="ru-RU" sz="1200" dirty="0">
                <a:solidFill>
                  <a:srgbClr val="FF0000"/>
                </a:solidFill>
              </a:rPr>
              <a:t>1812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6253A9C-DA70-4845-BB9F-DAD1F92D2CE5}"/>
              </a:ext>
            </a:extLst>
          </p:cNvPr>
          <p:cNvSpPr txBox="1"/>
          <p:nvPr/>
        </p:nvSpPr>
        <p:spPr>
          <a:xfrm>
            <a:off x="5065044" y="1885050"/>
            <a:ext cx="5437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rgbClr val="FF0000"/>
                </a:solidFill>
              </a:rPr>
              <a:t>1612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189300E-72D2-154A-A4AC-1170E49EE302}"/>
              </a:ext>
            </a:extLst>
          </p:cNvPr>
          <p:cNvSpPr txBox="1"/>
          <p:nvPr/>
        </p:nvSpPr>
        <p:spPr>
          <a:xfrm>
            <a:off x="4531774" y="2227773"/>
            <a:ext cx="6514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поляки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EA700D58-865F-254D-9797-E8651029D84B}"/>
              </a:ext>
            </a:extLst>
          </p:cNvPr>
          <p:cNvSpPr txBox="1"/>
          <p:nvPr/>
        </p:nvSpPr>
        <p:spPr>
          <a:xfrm>
            <a:off x="4944682" y="1651874"/>
            <a:ext cx="8326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Наполеон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19DC80ED-0945-D54F-8ABC-7DA74EED09E6}"/>
              </a:ext>
            </a:extLst>
          </p:cNvPr>
          <p:cNvSpPr txBox="1"/>
          <p:nvPr/>
        </p:nvSpPr>
        <p:spPr>
          <a:xfrm>
            <a:off x="4597055" y="1221458"/>
            <a:ext cx="6123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Гитлер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F3EB29D6-B8A7-054C-8A02-9E1E7DF9B307}"/>
              </a:ext>
            </a:extLst>
          </p:cNvPr>
          <p:cNvSpPr txBox="1"/>
          <p:nvPr/>
        </p:nvSpPr>
        <p:spPr>
          <a:xfrm>
            <a:off x="4848943" y="820609"/>
            <a:ext cx="6689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Байден</a:t>
            </a:r>
          </a:p>
        </p:txBody>
      </p:sp>
    </p:spTree>
    <p:extLst>
      <p:ext uri="{BB962C8B-B14F-4D97-AF65-F5344CB8AC3E}">
        <p14:creationId xmlns:p14="http://schemas.microsoft.com/office/powerpoint/2010/main" val="14589088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308784A-252D-3A47-A320-732B563272F3}"/>
              </a:ext>
            </a:extLst>
          </p:cNvPr>
          <p:cNvSpPr txBox="1"/>
          <p:nvPr/>
        </p:nvSpPr>
        <p:spPr>
          <a:xfrm>
            <a:off x="9452919" y="2218038"/>
            <a:ext cx="2691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Русская цивилизация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B53A24-EA59-4945-97B5-6B0E3F05E1C7}"/>
              </a:ext>
            </a:extLst>
          </p:cNvPr>
          <p:cNvSpPr txBox="1"/>
          <p:nvPr/>
        </p:nvSpPr>
        <p:spPr>
          <a:xfrm>
            <a:off x="7306962" y="3244334"/>
            <a:ext cx="3280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Византийская цивилизация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86497E-6B5D-BB44-B6B8-682E835F2C68}"/>
              </a:ext>
            </a:extLst>
          </p:cNvPr>
          <p:cNvSpPr txBox="1"/>
          <p:nvPr/>
        </p:nvSpPr>
        <p:spPr>
          <a:xfrm>
            <a:off x="815845" y="3043796"/>
            <a:ext cx="2837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Западная цивилизация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837B44-18FA-514A-B645-9E7416C1F883}"/>
              </a:ext>
            </a:extLst>
          </p:cNvPr>
          <p:cNvSpPr txBox="1"/>
          <p:nvPr/>
        </p:nvSpPr>
        <p:spPr>
          <a:xfrm>
            <a:off x="234778" y="1209588"/>
            <a:ext cx="3274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Современная западная цивилизация</a:t>
            </a:r>
          </a:p>
        </p:txBody>
      </p:sp>
    </p:spTree>
    <p:extLst>
      <p:ext uri="{BB962C8B-B14F-4D97-AF65-F5344CB8AC3E}">
        <p14:creationId xmlns:p14="http://schemas.microsoft.com/office/powerpoint/2010/main" val="3076688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03BA5E5-9444-134C-9978-185FDB13AFDF}"/>
              </a:ext>
            </a:extLst>
          </p:cNvPr>
          <p:cNvSpPr txBox="1"/>
          <p:nvPr/>
        </p:nvSpPr>
        <p:spPr>
          <a:xfrm>
            <a:off x="4285546" y="5501333"/>
            <a:ext cx="32436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Лекция 4</a:t>
            </a:r>
            <a:endParaRPr lang="ru-RU" sz="2000" b="1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22C661E-9728-1D43-9371-1F90E3E0F106}"/>
              </a:ext>
            </a:extLst>
          </p:cNvPr>
          <p:cNvSpPr txBox="1">
            <a:spLocks/>
          </p:cNvSpPr>
          <p:nvPr/>
        </p:nvSpPr>
        <p:spPr>
          <a:xfrm>
            <a:off x="3786472" y="5832226"/>
            <a:ext cx="8825658" cy="3329581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/>
              <a:t>Основные концепции и теории</a:t>
            </a:r>
            <a:br>
              <a:rPr lang="en-US" altLang="zh-CN" sz="3200" b="1" dirty="0"/>
            </a:br>
            <a:endParaRPr lang="ru-RU" sz="32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8E402F-B8D2-5F44-9830-A7534D5C6643}"/>
              </a:ext>
            </a:extLst>
          </p:cNvPr>
          <p:cNvSpPr/>
          <p:nvPr/>
        </p:nvSpPr>
        <p:spPr>
          <a:xfrm>
            <a:off x="4285546" y="6371617"/>
            <a:ext cx="3681407" cy="2918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00824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0F9D32D-40C3-EB46-BA81-5CC54479EB2E}"/>
              </a:ext>
            </a:extLst>
          </p:cNvPr>
          <p:cNvSpPr/>
          <p:nvPr/>
        </p:nvSpPr>
        <p:spPr>
          <a:xfrm>
            <a:off x="2067639" y="3910519"/>
            <a:ext cx="3681407" cy="2918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14238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16B174A-956F-A041-A64F-30429F1C8CD4}"/>
              </a:ext>
            </a:extLst>
          </p:cNvPr>
          <p:cNvSpPr/>
          <p:nvPr/>
        </p:nvSpPr>
        <p:spPr>
          <a:xfrm>
            <a:off x="8789453" y="2762655"/>
            <a:ext cx="2767008" cy="2918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58757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FCA75AB-9156-6947-9795-A66BE4C6DBC5}"/>
              </a:ext>
            </a:extLst>
          </p:cNvPr>
          <p:cNvSpPr/>
          <p:nvPr/>
        </p:nvSpPr>
        <p:spPr>
          <a:xfrm>
            <a:off x="180474" y="2461098"/>
            <a:ext cx="3506310" cy="3501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F78D65A-4B32-FD46-92E5-A4C2B3467B0D}"/>
              </a:ext>
            </a:extLst>
          </p:cNvPr>
          <p:cNvSpPr/>
          <p:nvPr/>
        </p:nvSpPr>
        <p:spPr>
          <a:xfrm>
            <a:off x="8793805" y="2101752"/>
            <a:ext cx="3398196" cy="3501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Российская Федерация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C5294D-9D33-B144-B927-A899EB7968F2}"/>
              </a:ext>
            </a:extLst>
          </p:cNvPr>
          <p:cNvSpPr/>
          <p:nvPr/>
        </p:nvSpPr>
        <p:spPr>
          <a:xfrm>
            <a:off x="7849113" y="1572638"/>
            <a:ext cx="2527057" cy="2172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A81B47-49F5-AA45-9557-3242E2C180A4}"/>
              </a:ext>
            </a:extLst>
          </p:cNvPr>
          <p:cNvSpPr/>
          <p:nvPr/>
        </p:nvSpPr>
        <p:spPr>
          <a:xfrm>
            <a:off x="7995027" y="2925390"/>
            <a:ext cx="3308514" cy="3501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3CFCDB3-0C6B-E44B-8CC5-7DD8B5C21DC6}"/>
              </a:ext>
            </a:extLst>
          </p:cNvPr>
          <p:cNvSpPr/>
          <p:nvPr/>
        </p:nvSpPr>
        <p:spPr>
          <a:xfrm>
            <a:off x="7583224" y="3536307"/>
            <a:ext cx="2186589" cy="3501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Московская Русь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A8EC91B-FC8D-E54C-95A7-9FCF641332CC}"/>
              </a:ext>
            </a:extLst>
          </p:cNvPr>
          <p:cNvSpPr/>
          <p:nvPr/>
        </p:nvSpPr>
        <p:spPr>
          <a:xfrm>
            <a:off x="7995028" y="3056401"/>
            <a:ext cx="3308513" cy="3501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Российская Империя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D97BB76-40AA-A64C-AD46-01E9E260C123}"/>
              </a:ext>
            </a:extLst>
          </p:cNvPr>
          <p:cNvSpPr/>
          <p:nvPr/>
        </p:nvSpPr>
        <p:spPr>
          <a:xfrm>
            <a:off x="8793805" y="2406511"/>
            <a:ext cx="2047671" cy="3748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СССР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BD60864-6259-8744-B7D0-16825F59B8A6}"/>
              </a:ext>
            </a:extLst>
          </p:cNvPr>
          <p:cNvSpPr/>
          <p:nvPr/>
        </p:nvSpPr>
        <p:spPr>
          <a:xfrm rot="222666">
            <a:off x="5505677" y="1663091"/>
            <a:ext cx="1118904" cy="2953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B1D779-FD05-714B-BFCE-36F444148237}"/>
              </a:ext>
            </a:extLst>
          </p:cNvPr>
          <p:cNvSpPr/>
          <p:nvPr/>
        </p:nvSpPr>
        <p:spPr>
          <a:xfrm>
            <a:off x="3525836" y="3949184"/>
            <a:ext cx="1642438" cy="3365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007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9187542-000A-4845-8D2A-6B34C2F5A3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949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9439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2748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633140" y="488387"/>
            <a:ext cx="9404723" cy="12042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/>
              <a:t>Полюс в ТММ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31E2C008-15A8-DE48-A805-2D2805BA0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3500" y="1848638"/>
            <a:ext cx="8946541" cy="4195481"/>
          </a:xfrm>
        </p:spPr>
        <p:txBody>
          <a:bodyPr>
            <a:normAutofit/>
          </a:bodyPr>
          <a:lstStyle/>
          <a:p>
            <a:r>
              <a:rPr lang="ru-RU" b="1" dirty="0"/>
              <a:t>Полюс=Цивилизация</a:t>
            </a:r>
          </a:p>
          <a:p>
            <a:pPr lvl="1"/>
            <a:r>
              <a:rPr lang="ru-RU" b="1" dirty="0"/>
              <a:t>Цивилизация как </a:t>
            </a:r>
            <a:r>
              <a:rPr lang="ru-RU" b="1" dirty="0">
                <a:solidFill>
                  <a:srgbClr val="FFFF00"/>
                </a:solidFill>
              </a:rPr>
              <a:t>актуальное </a:t>
            </a:r>
            <a:r>
              <a:rPr lang="ru-RU" b="1" dirty="0"/>
              <a:t>Государство-Цивилизация</a:t>
            </a:r>
          </a:p>
          <a:p>
            <a:pPr lvl="1"/>
            <a:r>
              <a:rPr lang="ru-RU" b="1" dirty="0"/>
              <a:t>Цивилизация как </a:t>
            </a:r>
            <a:r>
              <a:rPr lang="ru-RU" b="1" dirty="0">
                <a:solidFill>
                  <a:srgbClr val="FFFF00"/>
                </a:solidFill>
              </a:rPr>
              <a:t>потенциальное</a:t>
            </a:r>
            <a:r>
              <a:rPr lang="ru-RU" b="1" dirty="0"/>
              <a:t> Государство-Цивилизация</a:t>
            </a:r>
          </a:p>
          <a:p>
            <a:pPr lvl="1"/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57171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633140" y="147919"/>
            <a:ext cx="9404723" cy="12042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/>
              <a:t>Цивилизация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31E2C008-15A8-DE48-A805-2D2805BA0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571" y="905055"/>
            <a:ext cx="11172857" cy="4853719"/>
          </a:xfrm>
        </p:spPr>
        <p:txBody>
          <a:bodyPr>
            <a:noAutofit/>
          </a:bodyPr>
          <a:lstStyle/>
          <a:p>
            <a:r>
              <a:rPr lang="ru-RU" sz="1200" b="1" dirty="0"/>
              <a:t>Цивилизация как субстанция (онтологическая концепция цивилизации) </a:t>
            </a:r>
          </a:p>
          <a:p>
            <a:pPr lvl="1"/>
            <a:r>
              <a:rPr lang="ru-RU" sz="1200" b="1" dirty="0" err="1"/>
              <a:t>И.Данилевский</a:t>
            </a:r>
            <a:endParaRPr lang="ru-RU" sz="1200" b="1" dirty="0"/>
          </a:p>
          <a:p>
            <a:pPr lvl="1"/>
            <a:r>
              <a:rPr lang="ru-RU" sz="1200" b="1" dirty="0" err="1"/>
              <a:t>О.Шпенглер</a:t>
            </a:r>
            <a:endParaRPr lang="ru-RU" sz="1200" b="1" dirty="0"/>
          </a:p>
          <a:p>
            <a:pPr lvl="1"/>
            <a:r>
              <a:rPr lang="ru-RU" sz="1200" b="1" dirty="0" err="1"/>
              <a:t>А.Тойнби</a:t>
            </a:r>
            <a:endParaRPr lang="ru-RU" sz="1200" b="1" dirty="0"/>
          </a:p>
          <a:p>
            <a:pPr lvl="1"/>
            <a:r>
              <a:rPr lang="ru-RU" sz="1200" b="1" dirty="0" err="1"/>
              <a:t>С.Хантингтон</a:t>
            </a:r>
            <a:endParaRPr lang="ru-RU" sz="1200" b="1" dirty="0"/>
          </a:p>
          <a:p>
            <a:r>
              <a:rPr lang="ru-RU" sz="1200" b="1" dirty="0"/>
              <a:t>Цивилизация как процесс (динамическая концепция цивилизации) </a:t>
            </a:r>
          </a:p>
          <a:p>
            <a:pPr lvl="1"/>
            <a:r>
              <a:rPr lang="ru-RU" sz="1200" b="1" dirty="0" err="1"/>
              <a:t>Ф.Бродель</a:t>
            </a:r>
            <a:r>
              <a:rPr lang="ru-RU" sz="1200" b="1" dirty="0"/>
              <a:t> </a:t>
            </a:r>
            <a:r>
              <a:rPr lang="en-US" sz="1200" b="1" dirty="0"/>
              <a:t>Longue </a:t>
            </a:r>
            <a:r>
              <a:rPr lang="en-US" sz="1200" b="1" dirty="0" err="1"/>
              <a:t>duré</a:t>
            </a:r>
            <a:r>
              <a:rPr lang="ru-RU" sz="1200" b="1" dirty="0"/>
              <a:t> </a:t>
            </a:r>
          </a:p>
          <a:p>
            <a:pPr lvl="1"/>
            <a:r>
              <a:rPr lang="ru-RU" sz="1200" b="1" dirty="0" err="1"/>
              <a:t>П.Катценштайн</a:t>
            </a:r>
            <a:endParaRPr lang="ru-RU" sz="1200" b="1" dirty="0"/>
          </a:p>
          <a:p>
            <a:r>
              <a:rPr lang="ru-RU" sz="1200" b="1" dirty="0"/>
              <a:t>Цивилизация как система (</a:t>
            </a:r>
            <a:r>
              <a:rPr lang="ru-RU" sz="1200" b="1" dirty="0" err="1"/>
              <a:t>системическая</a:t>
            </a:r>
            <a:r>
              <a:rPr lang="ru-RU" sz="1200" b="1" dirty="0"/>
              <a:t> концепция цивилизации) </a:t>
            </a:r>
          </a:p>
          <a:p>
            <a:pPr lvl="1"/>
            <a:r>
              <a:rPr lang="ru-RU" sz="1200" b="1" dirty="0" err="1"/>
              <a:t>Н.Луман</a:t>
            </a:r>
            <a:endParaRPr lang="ru-RU" sz="1200" b="1" dirty="0"/>
          </a:p>
          <a:p>
            <a:pPr lvl="1"/>
            <a:r>
              <a:rPr lang="ru-RU" sz="1200" b="1" dirty="0" err="1"/>
              <a:t>Б.Бузан</a:t>
            </a:r>
            <a:r>
              <a:rPr lang="ru-RU" sz="1200" b="1" dirty="0"/>
              <a:t>/</a:t>
            </a:r>
            <a:r>
              <a:rPr lang="ru-RU" sz="1200" b="1" dirty="0" err="1"/>
              <a:t>Р.Литтл</a:t>
            </a:r>
            <a:r>
              <a:rPr lang="ru-RU" sz="1200" b="1" dirty="0"/>
              <a:t> – историческая социология в МО</a:t>
            </a:r>
          </a:p>
          <a:p>
            <a:r>
              <a:rPr lang="ru-RU" sz="1200" b="1" dirty="0"/>
              <a:t>Цивилизация как структура (структурно-функциональная / морфологическая концепция цивилизации)</a:t>
            </a:r>
          </a:p>
          <a:p>
            <a:pPr lvl="1"/>
            <a:r>
              <a:rPr lang="ru-RU" sz="1200" b="1" dirty="0" err="1"/>
              <a:t>Ж.Дюмезиль</a:t>
            </a:r>
            <a:endParaRPr lang="ru-RU" sz="1200" b="1" dirty="0"/>
          </a:p>
          <a:p>
            <a:pPr lvl="1"/>
            <a:r>
              <a:rPr lang="ru-RU" sz="1200" b="1" dirty="0" err="1"/>
              <a:t>П.Рикер</a:t>
            </a:r>
            <a:endParaRPr lang="ru-RU" sz="1200" b="1" dirty="0"/>
          </a:p>
          <a:p>
            <a:r>
              <a:rPr lang="ru-RU" sz="1200" b="1" dirty="0"/>
              <a:t>Цивилизация как </a:t>
            </a:r>
            <a:r>
              <a:rPr lang="ru-RU" sz="1200" b="1" dirty="0" err="1"/>
              <a:t>пайдеума</a:t>
            </a:r>
            <a:r>
              <a:rPr lang="ru-RU" sz="1200" b="1" dirty="0"/>
              <a:t> (образовательная концепция цивилизации)  </a:t>
            </a:r>
          </a:p>
          <a:p>
            <a:pPr lvl="1"/>
            <a:r>
              <a:rPr lang="ru-RU" sz="1200" b="1" dirty="0" err="1"/>
              <a:t>Л.Фробениус</a:t>
            </a:r>
            <a:endParaRPr lang="ru-RU" sz="1200" b="1" dirty="0"/>
          </a:p>
          <a:p>
            <a:r>
              <a:rPr lang="ru-RU" sz="1200" b="1" dirty="0"/>
              <a:t>Цивилизация как набор ценностей (аксиологическая концепция цивилизаций) </a:t>
            </a:r>
          </a:p>
        </p:txBody>
      </p:sp>
    </p:spTree>
    <p:extLst>
      <p:ext uri="{BB962C8B-B14F-4D97-AF65-F5344CB8AC3E}">
        <p14:creationId xmlns:p14="http://schemas.microsoft.com/office/powerpoint/2010/main" val="32395775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633140" y="488387"/>
            <a:ext cx="9404723" cy="12042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/>
              <a:t>Цивилизация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31E2C008-15A8-DE48-A805-2D2805BA0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058" y="1294161"/>
            <a:ext cx="11250678" cy="5291465"/>
          </a:xfrm>
        </p:spPr>
        <p:txBody>
          <a:bodyPr>
            <a:normAutofit fontScale="62500" lnSpcReduction="20000"/>
          </a:bodyPr>
          <a:lstStyle/>
          <a:p>
            <a:r>
              <a:rPr lang="ru-RU" sz="2100" b="1" dirty="0"/>
              <a:t>Цивилизация как организованное бессознательное (психологическая/ психоаналитическая концепция цивилизации</a:t>
            </a:r>
            <a:r>
              <a:rPr lang="ru-RU" sz="1900" b="1" dirty="0"/>
              <a:t>) </a:t>
            </a:r>
          </a:p>
          <a:p>
            <a:pPr lvl="1"/>
            <a:r>
              <a:rPr lang="ru-RU" sz="1900" b="1" dirty="0"/>
              <a:t>Вундт</a:t>
            </a:r>
          </a:p>
          <a:p>
            <a:pPr lvl="1"/>
            <a:r>
              <a:rPr lang="ru-RU" sz="1900" b="1" dirty="0" err="1"/>
              <a:t>З.Фрейд</a:t>
            </a:r>
            <a:endParaRPr lang="ru-RU" sz="1900" b="1" dirty="0"/>
          </a:p>
          <a:p>
            <a:pPr lvl="1"/>
            <a:r>
              <a:rPr lang="ru-RU" sz="1900" b="1" dirty="0" err="1"/>
              <a:t>К.Юнг</a:t>
            </a:r>
            <a:endParaRPr lang="ru-RU" sz="1900" b="1" dirty="0"/>
          </a:p>
          <a:p>
            <a:pPr lvl="1"/>
            <a:r>
              <a:rPr lang="ru-RU" b="1" dirty="0" err="1"/>
              <a:t>Ж.Дюран</a:t>
            </a:r>
            <a:endParaRPr lang="ru-RU" b="1" dirty="0"/>
          </a:p>
          <a:p>
            <a:r>
              <a:rPr lang="ru-RU" b="1" dirty="0"/>
              <a:t>Цивилизация как (религиозная) культура </a:t>
            </a:r>
          </a:p>
          <a:p>
            <a:pPr lvl="1"/>
            <a:r>
              <a:rPr lang="ru-RU" b="1" dirty="0" err="1"/>
              <a:t>Гребнер</a:t>
            </a:r>
            <a:endParaRPr lang="ru-RU" b="1" dirty="0"/>
          </a:p>
          <a:p>
            <a:pPr lvl="1"/>
            <a:r>
              <a:rPr lang="ru-RU" b="1" dirty="0" err="1"/>
              <a:t>С.Хантингтон</a:t>
            </a:r>
            <a:endParaRPr lang="ru-RU" b="1" dirty="0"/>
          </a:p>
          <a:p>
            <a:r>
              <a:rPr lang="ru-RU" b="1" dirty="0"/>
              <a:t>Цивилизация как язык (филолого-лингвистическая концепция цивилизации)</a:t>
            </a:r>
          </a:p>
          <a:p>
            <a:pPr lvl="1"/>
            <a:r>
              <a:rPr lang="ru-RU" b="1" dirty="0" err="1"/>
              <a:t>Н.Трубецкой</a:t>
            </a:r>
            <a:r>
              <a:rPr lang="ru-RU" b="1" dirty="0"/>
              <a:t> евразийцы </a:t>
            </a:r>
          </a:p>
          <a:p>
            <a:r>
              <a:rPr lang="ru-RU" b="1" dirty="0"/>
              <a:t>Цивилизация как первая производная от этноса (этносоциологическая концепция цивилизации) </a:t>
            </a:r>
          </a:p>
          <a:p>
            <a:pPr lvl="1"/>
            <a:r>
              <a:rPr lang="ru-RU" b="1" dirty="0" err="1"/>
              <a:t>Этносоциология</a:t>
            </a:r>
            <a:endParaRPr lang="ru-RU" b="1" dirty="0"/>
          </a:p>
          <a:p>
            <a:r>
              <a:rPr lang="ru-RU" b="1" dirty="0"/>
              <a:t>Цивилизация как конструкт (конструктивистская концепция цивилизации)</a:t>
            </a:r>
          </a:p>
          <a:p>
            <a:pPr lvl="1"/>
            <a:r>
              <a:rPr lang="ru-RU" b="1" dirty="0"/>
              <a:t>кантианство</a:t>
            </a:r>
          </a:p>
          <a:p>
            <a:r>
              <a:rPr lang="ru-RU" b="1" dirty="0"/>
              <a:t>Цивилизация как </a:t>
            </a:r>
            <a:r>
              <a:rPr lang="en-GB" b="1" dirty="0"/>
              <a:t>Dasein (</a:t>
            </a:r>
            <a:r>
              <a:rPr lang="ru-RU" b="1" dirty="0"/>
              <a:t>экзистенциальная концепция цивилизации) </a:t>
            </a:r>
          </a:p>
          <a:p>
            <a:pPr lvl="1"/>
            <a:r>
              <a:rPr lang="ru-RU" b="1" dirty="0" err="1"/>
              <a:t>М.Хайдеггер</a:t>
            </a:r>
            <a:endParaRPr lang="ru-RU" b="1" dirty="0"/>
          </a:p>
          <a:p>
            <a:r>
              <a:rPr lang="ru-RU" b="1" dirty="0"/>
              <a:t>Цивилизация как нормативное поле человека (антропологическая концепция цивилизации)</a:t>
            </a:r>
          </a:p>
          <a:p>
            <a:pPr lvl="1"/>
            <a:r>
              <a:rPr lang="ru-RU" b="1" dirty="0"/>
              <a:t>Нормативизм в МО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98998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607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88419" y="671892"/>
            <a:ext cx="8825658" cy="3329581"/>
          </a:xfrm>
        </p:spPr>
        <p:txBody>
          <a:bodyPr/>
          <a:lstStyle/>
          <a:p>
            <a:r>
              <a:rPr lang="ru-RU" sz="4400" dirty="0"/>
              <a:t>Основные концепции и теории многополярного мира. </a:t>
            </a:r>
            <a:br>
              <a:rPr lang="en-US" altLang="zh-CN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77774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3562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8797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1814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6022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1263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0968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633140" y="488387"/>
            <a:ext cx="9404723" cy="12042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/>
              <a:t>Государство</a:t>
            </a:r>
            <a:r>
              <a:rPr lang="en-US" sz="3200" b="1" dirty="0"/>
              <a:t>-</a:t>
            </a:r>
            <a:r>
              <a:rPr lang="ru-RU" sz="3200" b="1" dirty="0"/>
              <a:t>Цивилизация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31E2C008-15A8-DE48-A805-2D2805BA0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058" y="1294161"/>
            <a:ext cx="11250678" cy="5291465"/>
          </a:xfrm>
        </p:spPr>
        <p:txBody>
          <a:bodyPr>
            <a:normAutofit fontScale="92500" lnSpcReduction="20000"/>
          </a:bodyPr>
          <a:lstStyle/>
          <a:p>
            <a:pPr lvl="1"/>
            <a:r>
              <a:rPr lang="ru-RU" dirty="0"/>
              <a:t>Цивилизация как  базовый пре-концепт ТММ</a:t>
            </a:r>
          </a:p>
          <a:p>
            <a:pPr lvl="1"/>
            <a:r>
              <a:rPr lang="ru-RU" dirty="0"/>
              <a:t>Цивилизация вписана в пространство. </a:t>
            </a:r>
          </a:p>
          <a:p>
            <a:pPr lvl="2"/>
            <a:r>
              <a:rPr lang="ru-RU" dirty="0"/>
              <a:t>Теория «Большого пространства», </a:t>
            </a:r>
            <a:r>
              <a:rPr lang="en-US" dirty="0" err="1"/>
              <a:t>Grossraum</a:t>
            </a:r>
            <a:r>
              <a:rPr lang="ru-RU" dirty="0"/>
              <a:t> (</a:t>
            </a:r>
            <a:r>
              <a:rPr lang="ru-RU" dirty="0" err="1"/>
              <a:t>Р.Рацтель</a:t>
            </a:r>
            <a:r>
              <a:rPr lang="ru-RU" dirty="0"/>
              <a:t>, </a:t>
            </a:r>
            <a:r>
              <a:rPr lang="ru-RU" dirty="0" err="1"/>
              <a:t>К.Шмитт</a:t>
            </a:r>
            <a:r>
              <a:rPr lang="ru-RU" dirty="0"/>
              <a:t>, Ф. </a:t>
            </a:r>
            <a:r>
              <a:rPr lang="ru-RU" dirty="0" err="1"/>
              <a:t>Петито</a:t>
            </a:r>
            <a:r>
              <a:rPr lang="ru-RU" dirty="0"/>
              <a:t>)</a:t>
            </a:r>
          </a:p>
          <a:p>
            <a:pPr lvl="1"/>
            <a:r>
              <a:rPr lang="ru-RU" dirty="0"/>
              <a:t>Пространство </a:t>
            </a:r>
            <a:r>
              <a:rPr lang="ru-RU" dirty="0" err="1"/>
              <a:t>природно</a:t>
            </a:r>
            <a:r>
              <a:rPr lang="ru-RU" dirty="0"/>
              <a:t> и социально, то есть политично. Отсюда концепт «</a:t>
            </a:r>
            <a:r>
              <a:rPr lang="ru-RU" dirty="0" err="1"/>
              <a:t>Политейи</a:t>
            </a:r>
            <a:r>
              <a:rPr lang="ru-RU" dirty="0"/>
              <a:t>».</a:t>
            </a:r>
          </a:p>
          <a:p>
            <a:pPr lvl="1"/>
            <a:r>
              <a:rPr lang="ru-RU" dirty="0" err="1"/>
              <a:t>Политейя</a:t>
            </a:r>
            <a:r>
              <a:rPr lang="ru-RU" dirty="0"/>
              <a:t> может быть</a:t>
            </a:r>
          </a:p>
          <a:p>
            <a:pPr lvl="2"/>
            <a:r>
              <a:rPr lang="ru-RU" dirty="0"/>
              <a:t>Империей</a:t>
            </a:r>
          </a:p>
          <a:p>
            <a:pPr lvl="2"/>
            <a:r>
              <a:rPr lang="ru-RU" dirty="0"/>
              <a:t>Государством (традиционным и современным)</a:t>
            </a:r>
          </a:p>
          <a:p>
            <a:pPr lvl="2"/>
            <a:r>
              <a:rPr lang="ru-RU" dirty="0"/>
              <a:t>княжеством</a:t>
            </a:r>
          </a:p>
          <a:p>
            <a:pPr lvl="2"/>
            <a:r>
              <a:rPr lang="ru-RU" dirty="0"/>
              <a:t>Городом-государством</a:t>
            </a:r>
          </a:p>
          <a:p>
            <a:pPr lvl="2"/>
            <a:r>
              <a:rPr lang="ru-RU" dirty="0"/>
              <a:t>Штатом</a:t>
            </a:r>
          </a:p>
          <a:p>
            <a:pPr lvl="2"/>
            <a:r>
              <a:rPr lang="ru-RU" dirty="0"/>
              <a:t>Республикой</a:t>
            </a:r>
          </a:p>
          <a:p>
            <a:pPr lvl="2"/>
            <a:r>
              <a:rPr lang="ru-RU" dirty="0"/>
              <a:t>Территорией племен (как в Пакистане)</a:t>
            </a:r>
          </a:p>
          <a:p>
            <a:pPr lvl="1"/>
            <a:r>
              <a:rPr lang="ru-RU" dirty="0"/>
              <a:t>Государство-Цивилизация может быть</a:t>
            </a:r>
          </a:p>
          <a:p>
            <a:pPr lvl="2"/>
            <a:r>
              <a:rPr lang="ru-RU" dirty="0"/>
              <a:t>Актуальной</a:t>
            </a:r>
          </a:p>
          <a:p>
            <a:pPr lvl="2"/>
            <a:r>
              <a:rPr lang="ru-RU" dirty="0"/>
              <a:t>Потенциальной (виртуальной)</a:t>
            </a:r>
          </a:p>
          <a:p>
            <a:pPr marL="457200" lvl="1" indent="0">
              <a:buNone/>
            </a:pP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55465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1193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633140" y="488387"/>
            <a:ext cx="9404723" cy="12042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/>
              <a:t>Государство</a:t>
            </a:r>
            <a:r>
              <a:rPr lang="en-US" sz="3200" b="1" dirty="0"/>
              <a:t>-</a:t>
            </a:r>
            <a:r>
              <a:rPr lang="ru-RU" sz="3200" b="1" dirty="0"/>
              <a:t>Цивилизация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31E2C008-15A8-DE48-A805-2D2805BA0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058" y="1294161"/>
            <a:ext cx="11250678" cy="5291465"/>
          </a:xfrm>
        </p:spPr>
        <p:txBody>
          <a:bodyPr>
            <a:normAutofit/>
          </a:bodyPr>
          <a:lstStyle/>
          <a:p>
            <a:r>
              <a:rPr lang="ru-RU" dirty="0"/>
              <a:t>Экумена. Культурное, религиозное, историческое, политическое, экономическое единство.</a:t>
            </a:r>
          </a:p>
          <a:p>
            <a:r>
              <a:rPr lang="ru-RU" dirty="0"/>
              <a:t>Большое пространство. Пре-концепция региональной интеграции. К. </a:t>
            </a:r>
            <a:r>
              <a:rPr lang="ru-RU" dirty="0" err="1"/>
              <a:t>Шмитт</a:t>
            </a:r>
            <a:r>
              <a:rPr lang="ru-RU" dirty="0"/>
              <a:t>. </a:t>
            </a:r>
          </a:p>
          <a:p>
            <a:pPr marL="457200" lvl="1" indent="0">
              <a:buNone/>
            </a:pP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640256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492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633140" y="488387"/>
            <a:ext cx="9404723" cy="12042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/>
              <a:t>Многополярная философия</a:t>
            </a:r>
          </a:p>
          <a:p>
            <a:r>
              <a:rPr lang="ru-RU" sz="3200" b="1" dirty="0"/>
              <a:t>Философские основания ТММ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6502AEB5-958B-744F-863C-36932E3CC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3500" y="1848638"/>
            <a:ext cx="8946541" cy="4195481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Отсутствие иерархии между культурами</a:t>
            </a:r>
            <a:r>
              <a:rPr lang="ru-RU" dirty="0"/>
              <a:t>.</a:t>
            </a:r>
          </a:p>
          <a:p>
            <a:pPr lvl="1"/>
            <a:r>
              <a:rPr lang="ru-RU" dirty="0"/>
              <a:t>Проблема перевода (гипотеза </a:t>
            </a:r>
            <a:r>
              <a:rPr lang="ru-RU" dirty="0" err="1"/>
              <a:t>Сэйпира</a:t>
            </a:r>
            <a:r>
              <a:rPr lang="ru-RU" dirty="0"/>
              <a:t>-Уорфа)</a:t>
            </a:r>
          </a:p>
          <a:p>
            <a:pPr lvl="1"/>
            <a:r>
              <a:rPr lang="ru-RU" dirty="0"/>
              <a:t>Франц </a:t>
            </a:r>
            <a:r>
              <a:rPr lang="ru-RU" dirty="0" err="1"/>
              <a:t>Боас</a:t>
            </a:r>
            <a:r>
              <a:rPr lang="ru-RU" dirty="0"/>
              <a:t> (культурная антропология)</a:t>
            </a:r>
          </a:p>
          <a:p>
            <a:pPr lvl="1"/>
            <a:r>
              <a:rPr lang="ru-RU" dirty="0"/>
              <a:t>Клод Леви-</a:t>
            </a:r>
            <a:r>
              <a:rPr lang="ru-RU" dirty="0" err="1"/>
              <a:t>Стросс</a:t>
            </a:r>
            <a:endParaRPr lang="ru-RU" dirty="0"/>
          </a:p>
          <a:p>
            <a:r>
              <a:rPr lang="ru-RU" b="1" dirty="0"/>
              <a:t>Принцип множественности и равноправия цивилизаций.</a:t>
            </a:r>
          </a:p>
          <a:p>
            <a:pPr lvl="1"/>
            <a:r>
              <a:rPr lang="ru-RU" dirty="0"/>
              <a:t>Нет общей меры.</a:t>
            </a:r>
          </a:p>
          <a:p>
            <a:pPr lvl="1"/>
            <a:r>
              <a:rPr lang="ru-RU" dirty="0"/>
              <a:t>Любая мера будет мерой какой-то одной цивилизации</a:t>
            </a:r>
          </a:p>
          <a:p>
            <a:r>
              <a:rPr lang="ru-RU" b="1" dirty="0"/>
              <a:t>Истинный универсализм как продукт всестороннего диалога цивилизаций.</a:t>
            </a:r>
          </a:p>
          <a:p>
            <a:pPr lvl="1"/>
            <a:r>
              <a:rPr lang="ru-RU" dirty="0"/>
              <a:t>Открытая проблема </a:t>
            </a:r>
            <a:r>
              <a:rPr lang="ru-RU" dirty="0" err="1"/>
              <a:t>Плюриверсума</a:t>
            </a:r>
            <a:r>
              <a:rPr lang="ru-RU" dirty="0"/>
              <a:t>, ищущего всеобщего</a:t>
            </a:r>
          </a:p>
          <a:p>
            <a:pPr lvl="1"/>
            <a:r>
              <a:rPr lang="ru-RU" dirty="0"/>
              <a:t>Апофатическое Единое платонизма</a:t>
            </a:r>
          </a:p>
        </p:txBody>
      </p:sp>
    </p:spTree>
    <p:extLst>
      <p:ext uri="{BB962C8B-B14F-4D97-AF65-F5344CB8AC3E}">
        <p14:creationId xmlns:p14="http://schemas.microsoft.com/office/powerpoint/2010/main" val="19284236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0334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827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0AE141F-B4D1-A143-B27C-CF9E50E7F9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C30AA47-EE1D-C549-96FF-139A7E51C76C}"/>
              </a:ext>
            </a:extLst>
          </p:cNvPr>
          <p:cNvSpPr/>
          <p:nvPr/>
        </p:nvSpPr>
        <p:spPr>
          <a:xfrm>
            <a:off x="2966936" y="982494"/>
            <a:ext cx="3871609" cy="18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A10A93-2B3F-3341-9EF2-C17C82F27208}"/>
              </a:ext>
            </a:extLst>
          </p:cNvPr>
          <p:cNvSpPr/>
          <p:nvPr/>
        </p:nvSpPr>
        <p:spPr>
          <a:xfrm>
            <a:off x="8073957" y="282102"/>
            <a:ext cx="1254869" cy="8852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24625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3377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8506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633140" y="488387"/>
            <a:ext cx="9404723" cy="12042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/>
              <a:t>Государство</a:t>
            </a:r>
            <a:r>
              <a:rPr lang="en-US" sz="3200" b="1" dirty="0"/>
              <a:t>-</a:t>
            </a:r>
            <a:r>
              <a:rPr lang="ru-RU" sz="3200" b="1" dirty="0"/>
              <a:t>Цивилизация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31E2C008-15A8-DE48-A805-2D2805BA0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058" y="1294161"/>
            <a:ext cx="11250678" cy="5291465"/>
          </a:xfrm>
        </p:spPr>
        <p:txBody>
          <a:bodyPr>
            <a:normAutofit/>
          </a:bodyPr>
          <a:lstStyle/>
          <a:p>
            <a:r>
              <a:rPr lang="ru-RU" dirty="0"/>
              <a:t>Пан-Идеи </a:t>
            </a:r>
            <a:r>
              <a:rPr lang="ru-RU" dirty="0" err="1"/>
              <a:t>К.Хаусхофера</a:t>
            </a:r>
            <a:endParaRPr lang="ru-RU" dirty="0"/>
          </a:p>
          <a:p>
            <a:r>
              <a:rPr lang="ru-RU" dirty="0"/>
              <a:t>Карты меридиональной интеграции. К. </a:t>
            </a:r>
            <a:r>
              <a:rPr lang="ru-RU" dirty="0" err="1"/>
              <a:t>Хаусхофер</a:t>
            </a:r>
            <a:r>
              <a:rPr lang="ru-RU" dirty="0"/>
              <a:t>. Р. </a:t>
            </a:r>
            <a:r>
              <a:rPr lang="ru-RU" dirty="0" err="1"/>
              <a:t>Куденов-Каллерги</a:t>
            </a:r>
            <a:endParaRPr lang="ru-RU" dirty="0"/>
          </a:p>
          <a:p>
            <a:pPr marL="457200" lvl="1" indent="0">
              <a:buNone/>
            </a:pPr>
            <a:r>
              <a:rPr lang="ru-RU" dirty="0"/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B83421A-BB9F-BE46-AECB-3E39557AE1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536" y="2498387"/>
            <a:ext cx="5213630" cy="30723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DF34487-B738-454C-9395-C91FBA8302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1196" y="2498387"/>
            <a:ext cx="4359510" cy="326741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1793543-F8BD-E442-987A-90A0D0C1EA3B}"/>
              </a:ext>
            </a:extLst>
          </p:cNvPr>
          <p:cNvSpPr txBox="1"/>
          <p:nvPr/>
        </p:nvSpPr>
        <p:spPr>
          <a:xfrm>
            <a:off x="2607013" y="4202349"/>
            <a:ext cx="11544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Евро-</a:t>
            </a:r>
          </a:p>
          <a:p>
            <a:r>
              <a:rPr lang="ru-RU" b="1" dirty="0">
                <a:solidFill>
                  <a:schemeClr val="bg1"/>
                </a:solidFill>
              </a:rPr>
              <a:t>Африка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D6493D4-BC56-2A45-A3C2-678CAF3BEAF6}"/>
              </a:ext>
            </a:extLst>
          </p:cNvPr>
          <p:cNvSpPr txBox="1"/>
          <p:nvPr/>
        </p:nvSpPr>
        <p:spPr>
          <a:xfrm>
            <a:off x="538264" y="3284217"/>
            <a:ext cx="13372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Доктрина</a:t>
            </a:r>
          </a:p>
          <a:p>
            <a:r>
              <a:rPr lang="ru-RU" b="1" dirty="0">
                <a:solidFill>
                  <a:schemeClr val="bg1"/>
                </a:solidFill>
              </a:rPr>
              <a:t>Монро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142F602-1FA2-8F4B-83B6-DD827F2A1C7A}"/>
              </a:ext>
            </a:extLst>
          </p:cNvPr>
          <p:cNvSpPr txBox="1"/>
          <p:nvPr/>
        </p:nvSpPr>
        <p:spPr>
          <a:xfrm>
            <a:off x="3628417" y="2712173"/>
            <a:ext cx="1095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Евразия</a:t>
            </a: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C6DB8D8-912E-0C48-96A6-5E3AC889C4BD}"/>
              </a:ext>
            </a:extLst>
          </p:cNvPr>
          <p:cNvSpPr/>
          <p:nvPr/>
        </p:nvSpPr>
        <p:spPr>
          <a:xfrm>
            <a:off x="3180945" y="2490281"/>
            <a:ext cx="2305455" cy="2023353"/>
          </a:xfrm>
          <a:custGeom>
            <a:avLst/>
            <a:gdLst>
              <a:gd name="connsiteX0" fmla="*/ 184825 w 2466821"/>
              <a:gd name="connsiteY0" fmla="*/ 252919 h 2023353"/>
              <a:gd name="connsiteX1" fmla="*/ 184825 w 2466821"/>
              <a:gd name="connsiteY1" fmla="*/ 252919 h 2023353"/>
              <a:gd name="connsiteX2" fmla="*/ 145915 w 2466821"/>
              <a:gd name="connsiteY2" fmla="*/ 340468 h 2023353"/>
              <a:gd name="connsiteX3" fmla="*/ 126459 w 2466821"/>
              <a:gd name="connsiteY3" fmla="*/ 369651 h 2023353"/>
              <a:gd name="connsiteX4" fmla="*/ 107004 w 2466821"/>
              <a:gd name="connsiteY4" fmla="*/ 428017 h 2023353"/>
              <a:gd name="connsiteX5" fmla="*/ 77821 w 2466821"/>
              <a:gd name="connsiteY5" fmla="*/ 486383 h 2023353"/>
              <a:gd name="connsiteX6" fmla="*/ 58366 w 2466821"/>
              <a:gd name="connsiteY6" fmla="*/ 612842 h 2023353"/>
              <a:gd name="connsiteX7" fmla="*/ 48638 w 2466821"/>
              <a:gd name="connsiteY7" fmla="*/ 768485 h 2023353"/>
              <a:gd name="connsiteX8" fmla="*/ 38910 w 2466821"/>
              <a:gd name="connsiteY8" fmla="*/ 797668 h 2023353"/>
              <a:gd name="connsiteX9" fmla="*/ 29183 w 2466821"/>
              <a:gd name="connsiteY9" fmla="*/ 856034 h 2023353"/>
              <a:gd name="connsiteX10" fmla="*/ 19455 w 2466821"/>
              <a:gd name="connsiteY10" fmla="*/ 885217 h 2023353"/>
              <a:gd name="connsiteX11" fmla="*/ 0 w 2466821"/>
              <a:gd name="connsiteY11" fmla="*/ 1011676 h 2023353"/>
              <a:gd name="connsiteX12" fmla="*/ 9727 w 2466821"/>
              <a:gd name="connsiteY12" fmla="*/ 1099225 h 2023353"/>
              <a:gd name="connsiteX13" fmla="*/ 29183 w 2466821"/>
              <a:gd name="connsiteY13" fmla="*/ 1118681 h 2023353"/>
              <a:gd name="connsiteX14" fmla="*/ 77821 w 2466821"/>
              <a:gd name="connsiteY14" fmla="*/ 1167319 h 2023353"/>
              <a:gd name="connsiteX15" fmla="*/ 116732 w 2466821"/>
              <a:gd name="connsiteY15" fmla="*/ 1225685 h 2023353"/>
              <a:gd name="connsiteX16" fmla="*/ 136187 w 2466821"/>
              <a:gd name="connsiteY16" fmla="*/ 1254868 h 2023353"/>
              <a:gd name="connsiteX17" fmla="*/ 155642 w 2466821"/>
              <a:gd name="connsiteY17" fmla="*/ 1284051 h 2023353"/>
              <a:gd name="connsiteX18" fmla="*/ 175098 w 2466821"/>
              <a:gd name="connsiteY18" fmla="*/ 1303506 h 2023353"/>
              <a:gd name="connsiteX19" fmla="*/ 204281 w 2466821"/>
              <a:gd name="connsiteY19" fmla="*/ 1410510 h 2023353"/>
              <a:gd name="connsiteX20" fmla="*/ 223736 w 2466821"/>
              <a:gd name="connsiteY20" fmla="*/ 1439693 h 2023353"/>
              <a:gd name="connsiteX21" fmla="*/ 243191 w 2466821"/>
              <a:gd name="connsiteY21" fmla="*/ 1498059 h 2023353"/>
              <a:gd name="connsiteX22" fmla="*/ 252919 w 2466821"/>
              <a:gd name="connsiteY22" fmla="*/ 1527242 h 2023353"/>
              <a:gd name="connsiteX23" fmla="*/ 272374 w 2466821"/>
              <a:gd name="connsiteY23" fmla="*/ 1546698 h 2023353"/>
              <a:gd name="connsiteX24" fmla="*/ 330740 w 2466821"/>
              <a:gd name="connsiteY24" fmla="*/ 1585608 h 2023353"/>
              <a:gd name="connsiteX25" fmla="*/ 350195 w 2466821"/>
              <a:gd name="connsiteY25" fmla="*/ 1605064 h 2023353"/>
              <a:gd name="connsiteX26" fmla="*/ 389106 w 2466821"/>
              <a:gd name="connsiteY26" fmla="*/ 1614791 h 2023353"/>
              <a:gd name="connsiteX27" fmla="*/ 418289 w 2466821"/>
              <a:gd name="connsiteY27" fmla="*/ 1624519 h 2023353"/>
              <a:gd name="connsiteX28" fmla="*/ 457200 w 2466821"/>
              <a:gd name="connsiteY28" fmla="*/ 1673157 h 2023353"/>
              <a:gd name="connsiteX29" fmla="*/ 544749 w 2466821"/>
              <a:gd name="connsiteY29" fmla="*/ 1750979 h 2023353"/>
              <a:gd name="connsiteX30" fmla="*/ 583659 w 2466821"/>
              <a:gd name="connsiteY30" fmla="*/ 1809345 h 2023353"/>
              <a:gd name="connsiteX31" fmla="*/ 603115 w 2466821"/>
              <a:gd name="connsiteY31" fmla="*/ 1838528 h 2023353"/>
              <a:gd name="connsiteX32" fmla="*/ 690664 w 2466821"/>
              <a:gd name="connsiteY32" fmla="*/ 1916349 h 2023353"/>
              <a:gd name="connsiteX33" fmla="*/ 739302 w 2466821"/>
              <a:gd name="connsiteY33" fmla="*/ 1955259 h 2023353"/>
              <a:gd name="connsiteX34" fmla="*/ 758757 w 2466821"/>
              <a:gd name="connsiteY34" fmla="*/ 1974715 h 2023353"/>
              <a:gd name="connsiteX35" fmla="*/ 787940 w 2466821"/>
              <a:gd name="connsiteY35" fmla="*/ 1994170 h 2023353"/>
              <a:gd name="connsiteX36" fmla="*/ 846306 w 2466821"/>
              <a:gd name="connsiteY36" fmla="*/ 2023353 h 2023353"/>
              <a:gd name="connsiteX37" fmla="*/ 914400 w 2466821"/>
              <a:gd name="connsiteY37" fmla="*/ 2013625 h 2023353"/>
              <a:gd name="connsiteX38" fmla="*/ 933855 w 2466821"/>
              <a:gd name="connsiteY38" fmla="*/ 1984442 h 2023353"/>
              <a:gd name="connsiteX39" fmla="*/ 982493 w 2466821"/>
              <a:gd name="connsiteY39" fmla="*/ 1926076 h 2023353"/>
              <a:gd name="connsiteX40" fmla="*/ 1001949 w 2466821"/>
              <a:gd name="connsiteY40" fmla="*/ 1867710 h 2023353"/>
              <a:gd name="connsiteX41" fmla="*/ 1011676 w 2466821"/>
              <a:gd name="connsiteY41" fmla="*/ 1838528 h 2023353"/>
              <a:gd name="connsiteX42" fmla="*/ 1001949 w 2466821"/>
              <a:gd name="connsiteY42" fmla="*/ 1770434 h 2023353"/>
              <a:gd name="connsiteX43" fmla="*/ 982493 w 2466821"/>
              <a:gd name="connsiteY43" fmla="*/ 1750979 h 2023353"/>
              <a:gd name="connsiteX44" fmla="*/ 963038 w 2466821"/>
              <a:gd name="connsiteY44" fmla="*/ 1721796 h 2023353"/>
              <a:gd name="connsiteX45" fmla="*/ 856034 w 2466821"/>
              <a:gd name="connsiteY45" fmla="*/ 1663430 h 2023353"/>
              <a:gd name="connsiteX46" fmla="*/ 749029 w 2466821"/>
              <a:gd name="connsiteY46" fmla="*/ 1643974 h 2023353"/>
              <a:gd name="connsiteX47" fmla="*/ 690664 w 2466821"/>
              <a:gd name="connsiteY47" fmla="*/ 1624519 h 2023353"/>
              <a:gd name="connsiteX48" fmla="*/ 632298 w 2466821"/>
              <a:gd name="connsiteY48" fmla="*/ 1527242 h 2023353"/>
              <a:gd name="connsiteX49" fmla="*/ 622570 w 2466821"/>
              <a:gd name="connsiteY49" fmla="*/ 1498059 h 2023353"/>
              <a:gd name="connsiteX50" fmla="*/ 612842 w 2466821"/>
              <a:gd name="connsiteY50" fmla="*/ 1468876 h 2023353"/>
              <a:gd name="connsiteX51" fmla="*/ 622570 w 2466821"/>
              <a:gd name="connsiteY51" fmla="*/ 1371600 h 2023353"/>
              <a:gd name="connsiteX52" fmla="*/ 651753 w 2466821"/>
              <a:gd name="connsiteY52" fmla="*/ 1352145 h 2023353"/>
              <a:gd name="connsiteX53" fmla="*/ 690664 w 2466821"/>
              <a:gd name="connsiteY53" fmla="*/ 1313234 h 2023353"/>
              <a:gd name="connsiteX54" fmla="*/ 758757 w 2466821"/>
              <a:gd name="connsiteY54" fmla="*/ 1293779 h 2023353"/>
              <a:gd name="connsiteX55" fmla="*/ 836578 w 2466821"/>
              <a:gd name="connsiteY55" fmla="*/ 1264596 h 2023353"/>
              <a:gd name="connsiteX56" fmla="*/ 875489 w 2466821"/>
              <a:gd name="connsiteY56" fmla="*/ 1245140 h 2023353"/>
              <a:gd name="connsiteX57" fmla="*/ 933855 w 2466821"/>
              <a:gd name="connsiteY57" fmla="*/ 1225685 h 2023353"/>
              <a:gd name="connsiteX58" fmla="*/ 992221 w 2466821"/>
              <a:gd name="connsiteY58" fmla="*/ 1186774 h 2023353"/>
              <a:gd name="connsiteX59" fmla="*/ 1060315 w 2466821"/>
              <a:gd name="connsiteY59" fmla="*/ 1167319 h 2023353"/>
              <a:gd name="connsiteX60" fmla="*/ 1118681 w 2466821"/>
              <a:gd name="connsiteY60" fmla="*/ 1138136 h 2023353"/>
              <a:gd name="connsiteX61" fmla="*/ 1264595 w 2466821"/>
              <a:gd name="connsiteY61" fmla="*/ 1128408 h 2023353"/>
              <a:gd name="connsiteX62" fmla="*/ 1391055 w 2466821"/>
              <a:gd name="connsiteY62" fmla="*/ 1108953 h 2023353"/>
              <a:gd name="connsiteX63" fmla="*/ 1459149 w 2466821"/>
              <a:gd name="connsiteY63" fmla="*/ 1099225 h 2023353"/>
              <a:gd name="connsiteX64" fmla="*/ 1702340 w 2466821"/>
              <a:gd name="connsiteY64" fmla="*/ 1108953 h 2023353"/>
              <a:gd name="connsiteX65" fmla="*/ 1760706 w 2466821"/>
              <a:gd name="connsiteY65" fmla="*/ 1128408 h 2023353"/>
              <a:gd name="connsiteX66" fmla="*/ 1809344 w 2466821"/>
              <a:gd name="connsiteY66" fmla="*/ 1157591 h 2023353"/>
              <a:gd name="connsiteX67" fmla="*/ 1857983 w 2466821"/>
              <a:gd name="connsiteY67" fmla="*/ 1196502 h 2023353"/>
              <a:gd name="connsiteX68" fmla="*/ 1896893 w 2466821"/>
              <a:gd name="connsiteY68" fmla="*/ 1206230 h 2023353"/>
              <a:gd name="connsiteX69" fmla="*/ 2042808 w 2466821"/>
              <a:gd name="connsiteY69" fmla="*/ 1186774 h 2023353"/>
              <a:gd name="connsiteX70" fmla="*/ 2110902 w 2466821"/>
              <a:gd name="connsiteY70" fmla="*/ 1147864 h 2023353"/>
              <a:gd name="connsiteX71" fmla="*/ 2149812 w 2466821"/>
              <a:gd name="connsiteY71" fmla="*/ 1118681 h 2023353"/>
              <a:gd name="connsiteX72" fmla="*/ 2188723 w 2466821"/>
              <a:gd name="connsiteY72" fmla="*/ 1108953 h 2023353"/>
              <a:gd name="connsiteX73" fmla="*/ 2217906 w 2466821"/>
              <a:gd name="connsiteY73" fmla="*/ 1079770 h 2023353"/>
              <a:gd name="connsiteX74" fmla="*/ 2286000 w 2466821"/>
              <a:gd name="connsiteY74" fmla="*/ 1040859 h 2023353"/>
              <a:gd name="connsiteX75" fmla="*/ 2373549 w 2466821"/>
              <a:gd name="connsiteY75" fmla="*/ 953310 h 2023353"/>
              <a:gd name="connsiteX76" fmla="*/ 2412459 w 2466821"/>
              <a:gd name="connsiteY76" fmla="*/ 914400 h 2023353"/>
              <a:gd name="connsiteX77" fmla="*/ 2451370 w 2466821"/>
              <a:gd name="connsiteY77" fmla="*/ 856034 h 2023353"/>
              <a:gd name="connsiteX78" fmla="*/ 2451370 w 2466821"/>
              <a:gd name="connsiteY78" fmla="*/ 564204 h 2023353"/>
              <a:gd name="connsiteX79" fmla="*/ 2441642 w 2466821"/>
              <a:gd name="connsiteY79" fmla="*/ 535021 h 2023353"/>
              <a:gd name="connsiteX80" fmla="*/ 2393004 w 2466821"/>
              <a:gd name="connsiteY80" fmla="*/ 476655 h 2023353"/>
              <a:gd name="connsiteX81" fmla="*/ 2373549 w 2466821"/>
              <a:gd name="connsiteY81" fmla="*/ 447472 h 2023353"/>
              <a:gd name="connsiteX82" fmla="*/ 2354093 w 2466821"/>
              <a:gd name="connsiteY82" fmla="*/ 428017 h 2023353"/>
              <a:gd name="connsiteX83" fmla="*/ 2334638 w 2466821"/>
              <a:gd name="connsiteY83" fmla="*/ 398834 h 2023353"/>
              <a:gd name="connsiteX84" fmla="*/ 2276272 w 2466821"/>
              <a:gd name="connsiteY84" fmla="*/ 340468 h 2023353"/>
              <a:gd name="connsiteX85" fmla="*/ 2247089 w 2466821"/>
              <a:gd name="connsiteY85" fmla="*/ 311285 h 2023353"/>
              <a:gd name="connsiteX86" fmla="*/ 2217906 w 2466821"/>
              <a:gd name="connsiteY86" fmla="*/ 282102 h 2023353"/>
              <a:gd name="connsiteX87" fmla="*/ 2188723 w 2466821"/>
              <a:gd name="connsiteY87" fmla="*/ 262647 h 2023353"/>
              <a:gd name="connsiteX88" fmla="*/ 2169268 w 2466821"/>
              <a:gd name="connsiteY88" fmla="*/ 233464 h 2023353"/>
              <a:gd name="connsiteX89" fmla="*/ 2140085 w 2466821"/>
              <a:gd name="connsiteY89" fmla="*/ 214008 h 2023353"/>
              <a:gd name="connsiteX90" fmla="*/ 2120629 w 2466821"/>
              <a:gd name="connsiteY90" fmla="*/ 194553 h 2023353"/>
              <a:gd name="connsiteX91" fmla="*/ 2091446 w 2466821"/>
              <a:gd name="connsiteY91" fmla="*/ 175098 h 2023353"/>
              <a:gd name="connsiteX92" fmla="*/ 2071991 w 2466821"/>
              <a:gd name="connsiteY92" fmla="*/ 155642 h 2023353"/>
              <a:gd name="connsiteX93" fmla="*/ 2003898 w 2466821"/>
              <a:gd name="connsiteY93" fmla="*/ 126459 h 2023353"/>
              <a:gd name="connsiteX94" fmla="*/ 1984442 w 2466821"/>
              <a:gd name="connsiteY94" fmla="*/ 107004 h 2023353"/>
              <a:gd name="connsiteX95" fmla="*/ 1926076 w 2466821"/>
              <a:gd name="connsiteY95" fmla="*/ 87549 h 2023353"/>
              <a:gd name="connsiteX96" fmla="*/ 1896893 w 2466821"/>
              <a:gd name="connsiteY96" fmla="*/ 77821 h 2023353"/>
              <a:gd name="connsiteX97" fmla="*/ 1867710 w 2466821"/>
              <a:gd name="connsiteY97" fmla="*/ 68093 h 2023353"/>
              <a:gd name="connsiteX98" fmla="*/ 1517515 w 2466821"/>
              <a:gd name="connsiteY98" fmla="*/ 58366 h 2023353"/>
              <a:gd name="connsiteX99" fmla="*/ 1410510 w 2466821"/>
              <a:gd name="connsiteY99" fmla="*/ 19455 h 2023353"/>
              <a:gd name="connsiteX100" fmla="*/ 1449421 w 2466821"/>
              <a:gd name="connsiteY100" fmla="*/ 19455 h 2023353"/>
              <a:gd name="connsiteX101" fmla="*/ 1449421 w 2466821"/>
              <a:gd name="connsiteY101" fmla="*/ 19455 h 202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466821" h="2023353">
                <a:moveTo>
                  <a:pt x="184825" y="252919"/>
                </a:moveTo>
                <a:lnTo>
                  <a:pt x="184825" y="252919"/>
                </a:lnTo>
                <a:cubicBezTo>
                  <a:pt x="171855" y="282102"/>
                  <a:pt x="160197" y="311904"/>
                  <a:pt x="145915" y="340468"/>
                </a:cubicBezTo>
                <a:cubicBezTo>
                  <a:pt x="140686" y="350925"/>
                  <a:pt x="131207" y="358967"/>
                  <a:pt x="126459" y="369651"/>
                </a:cubicBezTo>
                <a:cubicBezTo>
                  <a:pt x="118130" y="388391"/>
                  <a:pt x="118379" y="410953"/>
                  <a:pt x="107004" y="428017"/>
                </a:cubicBezTo>
                <a:cubicBezTo>
                  <a:pt x="89515" y="454251"/>
                  <a:pt x="84533" y="456178"/>
                  <a:pt x="77821" y="486383"/>
                </a:cubicBezTo>
                <a:cubicBezTo>
                  <a:pt x="72420" y="510687"/>
                  <a:pt x="61470" y="591110"/>
                  <a:pt x="58366" y="612842"/>
                </a:cubicBezTo>
                <a:cubicBezTo>
                  <a:pt x="55123" y="664723"/>
                  <a:pt x="54080" y="716788"/>
                  <a:pt x="48638" y="768485"/>
                </a:cubicBezTo>
                <a:cubicBezTo>
                  <a:pt x="47565" y="778683"/>
                  <a:pt x="41134" y="787658"/>
                  <a:pt x="38910" y="797668"/>
                </a:cubicBezTo>
                <a:cubicBezTo>
                  <a:pt x="34631" y="816922"/>
                  <a:pt x="33462" y="836780"/>
                  <a:pt x="29183" y="856034"/>
                </a:cubicBezTo>
                <a:cubicBezTo>
                  <a:pt x="26959" y="866044"/>
                  <a:pt x="21942" y="875269"/>
                  <a:pt x="19455" y="885217"/>
                </a:cubicBezTo>
                <a:cubicBezTo>
                  <a:pt x="8313" y="929784"/>
                  <a:pt x="5907" y="964418"/>
                  <a:pt x="0" y="1011676"/>
                </a:cubicBezTo>
                <a:cubicBezTo>
                  <a:pt x="3242" y="1040859"/>
                  <a:pt x="2001" y="1070897"/>
                  <a:pt x="9727" y="1099225"/>
                </a:cubicBezTo>
                <a:cubicBezTo>
                  <a:pt x="12140" y="1108073"/>
                  <a:pt x="23454" y="1111519"/>
                  <a:pt x="29183" y="1118681"/>
                </a:cubicBezTo>
                <a:cubicBezTo>
                  <a:pt x="66241" y="1165003"/>
                  <a:pt x="27793" y="1133967"/>
                  <a:pt x="77821" y="1167319"/>
                </a:cubicBezTo>
                <a:lnTo>
                  <a:pt x="116732" y="1225685"/>
                </a:lnTo>
                <a:lnTo>
                  <a:pt x="136187" y="1254868"/>
                </a:lnTo>
                <a:cubicBezTo>
                  <a:pt x="142672" y="1264596"/>
                  <a:pt x="147375" y="1275784"/>
                  <a:pt x="155642" y="1284051"/>
                </a:cubicBezTo>
                <a:lnTo>
                  <a:pt x="175098" y="1303506"/>
                </a:lnTo>
                <a:cubicBezTo>
                  <a:pt x="180319" y="1329614"/>
                  <a:pt x="190173" y="1389348"/>
                  <a:pt x="204281" y="1410510"/>
                </a:cubicBezTo>
                <a:cubicBezTo>
                  <a:pt x="210766" y="1420238"/>
                  <a:pt x="218988" y="1429009"/>
                  <a:pt x="223736" y="1439693"/>
                </a:cubicBezTo>
                <a:cubicBezTo>
                  <a:pt x="232065" y="1458433"/>
                  <a:pt x="236706" y="1478604"/>
                  <a:pt x="243191" y="1498059"/>
                </a:cubicBezTo>
                <a:cubicBezTo>
                  <a:pt x="246434" y="1507787"/>
                  <a:pt x="245669" y="1519991"/>
                  <a:pt x="252919" y="1527242"/>
                </a:cubicBezTo>
                <a:cubicBezTo>
                  <a:pt x="259404" y="1533727"/>
                  <a:pt x="265037" y="1541195"/>
                  <a:pt x="272374" y="1546698"/>
                </a:cubicBezTo>
                <a:cubicBezTo>
                  <a:pt x="291080" y="1560727"/>
                  <a:pt x="314207" y="1569074"/>
                  <a:pt x="330740" y="1585608"/>
                </a:cubicBezTo>
                <a:cubicBezTo>
                  <a:pt x="337225" y="1592093"/>
                  <a:pt x="341992" y="1600962"/>
                  <a:pt x="350195" y="1605064"/>
                </a:cubicBezTo>
                <a:cubicBezTo>
                  <a:pt x="362153" y="1611043"/>
                  <a:pt x="376251" y="1611118"/>
                  <a:pt x="389106" y="1614791"/>
                </a:cubicBezTo>
                <a:cubicBezTo>
                  <a:pt x="398965" y="1617608"/>
                  <a:pt x="408561" y="1621276"/>
                  <a:pt x="418289" y="1624519"/>
                </a:cubicBezTo>
                <a:cubicBezTo>
                  <a:pt x="432737" y="1646192"/>
                  <a:pt x="437396" y="1657314"/>
                  <a:pt x="457200" y="1673157"/>
                </a:cubicBezTo>
                <a:cubicBezTo>
                  <a:pt x="498968" y="1706571"/>
                  <a:pt x="502374" y="1687415"/>
                  <a:pt x="544749" y="1750979"/>
                </a:cubicBezTo>
                <a:lnTo>
                  <a:pt x="583659" y="1809345"/>
                </a:lnTo>
                <a:cubicBezTo>
                  <a:pt x="590144" y="1819073"/>
                  <a:pt x="594848" y="1830261"/>
                  <a:pt x="603115" y="1838528"/>
                </a:cubicBezTo>
                <a:cubicBezTo>
                  <a:pt x="663217" y="1898630"/>
                  <a:pt x="633410" y="1873409"/>
                  <a:pt x="690664" y="1916349"/>
                </a:cubicBezTo>
                <a:cubicBezTo>
                  <a:pt x="729414" y="1974474"/>
                  <a:pt x="687094" y="1923934"/>
                  <a:pt x="739302" y="1955259"/>
                </a:cubicBezTo>
                <a:cubicBezTo>
                  <a:pt x="747166" y="1959978"/>
                  <a:pt x="751595" y="1968986"/>
                  <a:pt x="758757" y="1974715"/>
                </a:cubicBezTo>
                <a:cubicBezTo>
                  <a:pt x="767886" y="1982018"/>
                  <a:pt x="777483" y="1988942"/>
                  <a:pt x="787940" y="1994170"/>
                </a:cubicBezTo>
                <a:cubicBezTo>
                  <a:pt x="868488" y="2034444"/>
                  <a:pt x="762672" y="1967598"/>
                  <a:pt x="846306" y="2023353"/>
                </a:cubicBezTo>
                <a:cubicBezTo>
                  <a:pt x="869004" y="2020110"/>
                  <a:pt x="893448" y="2022937"/>
                  <a:pt x="914400" y="2013625"/>
                </a:cubicBezTo>
                <a:cubicBezTo>
                  <a:pt x="925083" y="2008877"/>
                  <a:pt x="926371" y="1993423"/>
                  <a:pt x="933855" y="1984442"/>
                </a:cubicBezTo>
                <a:cubicBezTo>
                  <a:pt x="955674" y="1958259"/>
                  <a:pt x="968691" y="1957130"/>
                  <a:pt x="982493" y="1926076"/>
                </a:cubicBezTo>
                <a:cubicBezTo>
                  <a:pt x="990822" y="1907336"/>
                  <a:pt x="995464" y="1887165"/>
                  <a:pt x="1001949" y="1867710"/>
                </a:cubicBezTo>
                <a:lnTo>
                  <a:pt x="1011676" y="1838528"/>
                </a:lnTo>
                <a:cubicBezTo>
                  <a:pt x="1008434" y="1815830"/>
                  <a:pt x="1009200" y="1792186"/>
                  <a:pt x="1001949" y="1770434"/>
                </a:cubicBezTo>
                <a:cubicBezTo>
                  <a:pt x="999049" y="1761733"/>
                  <a:pt x="988222" y="1758141"/>
                  <a:pt x="982493" y="1750979"/>
                </a:cubicBezTo>
                <a:cubicBezTo>
                  <a:pt x="975190" y="1741850"/>
                  <a:pt x="970341" y="1730925"/>
                  <a:pt x="963038" y="1721796"/>
                </a:cubicBezTo>
                <a:cubicBezTo>
                  <a:pt x="937466" y="1689830"/>
                  <a:pt x="895553" y="1670017"/>
                  <a:pt x="856034" y="1663430"/>
                </a:cubicBezTo>
                <a:cubicBezTo>
                  <a:pt x="836966" y="1660252"/>
                  <a:pt x="770394" y="1649801"/>
                  <a:pt x="749029" y="1643974"/>
                </a:cubicBezTo>
                <a:cubicBezTo>
                  <a:pt x="729244" y="1638578"/>
                  <a:pt x="690664" y="1624519"/>
                  <a:pt x="690664" y="1624519"/>
                </a:cubicBezTo>
                <a:cubicBezTo>
                  <a:pt x="637251" y="1571106"/>
                  <a:pt x="657554" y="1603010"/>
                  <a:pt x="632298" y="1527242"/>
                </a:cubicBezTo>
                <a:lnTo>
                  <a:pt x="622570" y="1498059"/>
                </a:lnTo>
                <a:lnTo>
                  <a:pt x="612842" y="1468876"/>
                </a:lnTo>
                <a:cubicBezTo>
                  <a:pt x="616085" y="1436451"/>
                  <a:pt x="612265" y="1402515"/>
                  <a:pt x="622570" y="1371600"/>
                </a:cubicBezTo>
                <a:cubicBezTo>
                  <a:pt x="626267" y="1360509"/>
                  <a:pt x="642876" y="1359753"/>
                  <a:pt x="651753" y="1352145"/>
                </a:cubicBezTo>
                <a:cubicBezTo>
                  <a:pt x="665680" y="1340208"/>
                  <a:pt x="673263" y="1319035"/>
                  <a:pt x="690664" y="1313234"/>
                </a:cubicBezTo>
                <a:cubicBezTo>
                  <a:pt x="732529" y="1299278"/>
                  <a:pt x="709899" y="1305993"/>
                  <a:pt x="758757" y="1293779"/>
                </a:cubicBezTo>
                <a:cubicBezTo>
                  <a:pt x="867092" y="1239610"/>
                  <a:pt x="730620" y="1304330"/>
                  <a:pt x="836578" y="1264596"/>
                </a:cubicBezTo>
                <a:cubicBezTo>
                  <a:pt x="850156" y="1259504"/>
                  <a:pt x="862025" y="1250526"/>
                  <a:pt x="875489" y="1245140"/>
                </a:cubicBezTo>
                <a:cubicBezTo>
                  <a:pt x="894530" y="1237524"/>
                  <a:pt x="915512" y="1234856"/>
                  <a:pt x="933855" y="1225685"/>
                </a:cubicBezTo>
                <a:cubicBezTo>
                  <a:pt x="954769" y="1215228"/>
                  <a:pt x="969537" y="1192445"/>
                  <a:pt x="992221" y="1186774"/>
                </a:cubicBezTo>
                <a:cubicBezTo>
                  <a:pt x="1004694" y="1183656"/>
                  <a:pt x="1046355" y="1174299"/>
                  <a:pt x="1060315" y="1167319"/>
                </a:cubicBezTo>
                <a:cubicBezTo>
                  <a:pt x="1087952" y="1153501"/>
                  <a:pt x="1087246" y="1141629"/>
                  <a:pt x="1118681" y="1138136"/>
                </a:cubicBezTo>
                <a:cubicBezTo>
                  <a:pt x="1167129" y="1132753"/>
                  <a:pt x="1216032" y="1132631"/>
                  <a:pt x="1264595" y="1128408"/>
                </a:cubicBezTo>
                <a:cubicBezTo>
                  <a:pt x="1362974" y="1119853"/>
                  <a:pt x="1314157" y="1121770"/>
                  <a:pt x="1391055" y="1108953"/>
                </a:cubicBezTo>
                <a:cubicBezTo>
                  <a:pt x="1413671" y="1105183"/>
                  <a:pt x="1436451" y="1102468"/>
                  <a:pt x="1459149" y="1099225"/>
                </a:cubicBezTo>
                <a:cubicBezTo>
                  <a:pt x="1540213" y="1102468"/>
                  <a:pt x="1621589" y="1101138"/>
                  <a:pt x="1702340" y="1108953"/>
                </a:cubicBezTo>
                <a:cubicBezTo>
                  <a:pt x="1722752" y="1110928"/>
                  <a:pt x="1760706" y="1128408"/>
                  <a:pt x="1760706" y="1128408"/>
                </a:cubicBezTo>
                <a:cubicBezTo>
                  <a:pt x="1809999" y="1177704"/>
                  <a:pt x="1746207" y="1119709"/>
                  <a:pt x="1809344" y="1157591"/>
                </a:cubicBezTo>
                <a:cubicBezTo>
                  <a:pt x="1861647" y="1188973"/>
                  <a:pt x="1789836" y="1167296"/>
                  <a:pt x="1857983" y="1196502"/>
                </a:cubicBezTo>
                <a:cubicBezTo>
                  <a:pt x="1870271" y="1201768"/>
                  <a:pt x="1883923" y="1202987"/>
                  <a:pt x="1896893" y="1206230"/>
                </a:cubicBezTo>
                <a:cubicBezTo>
                  <a:pt x="1954287" y="1201447"/>
                  <a:pt x="1994850" y="1207327"/>
                  <a:pt x="2042808" y="1186774"/>
                </a:cubicBezTo>
                <a:cubicBezTo>
                  <a:pt x="2071306" y="1174560"/>
                  <a:pt x="2086479" y="1165309"/>
                  <a:pt x="2110902" y="1147864"/>
                </a:cubicBezTo>
                <a:cubicBezTo>
                  <a:pt x="2124095" y="1138441"/>
                  <a:pt x="2135311" y="1125932"/>
                  <a:pt x="2149812" y="1118681"/>
                </a:cubicBezTo>
                <a:cubicBezTo>
                  <a:pt x="2161770" y="1112702"/>
                  <a:pt x="2175753" y="1112196"/>
                  <a:pt x="2188723" y="1108953"/>
                </a:cubicBezTo>
                <a:cubicBezTo>
                  <a:pt x="2198451" y="1099225"/>
                  <a:pt x="2206711" y="1087766"/>
                  <a:pt x="2217906" y="1079770"/>
                </a:cubicBezTo>
                <a:cubicBezTo>
                  <a:pt x="2262753" y="1047737"/>
                  <a:pt x="2248397" y="1074285"/>
                  <a:pt x="2286000" y="1040859"/>
                </a:cubicBezTo>
                <a:lnTo>
                  <a:pt x="2373549" y="953310"/>
                </a:lnTo>
                <a:cubicBezTo>
                  <a:pt x="2386519" y="940340"/>
                  <a:pt x="2402284" y="929662"/>
                  <a:pt x="2412459" y="914400"/>
                </a:cubicBezTo>
                <a:lnTo>
                  <a:pt x="2451370" y="856034"/>
                </a:lnTo>
                <a:cubicBezTo>
                  <a:pt x="2475784" y="733971"/>
                  <a:pt x="2467773" y="793845"/>
                  <a:pt x="2451370" y="564204"/>
                </a:cubicBezTo>
                <a:cubicBezTo>
                  <a:pt x="2450639" y="553976"/>
                  <a:pt x="2446228" y="544192"/>
                  <a:pt x="2441642" y="535021"/>
                </a:cubicBezTo>
                <a:cubicBezTo>
                  <a:pt x="2423527" y="498791"/>
                  <a:pt x="2419898" y="508928"/>
                  <a:pt x="2393004" y="476655"/>
                </a:cubicBezTo>
                <a:cubicBezTo>
                  <a:pt x="2385520" y="467674"/>
                  <a:pt x="2380852" y="456601"/>
                  <a:pt x="2373549" y="447472"/>
                </a:cubicBezTo>
                <a:cubicBezTo>
                  <a:pt x="2367820" y="440310"/>
                  <a:pt x="2359822" y="435179"/>
                  <a:pt x="2354093" y="428017"/>
                </a:cubicBezTo>
                <a:cubicBezTo>
                  <a:pt x="2346790" y="418888"/>
                  <a:pt x="2342405" y="407572"/>
                  <a:pt x="2334638" y="398834"/>
                </a:cubicBezTo>
                <a:cubicBezTo>
                  <a:pt x="2316359" y="378270"/>
                  <a:pt x="2295727" y="359923"/>
                  <a:pt x="2276272" y="340468"/>
                </a:cubicBezTo>
                <a:lnTo>
                  <a:pt x="2247089" y="311285"/>
                </a:lnTo>
                <a:cubicBezTo>
                  <a:pt x="2237361" y="301557"/>
                  <a:pt x="2229353" y="289733"/>
                  <a:pt x="2217906" y="282102"/>
                </a:cubicBezTo>
                <a:lnTo>
                  <a:pt x="2188723" y="262647"/>
                </a:lnTo>
                <a:cubicBezTo>
                  <a:pt x="2182238" y="252919"/>
                  <a:pt x="2177535" y="241731"/>
                  <a:pt x="2169268" y="233464"/>
                </a:cubicBezTo>
                <a:cubicBezTo>
                  <a:pt x="2161001" y="225197"/>
                  <a:pt x="2149214" y="221311"/>
                  <a:pt x="2140085" y="214008"/>
                </a:cubicBezTo>
                <a:cubicBezTo>
                  <a:pt x="2132923" y="208279"/>
                  <a:pt x="2127791" y="200282"/>
                  <a:pt x="2120629" y="194553"/>
                </a:cubicBezTo>
                <a:cubicBezTo>
                  <a:pt x="2111500" y="187250"/>
                  <a:pt x="2100575" y="182401"/>
                  <a:pt x="2091446" y="175098"/>
                </a:cubicBezTo>
                <a:cubicBezTo>
                  <a:pt x="2084284" y="169369"/>
                  <a:pt x="2079855" y="160361"/>
                  <a:pt x="2071991" y="155642"/>
                </a:cubicBezTo>
                <a:cubicBezTo>
                  <a:pt x="1942262" y="77804"/>
                  <a:pt x="2174718" y="240340"/>
                  <a:pt x="2003898" y="126459"/>
                </a:cubicBezTo>
                <a:cubicBezTo>
                  <a:pt x="1996267" y="121372"/>
                  <a:pt x="1992645" y="111105"/>
                  <a:pt x="1984442" y="107004"/>
                </a:cubicBezTo>
                <a:cubicBezTo>
                  <a:pt x="1966099" y="97833"/>
                  <a:pt x="1945531" y="94034"/>
                  <a:pt x="1926076" y="87549"/>
                </a:cubicBezTo>
                <a:lnTo>
                  <a:pt x="1896893" y="77821"/>
                </a:lnTo>
                <a:cubicBezTo>
                  <a:pt x="1887165" y="74578"/>
                  <a:pt x="1877960" y="68378"/>
                  <a:pt x="1867710" y="68093"/>
                </a:cubicBezTo>
                <a:lnTo>
                  <a:pt x="1517515" y="58366"/>
                </a:lnTo>
                <a:cubicBezTo>
                  <a:pt x="1428351" y="36074"/>
                  <a:pt x="1461941" y="53742"/>
                  <a:pt x="1410510" y="19455"/>
                </a:cubicBezTo>
                <a:cubicBezTo>
                  <a:pt x="1436451" y="-6485"/>
                  <a:pt x="1423481" y="-6485"/>
                  <a:pt x="1449421" y="19455"/>
                </a:cubicBezTo>
                <a:lnTo>
                  <a:pt x="1449421" y="19455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D5899DE-AD9F-3A40-AE05-49E775AC14A9}"/>
              </a:ext>
            </a:extLst>
          </p:cNvPr>
          <p:cNvSpPr txBox="1"/>
          <p:nvPr/>
        </p:nvSpPr>
        <p:spPr>
          <a:xfrm>
            <a:off x="4176003" y="4719004"/>
            <a:ext cx="11897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Великая </a:t>
            </a:r>
          </a:p>
          <a:p>
            <a:r>
              <a:rPr lang="ru-RU" b="1" dirty="0">
                <a:solidFill>
                  <a:schemeClr val="bg1"/>
                </a:solidFill>
              </a:rPr>
              <a:t>Япония</a:t>
            </a:r>
          </a:p>
        </p:txBody>
      </p:sp>
    </p:spTree>
    <p:extLst>
      <p:ext uri="{BB962C8B-B14F-4D97-AF65-F5344CB8AC3E}">
        <p14:creationId xmlns:p14="http://schemas.microsoft.com/office/powerpoint/2010/main" val="29497578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11469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97864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633140" y="488387"/>
            <a:ext cx="9404723" cy="12042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/>
              <a:t>Теории Государство</a:t>
            </a:r>
            <a:r>
              <a:rPr lang="en-US" sz="3200" b="1" dirty="0"/>
              <a:t>-</a:t>
            </a:r>
            <a:r>
              <a:rPr lang="ru-RU" sz="3200" b="1" dirty="0"/>
              <a:t>Цивилизация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31E2C008-15A8-DE48-A805-2D2805BA0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058" y="1294161"/>
            <a:ext cx="11250678" cy="5291465"/>
          </a:xfrm>
        </p:spPr>
        <p:txBody>
          <a:bodyPr>
            <a:normAutofit fontScale="92500" lnSpcReduction="20000"/>
          </a:bodyPr>
          <a:lstStyle/>
          <a:p>
            <a:pPr lvl="1"/>
            <a:r>
              <a:rPr lang="ru-RU" dirty="0"/>
              <a:t>Цивилизация как  базовый пре-концепт ТММ</a:t>
            </a:r>
          </a:p>
          <a:p>
            <a:pPr lvl="1"/>
            <a:r>
              <a:rPr lang="ru-RU" dirty="0"/>
              <a:t>Цивилизация вписана в пространство. </a:t>
            </a:r>
          </a:p>
          <a:p>
            <a:pPr lvl="2"/>
            <a:r>
              <a:rPr lang="ru-RU" dirty="0"/>
              <a:t>Теория «Большого пространства», </a:t>
            </a:r>
            <a:r>
              <a:rPr lang="en-US" dirty="0" err="1"/>
              <a:t>Grossraum</a:t>
            </a:r>
            <a:r>
              <a:rPr lang="ru-RU" dirty="0"/>
              <a:t> (</a:t>
            </a:r>
            <a:r>
              <a:rPr lang="ru-RU" dirty="0" err="1"/>
              <a:t>Р.Рацтель</a:t>
            </a:r>
            <a:r>
              <a:rPr lang="ru-RU" dirty="0"/>
              <a:t>, </a:t>
            </a:r>
            <a:r>
              <a:rPr lang="ru-RU" dirty="0" err="1"/>
              <a:t>К.Шмитт</a:t>
            </a:r>
            <a:r>
              <a:rPr lang="ru-RU" dirty="0"/>
              <a:t>, Ф. </a:t>
            </a:r>
            <a:r>
              <a:rPr lang="ru-RU" dirty="0" err="1"/>
              <a:t>Петито</a:t>
            </a:r>
            <a:r>
              <a:rPr lang="ru-RU" dirty="0"/>
              <a:t>)</a:t>
            </a:r>
          </a:p>
          <a:p>
            <a:pPr lvl="1"/>
            <a:r>
              <a:rPr lang="ru-RU" dirty="0"/>
              <a:t>Пространство </a:t>
            </a:r>
            <a:r>
              <a:rPr lang="ru-RU" dirty="0" err="1"/>
              <a:t>природно</a:t>
            </a:r>
            <a:r>
              <a:rPr lang="ru-RU" dirty="0"/>
              <a:t> и социально, то есть политично. Отсюда концепт «</a:t>
            </a:r>
            <a:r>
              <a:rPr lang="ru-RU" dirty="0" err="1"/>
              <a:t>Политейи</a:t>
            </a:r>
            <a:r>
              <a:rPr lang="ru-RU" dirty="0"/>
              <a:t>».</a:t>
            </a:r>
          </a:p>
          <a:p>
            <a:pPr lvl="1"/>
            <a:r>
              <a:rPr lang="ru-RU" dirty="0" err="1"/>
              <a:t>Политейя</a:t>
            </a:r>
            <a:r>
              <a:rPr lang="ru-RU" dirty="0"/>
              <a:t> может быть</a:t>
            </a:r>
          </a:p>
          <a:p>
            <a:pPr lvl="2"/>
            <a:r>
              <a:rPr lang="ru-RU" dirty="0"/>
              <a:t>Империей</a:t>
            </a:r>
          </a:p>
          <a:p>
            <a:pPr lvl="2"/>
            <a:r>
              <a:rPr lang="ru-RU" dirty="0"/>
              <a:t>Государством (традиционным и современным)</a:t>
            </a:r>
          </a:p>
          <a:p>
            <a:pPr lvl="2"/>
            <a:r>
              <a:rPr lang="ru-RU" dirty="0"/>
              <a:t>княжеством</a:t>
            </a:r>
          </a:p>
          <a:p>
            <a:pPr lvl="2"/>
            <a:r>
              <a:rPr lang="ru-RU" dirty="0"/>
              <a:t>Городом-государством</a:t>
            </a:r>
          </a:p>
          <a:p>
            <a:pPr lvl="2"/>
            <a:r>
              <a:rPr lang="ru-RU" dirty="0"/>
              <a:t>Штатом</a:t>
            </a:r>
          </a:p>
          <a:p>
            <a:pPr lvl="2"/>
            <a:r>
              <a:rPr lang="ru-RU" dirty="0"/>
              <a:t>Республикой</a:t>
            </a:r>
          </a:p>
          <a:p>
            <a:pPr lvl="2"/>
            <a:r>
              <a:rPr lang="ru-RU" dirty="0"/>
              <a:t>Территорией племен (как в Пакистане)</a:t>
            </a:r>
          </a:p>
          <a:p>
            <a:pPr lvl="1"/>
            <a:r>
              <a:rPr lang="ru-RU" dirty="0"/>
              <a:t>Государство-Цивилизация может быть</a:t>
            </a:r>
          </a:p>
          <a:p>
            <a:pPr lvl="2"/>
            <a:r>
              <a:rPr lang="ru-RU" dirty="0"/>
              <a:t>Актуальной</a:t>
            </a:r>
          </a:p>
          <a:p>
            <a:pPr lvl="2"/>
            <a:r>
              <a:rPr lang="ru-RU" dirty="0"/>
              <a:t>Потенциальной (виртуальной)</a:t>
            </a:r>
          </a:p>
          <a:p>
            <a:pPr marL="457200" lvl="1" indent="0">
              <a:buNone/>
            </a:pP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5540564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633140" y="488387"/>
            <a:ext cx="9404723" cy="12042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/>
              <a:t>Теории «Государство</a:t>
            </a:r>
            <a:r>
              <a:rPr lang="en-US" sz="3200" b="1" dirty="0"/>
              <a:t>-</a:t>
            </a:r>
            <a:r>
              <a:rPr lang="ru-RU" sz="3200" b="1" dirty="0"/>
              <a:t>Цивилизация»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7BC92EFF-5CC7-FC4C-9B83-6DAD1A52A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058" y="1294161"/>
            <a:ext cx="11250678" cy="5291465"/>
          </a:xfrm>
        </p:spPr>
        <p:txBody>
          <a:bodyPr>
            <a:normAutofit/>
          </a:bodyPr>
          <a:lstStyle/>
          <a:p>
            <a:r>
              <a:rPr lang="en-GB" b="1" dirty="0"/>
              <a:t>Zhang Weiwei. </a:t>
            </a:r>
            <a:r>
              <a:rPr lang="en-GB" dirty="0"/>
              <a:t>The China Wave: Rise of a Civilizational State 2012.</a:t>
            </a:r>
          </a:p>
          <a:p>
            <a:pPr lvl="1"/>
            <a:r>
              <a:rPr lang="en-GB" dirty="0"/>
              <a:t>Zang explicitly defines China as a civilizational state, blending Confucian traditions with modern governance. He contrasts this with Western nation-states, promoting the "China Model" as a global alternative.</a:t>
            </a:r>
          </a:p>
          <a:p>
            <a:pPr lvl="1"/>
            <a:r>
              <a:rPr lang="en-GB" dirty="0"/>
              <a:t>Relevance: A leading voice in articulating China’s official self-image as a civilizational state.</a:t>
            </a:r>
          </a:p>
          <a:p>
            <a:r>
              <a:rPr lang="ru-RU" b="1" dirty="0"/>
              <a:t>Цзян Цин. </a:t>
            </a:r>
            <a:r>
              <a:rPr lang="ru-RU" dirty="0"/>
              <a:t>Конфуцианский конституционный : как древнее прошлое Китая может формировать его политическое будущее (2012) </a:t>
            </a:r>
          </a:p>
          <a:p>
            <a:pPr lvl="1"/>
            <a:r>
              <a:rPr lang="ru-RU" dirty="0"/>
              <a:t>Цзян Цин считает, что современный Китай утратил связь с богатством своей древней традиции, а коммунизм и либерализм не отвечают культурным особенностям страны. Его идеи вызвали споры: одни видят в них утопический возврат к прошлому, другие — смелое предложение для будущего </a:t>
            </a:r>
            <a:endParaRPr lang="en-GB" dirty="0"/>
          </a:p>
          <a:p>
            <a:endParaRPr lang="en-GB" dirty="0"/>
          </a:p>
          <a:p>
            <a:pPr marL="457200" lvl="1" indent="0">
              <a:buNone/>
            </a:pPr>
            <a:endParaRPr lang="ru-RU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D804C6A-21A7-7448-9272-88D443952B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4729" y="5041898"/>
            <a:ext cx="2214071" cy="120422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3D9381E-5DB0-E24C-8C95-DFDFA82D9C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3719" y="148886"/>
            <a:ext cx="1204226" cy="1204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661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94298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633140" y="488387"/>
            <a:ext cx="9404723" cy="12042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/>
              <a:t>Теории Государство</a:t>
            </a:r>
            <a:r>
              <a:rPr lang="en-US" sz="3200" b="1" dirty="0"/>
              <a:t>-</a:t>
            </a:r>
            <a:r>
              <a:rPr lang="ru-RU" sz="3200" b="1" dirty="0"/>
              <a:t>Цивилизация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7BC92EFF-5CC7-FC4C-9B83-6DAD1A52A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058" y="1294161"/>
            <a:ext cx="11250678" cy="5291465"/>
          </a:xfrm>
        </p:spPr>
        <p:txBody>
          <a:bodyPr>
            <a:normAutofit/>
          </a:bodyPr>
          <a:lstStyle/>
          <a:p>
            <a:r>
              <a:rPr lang="en-GB" dirty="0"/>
              <a:t>Pavan K. Varma. Being Indian (2004)</a:t>
            </a:r>
          </a:p>
          <a:p>
            <a:endParaRPr lang="en-GB" dirty="0"/>
          </a:p>
          <a:p>
            <a:pPr lvl="1"/>
            <a:r>
              <a:rPr lang="en-GB" dirty="0"/>
              <a:t>Varma explores India’s civilizational identity, arguing that its cultural depth and pluralism distinguish it from Western nation-states.</a:t>
            </a:r>
          </a:p>
          <a:p>
            <a:pPr lvl="1"/>
            <a:r>
              <a:rPr lang="en-GB" dirty="0"/>
              <a:t>Relevance: Reinforces the idea of India as a civilizational state in modern discourse.</a:t>
            </a:r>
          </a:p>
          <a:p>
            <a:endParaRPr lang="en-GB" dirty="0"/>
          </a:p>
          <a:p>
            <a:pPr marL="457200" lvl="1" indent="0">
              <a:buNone/>
            </a:pPr>
            <a:endParaRPr lang="ru-R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FAB324-0551-CA44-AC2F-6FD389898F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7384" y="3429000"/>
            <a:ext cx="3822565" cy="3052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35548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633140" y="488387"/>
            <a:ext cx="9404723" cy="12042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/>
              <a:t>Теории Государство</a:t>
            </a:r>
            <a:r>
              <a:rPr lang="en-US" sz="3200" b="1" dirty="0"/>
              <a:t>-</a:t>
            </a:r>
            <a:r>
              <a:rPr lang="ru-RU" sz="3200" b="1" dirty="0"/>
              <a:t>Цивилизация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7BC92EFF-5CC7-FC4C-9B83-6DAD1A52A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058" y="1294161"/>
            <a:ext cx="11250678" cy="5291465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err="1"/>
              <a:t>Christopher</a:t>
            </a:r>
            <a:r>
              <a:rPr lang="ru-RU" b="1" dirty="0"/>
              <a:t> </a:t>
            </a:r>
            <a:r>
              <a:rPr lang="ru-RU" b="1" dirty="0" err="1"/>
              <a:t>Coker</a:t>
            </a:r>
            <a:r>
              <a:rPr lang="en-US" dirty="0"/>
              <a:t>.</a:t>
            </a:r>
            <a:r>
              <a:rPr lang="ru-RU" dirty="0"/>
              <a:t>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Rise</a:t>
            </a:r>
            <a:r>
              <a:rPr lang="ru-RU" dirty="0"/>
              <a:t> </a:t>
            </a:r>
            <a:r>
              <a:rPr lang="ru-RU" dirty="0" err="1"/>
              <a:t>of</a:t>
            </a:r>
            <a:r>
              <a:rPr lang="ru-RU" dirty="0"/>
              <a:t>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Civilizational</a:t>
            </a:r>
            <a:r>
              <a:rPr lang="ru-RU" dirty="0"/>
              <a:t> State</a:t>
            </a:r>
            <a:r>
              <a:rPr lang="en-US" dirty="0"/>
              <a:t>. Cambridge: </a:t>
            </a:r>
            <a:r>
              <a:rPr lang="en-GB" dirty="0"/>
              <a:t>Polity Press, </a:t>
            </a:r>
            <a:r>
              <a:rPr lang="ru-RU" dirty="0"/>
              <a:t>2019</a:t>
            </a:r>
            <a:r>
              <a:rPr lang="en-US" dirty="0"/>
              <a:t>.</a:t>
            </a:r>
          </a:p>
          <a:p>
            <a:pPr lvl="1"/>
            <a:r>
              <a:rPr lang="ru-RU" dirty="0"/>
              <a:t>Политическая единица, которая черпает свою легитимность не только из суверенитета или национальной идентичности, но из гораздо более глубокой и долговременной цивилизационной традиции. </a:t>
            </a:r>
          </a:p>
          <a:p>
            <a:pPr lvl="2"/>
            <a:r>
              <a:rPr lang="ru-RU" dirty="0"/>
              <a:t>"Государство-цивилизация претендует на то, чтобы представлять не просто нацию, а цивилизацию — историческую сущность с собственными ценностями, традициями и судьбой, часто вступающую в противоречие с универсалистскими претензиями Запада.» </a:t>
            </a:r>
            <a:endParaRPr lang="en-US" dirty="0"/>
          </a:p>
          <a:p>
            <a:pPr lvl="1"/>
            <a:r>
              <a:rPr lang="ru-RU" dirty="0"/>
              <a:t>Кокер выделяет Китай и Россию как наиболее яркие примеры государств-цивилизаций, хотя он также упоминает Индию и радикальные исламские проекты, такие как "Исламское государство" (ИГИЛ). Для Китая цивилизационная идентичность основана на конфуцианском наследии и непрерывной истории государственности:</a:t>
            </a:r>
          </a:p>
          <a:p>
            <a:pPr lvl="2"/>
            <a:r>
              <a:rPr lang="ru-RU" dirty="0"/>
              <a:t>"Претензия Китая на статус государства-цивилизации опирается на его </a:t>
            </a:r>
            <a:br>
              <a:rPr lang="en-US" dirty="0"/>
            </a:br>
            <a:r>
              <a:rPr lang="ru-RU" dirty="0"/>
              <a:t>утверждение о непрерывности — нарратив о 5000 лет непрерывной истории, который отличает его от фрагментированного </a:t>
            </a:r>
            <a:r>
              <a:rPr lang="en-US" dirty="0"/>
              <a:t> </a:t>
            </a:r>
            <a:r>
              <a:rPr lang="ru-RU" dirty="0"/>
              <a:t>прошлого Запада.”</a:t>
            </a:r>
            <a:endParaRPr lang="en-US" dirty="0"/>
          </a:p>
          <a:p>
            <a:pPr lvl="1"/>
            <a:r>
              <a:rPr lang="ru-RU" dirty="0"/>
              <a:t>В случае России Кокер отмечает ее </a:t>
            </a:r>
            <a:r>
              <a:rPr lang="ru-RU" dirty="0" err="1"/>
              <a:t>православно</a:t>
            </a:r>
            <a:r>
              <a:rPr lang="ru-RU" dirty="0"/>
              <a:t>-евразийскую идентичность, которая противопоставляется западному либерализму:</a:t>
            </a:r>
            <a:endParaRPr lang="en-US" dirty="0"/>
          </a:p>
          <a:p>
            <a:pPr lvl="2"/>
            <a:r>
              <a:rPr lang="ru-RU" dirty="0"/>
              <a:t>"Россия рассматривает себя как государство-цивилизацию с миссией защищать свой духовный суверенитет от посягательств декадентского Запада.”</a:t>
            </a:r>
            <a:endParaRPr lang="en-US" dirty="0"/>
          </a:p>
          <a:p>
            <a:pPr lvl="1"/>
            <a:r>
              <a:rPr lang="ru-RU" dirty="0"/>
              <a:t>Кокер считает, что подъем государств-цивилизаций знаменует конец эпохи универсализма, который Запад пытался навязать через глобализацию. Он видит в этом процессе не просто геополитическое соперничество, а фундаментальный философский разрыв:</a:t>
            </a:r>
          </a:p>
          <a:p>
            <a:pPr lvl="2"/>
            <a:r>
              <a:rPr lang="ru-RU" dirty="0"/>
              <a:t>"Подъем государства-цивилизации сигнализирует о конце либеральной мечты о том, что история имеет единое направление — к универсальной цивилизации, основанной на западных ценностях."</a:t>
            </a:r>
            <a:br>
              <a:rPr lang="ru-RU" dirty="0"/>
            </a:br>
            <a:endParaRPr lang="ru-RU" dirty="0"/>
          </a:p>
          <a:p>
            <a:pPr marL="457200" lvl="1" indent="0">
              <a:buNone/>
            </a:pPr>
            <a:endParaRPr lang="ru-RU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D0F0A6D-BA89-224D-AF75-AC24B65CE9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6014" y="107736"/>
            <a:ext cx="1339342" cy="98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97078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1031974" y="296693"/>
            <a:ext cx="9404723" cy="12042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dirty="0"/>
              <a:t>Процессы цивилизационной интеграции 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5A0217E-6D24-554F-B430-76228FF699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661" y="1500919"/>
            <a:ext cx="11250678" cy="5291465"/>
          </a:xfrm>
        </p:spPr>
        <p:txBody>
          <a:bodyPr>
            <a:normAutofit/>
          </a:bodyPr>
          <a:lstStyle/>
          <a:p>
            <a:r>
              <a:rPr lang="ru-RU" dirty="0"/>
              <a:t>От цивилизации к </a:t>
            </a:r>
            <a:r>
              <a:rPr lang="ru-RU" dirty="0" err="1"/>
              <a:t>Полетейе</a:t>
            </a:r>
            <a:endParaRPr lang="ru-RU" dirty="0"/>
          </a:p>
          <a:p>
            <a:pPr lvl="1"/>
            <a:r>
              <a:rPr lang="ru-RU" dirty="0"/>
              <a:t>Цивилизация -- Большое Пространство (</a:t>
            </a:r>
            <a:r>
              <a:rPr lang="ru-RU" dirty="0" err="1"/>
              <a:t>преконцепт</a:t>
            </a:r>
            <a:r>
              <a:rPr lang="ru-RU" dirty="0"/>
              <a:t>) – Государство-Цивилизация</a:t>
            </a:r>
          </a:p>
          <a:p>
            <a:pPr lvl="1"/>
            <a:r>
              <a:rPr lang="ru-RU" dirty="0"/>
              <a:t>Стратегический централизм + </a:t>
            </a:r>
            <a:r>
              <a:rPr lang="ru-RU" dirty="0" err="1"/>
              <a:t>социо</a:t>
            </a:r>
            <a:r>
              <a:rPr lang="ru-RU" dirty="0"/>
              <a:t>-культурное многообразие</a:t>
            </a:r>
          </a:p>
          <a:p>
            <a:pPr lvl="1"/>
            <a:r>
              <a:rPr lang="ru-RU" dirty="0"/>
              <a:t>Царство Царств</a:t>
            </a:r>
          </a:p>
          <a:p>
            <a:pPr lvl="1"/>
            <a:r>
              <a:rPr lang="ru-RU" dirty="0"/>
              <a:t>Империя</a:t>
            </a:r>
          </a:p>
          <a:p>
            <a:pPr lvl="1"/>
            <a:r>
              <a:rPr lang="ru-RU" dirty="0" err="1"/>
              <a:t>Разномасштабность</a:t>
            </a:r>
            <a:r>
              <a:rPr lang="ru-RU" dirty="0"/>
              <a:t> субъектов Государства-Цивилизации</a:t>
            </a:r>
          </a:p>
          <a:p>
            <a:pPr lvl="1"/>
            <a:r>
              <a:rPr lang="ru-RU" dirty="0"/>
              <a:t>Объединение на основе единства цивилизации, истории, </a:t>
            </a:r>
            <a:r>
              <a:rPr lang="ru-RU" dirty="0" err="1"/>
              <a:t>социо-кульутрных</a:t>
            </a:r>
            <a:r>
              <a:rPr lang="ru-RU" dirty="0"/>
              <a:t> систем, экономических интересов.</a:t>
            </a:r>
          </a:p>
          <a:p>
            <a:r>
              <a:rPr lang="ru-RU" dirty="0"/>
              <a:t>Региональная интеграция </a:t>
            </a:r>
            <a:r>
              <a:rPr lang="en-US" dirty="0"/>
              <a:t>vs </a:t>
            </a:r>
            <a:r>
              <a:rPr lang="ru-RU" dirty="0"/>
              <a:t>глобальная интеграция</a:t>
            </a:r>
            <a:endParaRPr lang="en-GB" dirty="0"/>
          </a:p>
          <a:p>
            <a:endParaRPr lang="en-GB" dirty="0"/>
          </a:p>
          <a:p>
            <a:pPr marL="457200" lvl="1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683126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1031974" y="296693"/>
            <a:ext cx="9404723" cy="12042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dirty="0"/>
              <a:t>Фронтир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5A0217E-6D24-554F-B430-76228FF699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661" y="1500919"/>
            <a:ext cx="11250678" cy="5291465"/>
          </a:xfrm>
        </p:spPr>
        <p:txBody>
          <a:bodyPr>
            <a:normAutofit/>
          </a:bodyPr>
          <a:lstStyle/>
          <a:p>
            <a:r>
              <a:rPr lang="ru-RU" dirty="0"/>
              <a:t>Между государствами границы линии</a:t>
            </a:r>
          </a:p>
          <a:p>
            <a:r>
              <a:rPr lang="ru-RU" dirty="0"/>
              <a:t>Между Государствами-Цивилизациями границы фронтиры, пояса</a:t>
            </a:r>
          </a:p>
          <a:p>
            <a:r>
              <a:rPr lang="ru-RU" dirty="0"/>
              <a:t>Зона</a:t>
            </a:r>
          </a:p>
          <a:p>
            <a:r>
              <a:rPr lang="ru-RU" dirty="0"/>
              <a:t>Метафизика Фронтира. </a:t>
            </a:r>
          </a:p>
          <a:p>
            <a:pPr lvl="1"/>
            <a:r>
              <a:rPr lang="ru-RU" dirty="0"/>
              <a:t>Дугина Д.А. Русский Фронтир. М.: Академический проект, 2024ю</a:t>
            </a:r>
            <a:endParaRPr lang="en-GB" dirty="0"/>
          </a:p>
          <a:p>
            <a:endParaRPr lang="en-GB" dirty="0"/>
          </a:p>
          <a:p>
            <a:pPr marL="457200" lvl="1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791632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1031974" y="296693"/>
            <a:ext cx="9404723" cy="12042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/>
              <a:t>«Философия права» Гегеля </a:t>
            </a:r>
            <a:endParaRPr lang="ru-RU" sz="3200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5A0217E-6D24-554F-B430-76228FF699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661" y="1500919"/>
            <a:ext cx="11250678" cy="5291465"/>
          </a:xfrm>
        </p:spPr>
        <p:txBody>
          <a:bodyPr>
            <a:normAutofit/>
          </a:bodyPr>
          <a:lstStyle/>
          <a:p>
            <a:r>
              <a:rPr lang="ru-RU" dirty="0"/>
              <a:t>Диалектика политической истории</a:t>
            </a:r>
          </a:p>
          <a:p>
            <a:pPr lvl="1"/>
            <a:r>
              <a:rPr lang="ru-RU" dirty="0"/>
              <a:t>Старое государство</a:t>
            </a:r>
          </a:p>
          <a:p>
            <a:pPr lvl="1"/>
            <a:r>
              <a:rPr lang="ru-RU" dirty="0"/>
              <a:t>Семья</a:t>
            </a:r>
          </a:p>
          <a:p>
            <a:pPr lvl="1"/>
            <a:r>
              <a:rPr lang="ru-RU" dirty="0"/>
              <a:t>Гражданское общество</a:t>
            </a:r>
          </a:p>
          <a:p>
            <a:pPr lvl="1"/>
            <a:r>
              <a:rPr lang="ru-RU" dirty="0"/>
              <a:t>Новое Государство (Государство Цивилизация)</a:t>
            </a:r>
          </a:p>
          <a:p>
            <a:r>
              <a:rPr lang="ru-RU" dirty="0"/>
              <a:t>Диалог постлиберальных государств и определение Мировой Империи Духа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5F592F-D7F1-DC47-96E2-4CCC68CC15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3539" y="4146651"/>
            <a:ext cx="1910038" cy="248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94693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38288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1031974" y="296693"/>
            <a:ext cx="9404723" cy="12042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/>
              <a:t>Критика гегемонии и глобализма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5A0217E-6D24-554F-B430-76228FF699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661" y="1500919"/>
            <a:ext cx="11250678" cy="5291465"/>
          </a:xfrm>
        </p:spPr>
        <p:txBody>
          <a:bodyPr>
            <a:normAutofit/>
          </a:bodyPr>
          <a:lstStyle/>
          <a:p>
            <a:r>
              <a:rPr lang="ru-RU" dirty="0"/>
              <a:t>«Либеральный момент» и его конец.</a:t>
            </a:r>
          </a:p>
          <a:p>
            <a:r>
              <a:rPr lang="ru-RU" dirty="0"/>
              <a:t>Однополярный момент (</a:t>
            </a:r>
            <a:r>
              <a:rPr lang="ru-RU" dirty="0" err="1"/>
              <a:t>Ч.Краутхаммер</a:t>
            </a:r>
            <a:r>
              <a:rPr lang="ru-RU" dirty="0"/>
              <a:t>)</a:t>
            </a:r>
          </a:p>
          <a:p>
            <a:r>
              <a:rPr lang="ru-RU" dirty="0"/>
              <a:t>Конец однополярного момента.</a:t>
            </a:r>
          </a:p>
          <a:p>
            <a:r>
              <a:rPr lang="ru-RU" dirty="0"/>
              <a:t>Революция Трампа сочетает конец однополярного момента с концом либерального момента.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F69F95-84D5-E148-B003-25120D6E58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6533" y="4146651"/>
            <a:ext cx="3594100" cy="200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71710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Гептархия. 7 Цивилизаций</a:t>
            </a:r>
          </a:p>
        </p:txBody>
      </p:sp>
      <p:pic>
        <p:nvPicPr>
          <p:cNvPr id="6" name="Объект 3">
            <a:extLst>
              <a:ext uri="{FF2B5EF4-FFF2-40B4-BE49-F238E27FC236}">
                <a16:creationId xmlns:a16="http://schemas.microsoft.com/office/drawing/2014/main" id="{205A996E-0A15-704F-BB62-58D37D5351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91" y="1853248"/>
            <a:ext cx="8781394" cy="4367048"/>
          </a:xfrm>
        </p:spPr>
      </p:pic>
      <p:sp>
        <p:nvSpPr>
          <p:cNvPr id="10" name="Freeform 9">
            <a:extLst>
              <a:ext uri="{FF2B5EF4-FFF2-40B4-BE49-F238E27FC236}">
                <a16:creationId xmlns:a16="http://schemas.microsoft.com/office/drawing/2014/main" id="{E2606E5E-5CA8-EF4C-99D8-280985053166}"/>
              </a:ext>
            </a:extLst>
          </p:cNvPr>
          <p:cNvSpPr/>
          <p:nvPr/>
        </p:nvSpPr>
        <p:spPr>
          <a:xfrm>
            <a:off x="1147864" y="1857983"/>
            <a:ext cx="3715966" cy="1741251"/>
          </a:xfrm>
          <a:custGeom>
            <a:avLst/>
            <a:gdLst>
              <a:gd name="connsiteX0" fmla="*/ 437745 w 3715966"/>
              <a:gd name="connsiteY0" fmla="*/ 116732 h 1741251"/>
              <a:gd name="connsiteX1" fmla="*/ 437745 w 3715966"/>
              <a:gd name="connsiteY1" fmla="*/ 116732 h 1741251"/>
              <a:gd name="connsiteX2" fmla="*/ 554476 w 3715966"/>
              <a:gd name="connsiteY2" fmla="*/ 107004 h 1741251"/>
              <a:gd name="connsiteX3" fmla="*/ 583659 w 3715966"/>
              <a:gd name="connsiteY3" fmla="*/ 97277 h 1741251"/>
              <a:gd name="connsiteX4" fmla="*/ 622570 w 3715966"/>
              <a:gd name="connsiteY4" fmla="*/ 87549 h 1741251"/>
              <a:gd name="connsiteX5" fmla="*/ 758757 w 3715966"/>
              <a:gd name="connsiteY5" fmla="*/ 58366 h 1741251"/>
              <a:gd name="connsiteX6" fmla="*/ 826851 w 3715966"/>
              <a:gd name="connsiteY6" fmla="*/ 29183 h 1741251"/>
              <a:gd name="connsiteX7" fmla="*/ 865762 w 3715966"/>
              <a:gd name="connsiteY7" fmla="*/ 19455 h 1741251"/>
              <a:gd name="connsiteX8" fmla="*/ 924127 w 3715966"/>
              <a:gd name="connsiteY8" fmla="*/ 0 h 1741251"/>
              <a:gd name="connsiteX9" fmla="*/ 1108953 w 3715966"/>
              <a:gd name="connsiteY9" fmla="*/ 9728 h 1741251"/>
              <a:gd name="connsiteX10" fmla="*/ 1225685 w 3715966"/>
              <a:gd name="connsiteY10" fmla="*/ 38911 h 1741251"/>
              <a:gd name="connsiteX11" fmla="*/ 1274323 w 3715966"/>
              <a:gd name="connsiteY11" fmla="*/ 48638 h 1741251"/>
              <a:gd name="connsiteX12" fmla="*/ 1332689 w 3715966"/>
              <a:gd name="connsiteY12" fmla="*/ 68094 h 1741251"/>
              <a:gd name="connsiteX13" fmla="*/ 1361872 w 3715966"/>
              <a:gd name="connsiteY13" fmla="*/ 77821 h 1741251"/>
              <a:gd name="connsiteX14" fmla="*/ 1507787 w 3715966"/>
              <a:gd name="connsiteY14" fmla="*/ 126460 h 1741251"/>
              <a:gd name="connsiteX15" fmla="*/ 1536970 w 3715966"/>
              <a:gd name="connsiteY15" fmla="*/ 136187 h 1741251"/>
              <a:gd name="connsiteX16" fmla="*/ 1566153 w 3715966"/>
              <a:gd name="connsiteY16" fmla="*/ 145915 h 1741251"/>
              <a:gd name="connsiteX17" fmla="*/ 1673157 w 3715966"/>
              <a:gd name="connsiteY17" fmla="*/ 136187 h 1741251"/>
              <a:gd name="connsiteX18" fmla="*/ 1760706 w 3715966"/>
              <a:gd name="connsiteY18" fmla="*/ 126460 h 1741251"/>
              <a:gd name="connsiteX19" fmla="*/ 1887166 w 3715966"/>
              <a:gd name="connsiteY19" fmla="*/ 116732 h 1741251"/>
              <a:gd name="connsiteX20" fmla="*/ 2023353 w 3715966"/>
              <a:gd name="connsiteY20" fmla="*/ 77821 h 1741251"/>
              <a:gd name="connsiteX21" fmla="*/ 2081719 w 3715966"/>
              <a:gd name="connsiteY21" fmla="*/ 58366 h 1741251"/>
              <a:gd name="connsiteX22" fmla="*/ 2149813 w 3715966"/>
              <a:gd name="connsiteY22" fmla="*/ 29183 h 1741251"/>
              <a:gd name="connsiteX23" fmla="*/ 2276272 w 3715966"/>
              <a:gd name="connsiteY23" fmla="*/ 38911 h 1741251"/>
              <a:gd name="connsiteX24" fmla="*/ 2305455 w 3715966"/>
              <a:gd name="connsiteY24" fmla="*/ 48638 h 1741251"/>
              <a:gd name="connsiteX25" fmla="*/ 2354093 w 3715966"/>
              <a:gd name="connsiteY25" fmla="*/ 58366 h 1741251"/>
              <a:gd name="connsiteX26" fmla="*/ 2412459 w 3715966"/>
              <a:gd name="connsiteY26" fmla="*/ 68094 h 1741251"/>
              <a:gd name="connsiteX27" fmla="*/ 2451370 w 3715966"/>
              <a:gd name="connsiteY27" fmla="*/ 77821 h 1741251"/>
              <a:gd name="connsiteX28" fmla="*/ 2519464 w 3715966"/>
              <a:gd name="connsiteY28" fmla="*/ 87549 h 1741251"/>
              <a:gd name="connsiteX29" fmla="*/ 2616740 w 3715966"/>
              <a:gd name="connsiteY29" fmla="*/ 107004 h 1741251"/>
              <a:gd name="connsiteX30" fmla="*/ 2723745 w 3715966"/>
              <a:gd name="connsiteY30" fmla="*/ 77821 h 1741251"/>
              <a:gd name="connsiteX31" fmla="*/ 2811293 w 3715966"/>
              <a:gd name="connsiteY31" fmla="*/ 58366 h 1741251"/>
              <a:gd name="connsiteX32" fmla="*/ 2840476 w 3715966"/>
              <a:gd name="connsiteY32" fmla="*/ 48638 h 1741251"/>
              <a:gd name="connsiteX33" fmla="*/ 2986391 w 3715966"/>
              <a:gd name="connsiteY33" fmla="*/ 58366 h 1741251"/>
              <a:gd name="connsiteX34" fmla="*/ 3229583 w 3715966"/>
              <a:gd name="connsiteY34" fmla="*/ 68094 h 1741251"/>
              <a:gd name="connsiteX35" fmla="*/ 3307404 w 3715966"/>
              <a:gd name="connsiteY35" fmla="*/ 87549 h 1741251"/>
              <a:gd name="connsiteX36" fmla="*/ 3346315 w 3715966"/>
              <a:gd name="connsiteY36" fmla="*/ 97277 h 1741251"/>
              <a:gd name="connsiteX37" fmla="*/ 3511685 w 3715966"/>
              <a:gd name="connsiteY37" fmla="*/ 107004 h 1741251"/>
              <a:gd name="connsiteX38" fmla="*/ 3579779 w 3715966"/>
              <a:gd name="connsiteY38" fmla="*/ 116732 h 1741251"/>
              <a:gd name="connsiteX39" fmla="*/ 3638145 w 3715966"/>
              <a:gd name="connsiteY39" fmla="*/ 136187 h 1741251"/>
              <a:gd name="connsiteX40" fmla="*/ 3686783 w 3715966"/>
              <a:gd name="connsiteY40" fmla="*/ 184826 h 1741251"/>
              <a:gd name="connsiteX41" fmla="*/ 3715966 w 3715966"/>
              <a:gd name="connsiteY41" fmla="*/ 243191 h 1741251"/>
              <a:gd name="connsiteX42" fmla="*/ 3706238 w 3715966"/>
              <a:gd name="connsiteY42" fmla="*/ 321013 h 1741251"/>
              <a:gd name="connsiteX43" fmla="*/ 3686783 w 3715966"/>
              <a:gd name="connsiteY43" fmla="*/ 350196 h 1741251"/>
              <a:gd name="connsiteX44" fmla="*/ 3453319 w 3715966"/>
              <a:gd name="connsiteY44" fmla="*/ 379379 h 1741251"/>
              <a:gd name="connsiteX45" fmla="*/ 3394953 w 3715966"/>
              <a:gd name="connsiteY45" fmla="*/ 389106 h 1741251"/>
              <a:gd name="connsiteX46" fmla="*/ 3365770 w 3715966"/>
              <a:gd name="connsiteY46" fmla="*/ 398834 h 1741251"/>
              <a:gd name="connsiteX47" fmla="*/ 3268493 w 3715966"/>
              <a:gd name="connsiteY47" fmla="*/ 418289 h 1741251"/>
              <a:gd name="connsiteX48" fmla="*/ 3239310 w 3715966"/>
              <a:gd name="connsiteY48" fmla="*/ 428017 h 1741251"/>
              <a:gd name="connsiteX49" fmla="*/ 3151762 w 3715966"/>
              <a:gd name="connsiteY49" fmla="*/ 466928 h 1741251"/>
              <a:gd name="connsiteX50" fmla="*/ 3083668 w 3715966"/>
              <a:gd name="connsiteY50" fmla="*/ 486383 h 1741251"/>
              <a:gd name="connsiteX51" fmla="*/ 3025302 w 3715966"/>
              <a:gd name="connsiteY51" fmla="*/ 505838 h 1741251"/>
              <a:gd name="connsiteX52" fmla="*/ 2996119 w 3715966"/>
              <a:gd name="connsiteY52" fmla="*/ 515566 h 1741251"/>
              <a:gd name="connsiteX53" fmla="*/ 2966936 w 3715966"/>
              <a:gd name="connsiteY53" fmla="*/ 535021 h 1741251"/>
              <a:gd name="connsiteX54" fmla="*/ 2957208 w 3715966"/>
              <a:gd name="connsiteY54" fmla="*/ 564204 h 1741251"/>
              <a:gd name="connsiteX55" fmla="*/ 2869659 w 3715966"/>
              <a:gd name="connsiteY55" fmla="*/ 642026 h 1741251"/>
              <a:gd name="connsiteX56" fmla="*/ 2850204 w 3715966"/>
              <a:gd name="connsiteY56" fmla="*/ 671208 h 1741251"/>
              <a:gd name="connsiteX57" fmla="*/ 2830749 w 3715966"/>
              <a:gd name="connsiteY57" fmla="*/ 690664 h 1741251"/>
              <a:gd name="connsiteX58" fmla="*/ 2801566 w 3715966"/>
              <a:gd name="connsiteY58" fmla="*/ 729574 h 1741251"/>
              <a:gd name="connsiteX59" fmla="*/ 2743200 w 3715966"/>
              <a:gd name="connsiteY59" fmla="*/ 787940 h 1741251"/>
              <a:gd name="connsiteX60" fmla="*/ 2684834 w 3715966"/>
              <a:gd name="connsiteY60" fmla="*/ 856034 h 1741251"/>
              <a:gd name="connsiteX61" fmla="*/ 2645923 w 3715966"/>
              <a:gd name="connsiteY61" fmla="*/ 933855 h 1741251"/>
              <a:gd name="connsiteX62" fmla="*/ 2616740 w 3715966"/>
              <a:gd name="connsiteY62" fmla="*/ 953311 h 1741251"/>
              <a:gd name="connsiteX63" fmla="*/ 2577830 w 3715966"/>
              <a:gd name="connsiteY63" fmla="*/ 972766 h 1741251"/>
              <a:gd name="connsiteX64" fmla="*/ 2538919 w 3715966"/>
              <a:gd name="connsiteY64" fmla="*/ 1001949 h 1741251"/>
              <a:gd name="connsiteX65" fmla="*/ 2500008 w 3715966"/>
              <a:gd name="connsiteY65" fmla="*/ 1021404 h 1741251"/>
              <a:gd name="connsiteX66" fmla="*/ 2393004 w 3715966"/>
              <a:gd name="connsiteY66" fmla="*/ 1099226 h 1741251"/>
              <a:gd name="connsiteX67" fmla="*/ 2344366 w 3715966"/>
              <a:gd name="connsiteY67" fmla="*/ 1128408 h 1741251"/>
              <a:gd name="connsiteX68" fmla="*/ 2276272 w 3715966"/>
              <a:gd name="connsiteY68" fmla="*/ 1196502 h 1741251"/>
              <a:gd name="connsiteX69" fmla="*/ 2217906 w 3715966"/>
              <a:gd name="connsiteY69" fmla="*/ 1245140 h 1741251"/>
              <a:gd name="connsiteX70" fmla="*/ 2178996 w 3715966"/>
              <a:gd name="connsiteY70" fmla="*/ 1293779 h 1741251"/>
              <a:gd name="connsiteX71" fmla="*/ 2159540 w 3715966"/>
              <a:gd name="connsiteY71" fmla="*/ 1313234 h 1741251"/>
              <a:gd name="connsiteX72" fmla="*/ 2110902 w 3715966"/>
              <a:gd name="connsiteY72" fmla="*/ 1371600 h 1741251"/>
              <a:gd name="connsiteX73" fmla="*/ 2023353 w 3715966"/>
              <a:gd name="connsiteY73" fmla="*/ 1391055 h 1741251"/>
              <a:gd name="connsiteX74" fmla="*/ 1916349 w 3715966"/>
              <a:gd name="connsiteY74" fmla="*/ 1420238 h 1741251"/>
              <a:gd name="connsiteX75" fmla="*/ 1896893 w 3715966"/>
              <a:gd name="connsiteY75" fmla="*/ 1439694 h 1741251"/>
              <a:gd name="connsiteX76" fmla="*/ 1867710 w 3715966"/>
              <a:gd name="connsiteY76" fmla="*/ 1459149 h 1741251"/>
              <a:gd name="connsiteX77" fmla="*/ 1799617 w 3715966"/>
              <a:gd name="connsiteY77" fmla="*/ 1536970 h 1741251"/>
              <a:gd name="connsiteX78" fmla="*/ 1760706 w 3715966"/>
              <a:gd name="connsiteY78" fmla="*/ 1546698 h 1741251"/>
              <a:gd name="connsiteX79" fmla="*/ 1731523 w 3715966"/>
              <a:gd name="connsiteY79" fmla="*/ 1556426 h 1741251"/>
              <a:gd name="connsiteX80" fmla="*/ 1663430 w 3715966"/>
              <a:gd name="connsiteY80" fmla="*/ 1575881 h 1741251"/>
              <a:gd name="connsiteX81" fmla="*/ 1634247 w 3715966"/>
              <a:gd name="connsiteY81" fmla="*/ 1595336 h 1741251"/>
              <a:gd name="connsiteX82" fmla="*/ 1595336 w 3715966"/>
              <a:gd name="connsiteY82" fmla="*/ 1634247 h 1741251"/>
              <a:gd name="connsiteX83" fmla="*/ 1488332 w 3715966"/>
              <a:gd name="connsiteY83" fmla="*/ 1663430 h 1741251"/>
              <a:gd name="connsiteX84" fmla="*/ 1284051 w 3715966"/>
              <a:gd name="connsiteY84" fmla="*/ 1673157 h 1741251"/>
              <a:gd name="connsiteX85" fmla="*/ 1254868 w 3715966"/>
              <a:gd name="connsiteY85" fmla="*/ 1682885 h 1741251"/>
              <a:gd name="connsiteX86" fmla="*/ 1225685 w 3715966"/>
              <a:gd name="connsiteY86" fmla="*/ 1741251 h 1741251"/>
              <a:gd name="connsiteX87" fmla="*/ 963038 w 3715966"/>
              <a:gd name="connsiteY87" fmla="*/ 1731523 h 1741251"/>
              <a:gd name="connsiteX88" fmla="*/ 914400 w 3715966"/>
              <a:gd name="connsiteY88" fmla="*/ 1653702 h 1741251"/>
              <a:gd name="connsiteX89" fmla="*/ 894945 w 3715966"/>
              <a:gd name="connsiteY89" fmla="*/ 1595336 h 1741251"/>
              <a:gd name="connsiteX90" fmla="*/ 885217 w 3715966"/>
              <a:gd name="connsiteY90" fmla="*/ 1566153 h 1741251"/>
              <a:gd name="connsiteX91" fmla="*/ 846306 w 3715966"/>
              <a:gd name="connsiteY91" fmla="*/ 1517515 h 1741251"/>
              <a:gd name="connsiteX92" fmla="*/ 787940 w 3715966"/>
              <a:gd name="connsiteY92" fmla="*/ 1498060 h 1741251"/>
              <a:gd name="connsiteX93" fmla="*/ 603115 w 3715966"/>
              <a:gd name="connsiteY93" fmla="*/ 1478604 h 1741251"/>
              <a:gd name="connsiteX94" fmla="*/ 466927 w 3715966"/>
              <a:gd name="connsiteY94" fmla="*/ 1439694 h 1741251"/>
              <a:gd name="connsiteX95" fmla="*/ 408562 w 3715966"/>
              <a:gd name="connsiteY95" fmla="*/ 1420238 h 1741251"/>
              <a:gd name="connsiteX96" fmla="*/ 379379 w 3715966"/>
              <a:gd name="connsiteY96" fmla="*/ 1410511 h 1741251"/>
              <a:gd name="connsiteX97" fmla="*/ 340468 w 3715966"/>
              <a:gd name="connsiteY97" fmla="*/ 1391055 h 1741251"/>
              <a:gd name="connsiteX98" fmla="*/ 282102 w 3715966"/>
              <a:gd name="connsiteY98" fmla="*/ 1342417 h 1741251"/>
              <a:gd name="connsiteX99" fmla="*/ 252919 w 3715966"/>
              <a:gd name="connsiteY99" fmla="*/ 1322962 h 1741251"/>
              <a:gd name="connsiteX100" fmla="*/ 214008 w 3715966"/>
              <a:gd name="connsiteY100" fmla="*/ 1274323 h 1741251"/>
              <a:gd name="connsiteX101" fmla="*/ 204281 w 3715966"/>
              <a:gd name="connsiteY101" fmla="*/ 1235413 h 1741251"/>
              <a:gd name="connsiteX102" fmla="*/ 175098 w 3715966"/>
              <a:gd name="connsiteY102" fmla="*/ 1167319 h 1741251"/>
              <a:gd name="connsiteX103" fmla="*/ 165370 w 3715966"/>
              <a:gd name="connsiteY103" fmla="*/ 1118681 h 1741251"/>
              <a:gd name="connsiteX104" fmla="*/ 155642 w 3715966"/>
              <a:gd name="connsiteY104" fmla="*/ 1089498 h 1741251"/>
              <a:gd name="connsiteX105" fmla="*/ 145915 w 3715966"/>
              <a:gd name="connsiteY105" fmla="*/ 1050587 h 1741251"/>
              <a:gd name="connsiteX106" fmla="*/ 136187 w 3715966"/>
              <a:gd name="connsiteY106" fmla="*/ 1001949 h 1741251"/>
              <a:gd name="connsiteX107" fmla="*/ 116732 w 3715966"/>
              <a:gd name="connsiteY107" fmla="*/ 963038 h 1741251"/>
              <a:gd name="connsiteX108" fmla="*/ 77821 w 3715966"/>
              <a:gd name="connsiteY108" fmla="*/ 875489 h 1741251"/>
              <a:gd name="connsiteX109" fmla="*/ 48638 w 3715966"/>
              <a:gd name="connsiteY109" fmla="*/ 836579 h 1741251"/>
              <a:gd name="connsiteX110" fmla="*/ 38910 w 3715966"/>
              <a:gd name="connsiteY110" fmla="*/ 807396 h 1741251"/>
              <a:gd name="connsiteX111" fmla="*/ 0 w 3715966"/>
              <a:gd name="connsiteY111" fmla="*/ 739302 h 1741251"/>
              <a:gd name="connsiteX112" fmla="*/ 19455 w 3715966"/>
              <a:gd name="connsiteY112" fmla="*/ 642026 h 1741251"/>
              <a:gd name="connsiteX113" fmla="*/ 29183 w 3715966"/>
              <a:gd name="connsiteY113" fmla="*/ 496111 h 1741251"/>
              <a:gd name="connsiteX114" fmla="*/ 38910 w 3715966"/>
              <a:gd name="connsiteY114" fmla="*/ 437745 h 1741251"/>
              <a:gd name="connsiteX115" fmla="*/ 48638 w 3715966"/>
              <a:gd name="connsiteY115" fmla="*/ 369651 h 1741251"/>
              <a:gd name="connsiteX116" fmla="*/ 68093 w 3715966"/>
              <a:gd name="connsiteY116" fmla="*/ 282102 h 1741251"/>
              <a:gd name="connsiteX117" fmla="*/ 77821 w 3715966"/>
              <a:gd name="connsiteY117" fmla="*/ 252919 h 1741251"/>
              <a:gd name="connsiteX118" fmla="*/ 136187 w 3715966"/>
              <a:gd name="connsiteY118" fmla="*/ 204281 h 1741251"/>
              <a:gd name="connsiteX119" fmla="*/ 165370 w 3715966"/>
              <a:gd name="connsiteY119" fmla="*/ 175098 h 1741251"/>
              <a:gd name="connsiteX120" fmla="*/ 252919 w 3715966"/>
              <a:gd name="connsiteY120" fmla="*/ 145915 h 1741251"/>
              <a:gd name="connsiteX121" fmla="*/ 437745 w 3715966"/>
              <a:gd name="connsiteY121" fmla="*/ 116732 h 1741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3715966" h="1741251">
                <a:moveTo>
                  <a:pt x="437745" y="116732"/>
                </a:moveTo>
                <a:lnTo>
                  <a:pt x="437745" y="116732"/>
                </a:lnTo>
                <a:cubicBezTo>
                  <a:pt x="476655" y="113489"/>
                  <a:pt x="515773" y="112164"/>
                  <a:pt x="554476" y="107004"/>
                </a:cubicBezTo>
                <a:cubicBezTo>
                  <a:pt x="564640" y="105649"/>
                  <a:pt x="573800" y="100094"/>
                  <a:pt x="583659" y="97277"/>
                </a:cubicBezTo>
                <a:cubicBezTo>
                  <a:pt x="596514" y="93604"/>
                  <a:pt x="609497" y="90350"/>
                  <a:pt x="622570" y="87549"/>
                </a:cubicBezTo>
                <a:cubicBezTo>
                  <a:pt x="667257" y="77973"/>
                  <a:pt x="714329" y="71060"/>
                  <a:pt x="758757" y="58366"/>
                </a:cubicBezTo>
                <a:cubicBezTo>
                  <a:pt x="826396" y="39040"/>
                  <a:pt x="743839" y="60312"/>
                  <a:pt x="826851" y="29183"/>
                </a:cubicBezTo>
                <a:cubicBezTo>
                  <a:pt x="839369" y="24489"/>
                  <a:pt x="852956" y="23297"/>
                  <a:pt x="865762" y="19455"/>
                </a:cubicBezTo>
                <a:cubicBezTo>
                  <a:pt x="885404" y="13562"/>
                  <a:pt x="924127" y="0"/>
                  <a:pt x="924127" y="0"/>
                </a:cubicBezTo>
                <a:cubicBezTo>
                  <a:pt x="985736" y="3243"/>
                  <a:pt x="1047456" y="4808"/>
                  <a:pt x="1108953" y="9728"/>
                </a:cubicBezTo>
                <a:cubicBezTo>
                  <a:pt x="1213175" y="18066"/>
                  <a:pt x="1121961" y="18167"/>
                  <a:pt x="1225685" y="38911"/>
                </a:cubicBezTo>
                <a:cubicBezTo>
                  <a:pt x="1241898" y="42153"/>
                  <a:pt x="1258372" y="44288"/>
                  <a:pt x="1274323" y="48638"/>
                </a:cubicBezTo>
                <a:cubicBezTo>
                  <a:pt x="1294108" y="54034"/>
                  <a:pt x="1313234" y="61609"/>
                  <a:pt x="1332689" y="68094"/>
                </a:cubicBezTo>
                <a:lnTo>
                  <a:pt x="1361872" y="77821"/>
                </a:lnTo>
                <a:lnTo>
                  <a:pt x="1507787" y="126460"/>
                </a:lnTo>
                <a:lnTo>
                  <a:pt x="1536970" y="136187"/>
                </a:lnTo>
                <a:lnTo>
                  <a:pt x="1566153" y="145915"/>
                </a:lnTo>
                <a:lnTo>
                  <a:pt x="1673157" y="136187"/>
                </a:lnTo>
                <a:cubicBezTo>
                  <a:pt x="1702374" y="133265"/>
                  <a:pt x="1731464" y="129118"/>
                  <a:pt x="1760706" y="126460"/>
                </a:cubicBezTo>
                <a:cubicBezTo>
                  <a:pt x="1802810" y="122632"/>
                  <a:pt x="1845013" y="119975"/>
                  <a:pt x="1887166" y="116732"/>
                </a:cubicBezTo>
                <a:cubicBezTo>
                  <a:pt x="1984897" y="92299"/>
                  <a:pt x="1939609" y="105736"/>
                  <a:pt x="2023353" y="77821"/>
                </a:cubicBezTo>
                <a:cubicBezTo>
                  <a:pt x="2023358" y="77819"/>
                  <a:pt x="2081715" y="58369"/>
                  <a:pt x="2081719" y="58366"/>
                </a:cubicBezTo>
                <a:cubicBezTo>
                  <a:pt x="2122026" y="31495"/>
                  <a:pt x="2099560" y="41747"/>
                  <a:pt x="2149813" y="29183"/>
                </a:cubicBezTo>
                <a:cubicBezTo>
                  <a:pt x="2191966" y="32426"/>
                  <a:pt x="2234321" y="33667"/>
                  <a:pt x="2276272" y="38911"/>
                </a:cubicBezTo>
                <a:cubicBezTo>
                  <a:pt x="2286447" y="40183"/>
                  <a:pt x="2295507" y="46151"/>
                  <a:pt x="2305455" y="48638"/>
                </a:cubicBezTo>
                <a:cubicBezTo>
                  <a:pt x="2321495" y="52648"/>
                  <a:pt x="2337826" y="55408"/>
                  <a:pt x="2354093" y="58366"/>
                </a:cubicBezTo>
                <a:cubicBezTo>
                  <a:pt x="2373499" y="61894"/>
                  <a:pt x="2393118" y="64226"/>
                  <a:pt x="2412459" y="68094"/>
                </a:cubicBezTo>
                <a:cubicBezTo>
                  <a:pt x="2425569" y="70716"/>
                  <a:pt x="2438216" y="75429"/>
                  <a:pt x="2451370" y="77821"/>
                </a:cubicBezTo>
                <a:cubicBezTo>
                  <a:pt x="2473929" y="81922"/>
                  <a:pt x="2496766" y="84306"/>
                  <a:pt x="2519464" y="87549"/>
                </a:cubicBezTo>
                <a:cubicBezTo>
                  <a:pt x="2555403" y="99529"/>
                  <a:pt x="2572026" y="107004"/>
                  <a:pt x="2616740" y="107004"/>
                </a:cubicBezTo>
                <a:cubicBezTo>
                  <a:pt x="2656553" y="107004"/>
                  <a:pt x="2685584" y="85453"/>
                  <a:pt x="2723745" y="77821"/>
                </a:cubicBezTo>
                <a:cubicBezTo>
                  <a:pt x="2757186" y="71133"/>
                  <a:pt x="2779232" y="67527"/>
                  <a:pt x="2811293" y="58366"/>
                </a:cubicBezTo>
                <a:cubicBezTo>
                  <a:pt x="2821152" y="55549"/>
                  <a:pt x="2830748" y="51881"/>
                  <a:pt x="2840476" y="48638"/>
                </a:cubicBezTo>
                <a:lnTo>
                  <a:pt x="2986391" y="58366"/>
                </a:lnTo>
                <a:cubicBezTo>
                  <a:pt x="3067419" y="62418"/>
                  <a:pt x="3148787" y="60749"/>
                  <a:pt x="3229583" y="68094"/>
                </a:cubicBezTo>
                <a:cubicBezTo>
                  <a:pt x="3256212" y="70515"/>
                  <a:pt x="3281464" y="81064"/>
                  <a:pt x="3307404" y="87549"/>
                </a:cubicBezTo>
                <a:cubicBezTo>
                  <a:pt x="3320374" y="90792"/>
                  <a:pt x="3332969" y="96492"/>
                  <a:pt x="3346315" y="97277"/>
                </a:cubicBezTo>
                <a:lnTo>
                  <a:pt x="3511685" y="107004"/>
                </a:lnTo>
                <a:cubicBezTo>
                  <a:pt x="3534383" y="110247"/>
                  <a:pt x="3557438" y="111576"/>
                  <a:pt x="3579779" y="116732"/>
                </a:cubicBezTo>
                <a:cubicBezTo>
                  <a:pt x="3599762" y="121343"/>
                  <a:pt x="3638145" y="136187"/>
                  <a:pt x="3638145" y="136187"/>
                </a:cubicBezTo>
                <a:cubicBezTo>
                  <a:pt x="3654358" y="152400"/>
                  <a:pt x="3679533" y="163074"/>
                  <a:pt x="3686783" y="184826"/>
                </a:cubicBezTo>
                <a:cubicBezTo>
                  <a:pt x="3700207" y="225099"/>
                  <a:pt x="3690822" y="205477"/>
                  <a:pt x="3715966" y="243191"/>
                </a:cubicBezTo>
                <a:cubicBezTo>
                  <a:pt x="3712723" y="269132"/>
                  <a:pt x="3713117" y="295792"/>
                  <a:pt x="3706238" y="321013"/>
                </a:cubicBezTo>
                <a:cubicBezTo>
                  <a:pt x="3703162" y="332292"/>
                  <a:pt x="3696697" y="344000"/>
                  <a:pt x="3686783" y="350196"/>
                </a:cubicBezTo>
                <a:cubicBezTo>
                  <a:pt x="3631261" y="384897"/>
                  <a:pt x="3482711" y="377746"/>
                  <a:pt x="3453319" y="379379"/>
                </a:cubicBezTo>
                <a:cubicBezTo>
                  <a:pt x="3433864" y="382621"/>
                  <a:pt x="3414207" y="384827"/>
                  <a:pt x="3394953" y="389106"/>
                </a:cubicBezTo>
                <a:cubicBezTo>
                  <a:pt x="3384943" y="391330"/>
                  <a:pt x="3375761" y="396528"/>
                  <a:pt x="3365770" y="398834"/>
                </a:cubicBezTo>
                <a:cubicBezTo>
                  <a:pt x="3333549" y="406270"/>
                  <a:pt x="3299864" y="407832"/>
                  <a:pt x="3268493" y="418289"/>
                </a:cubicBezTo>
                <a:cubicBezTo>
                  <a:pt x="3258765" y="421532"/>
                  <a:pt x="3248481" y="423431"/>
                  <a:pt x="3239310" y="428017"/>
                </a:cubicBezTo>
                <a:cubicBezTo>
                  <a:pt x="3146823" y="474261"/>
                  <a:pt x="3302330" y="416738"/>
                  <a:pt x="3151762" y="466928"/>
                </a:cubicBezTo>
                <a:cubicBezTo>
                  <a:pt x="3053737" y="499603"/>
                  <a:pt x="3205749" y="449759"/>
                  <a:pt x="3083668" y="486383"/>
                </a:cubicBezTo>
                <a:cubicBezTo>
                  <a:pt x="3064025" y="492276"/>
                  <a:pt x="3044757" y="499353"/>
                  <a:pt x="3025302" y="505838"/>
                </a:cubicBezTo>
                <a:cubicBezTo>
                  <a:pt x="3015574" y="509081"/>
                  <a:pt x="3004651" y="509878"/>
                  <a:pt x="2996119" y="515566"/>
                </a:cubicBezTo>
                <a:lnTo>
                  <a:pt x="2966936" y="535021"/>
                </a:lnTo>
                <a:cubicBezTo>
                  <a:pt x="2963693" y="544749"/>
                  <a:pt x="2963360" y="556001"/>
                  <a:pt x="2957208" y="564204"/>
                </a:cubicBezTo>
                <a:cubicBezTo>
                  <a:pt x="2896482" y="645172"/>
                  <a:pt x="2927354" y="584332"/>
                  <a:pt x="2869659" y="642026"/>
                </a:cubicBezTo>
                <a:cubicBezTo>
                  <a:pt x="2861392" y="650293"/>
                  <a:pt x="2857507" y="662079"/>
                  <a:pt x="2850204" y="671208"/>
                </a:cubicBezTo>
                <a:cubicBezTo>
                  <a:pt x="2844475" y="678370"/>
                  <a:pt x="2836620" y="683618"/>
                  <a:pt x="2830749" y="690664"/>
                </a:cubicBezTo>
                <a:cubicBezTo>
                  <a:pt x="2820370" y="703119"/>
                  <a:pt x="2812412" y="717523"/>
                  <a:pt x="2801566" y="729574"/>
                </a:cubicBezTo>
                <a:cubicBezTo>
                  <a:pt x="2783160" y="750025"/>
                  <a:pt x="2759708" y="765929"/>
                  <a:pt x="2743200" y="787940"/>
                </a:cubicBezTo>
                <a:cubicBezTo>
                  <a:pt x="2705763" y="837857"/>
                  <a:pt x="2725481" y="815387"/>
                  <a:pt x="2684834" y="856034"/>
                </a:cubicBezTo>
                <a:cubicBezTo>
                  <a:pt x="2671864" y="881974"/>
                  <a:pt x="2670054" y="917767"/>
                  <a:pt x="2645923" y="933855"/>
                </a:cubicBezTo>
                <a:cubicBezTo>
                  <a:pt x="2636195" y="940340"/>
                  <a:pt x="2626891" y="947510"/>
                  <a:pt x="2616740" y="953311"/>
                </a:cubicBezTo>
                <a:cubicBezTo>
                  <a:pt x="2604150" y="960506"/>
                  <a:pt x="2590127" y="965081"/>
                  <a:pt x="2577830" y="972766"/>
                </a:cubicBezTo>
                <a:cubicBezTo>
                  <a:pt x="2564082" y="981359"/>
                  <a:pt x="2552668" y="993356"/>
                  <a:pt x="2538919" y="1001949"/>
                </a:cubicBezTo>
                <a:cubicBezTo>
                  <a:pt x="2526622" y="1009635"/>
                  <a:pt x="2512074" y="1013360"/>
                  <a:pt x="2500008" y="1021404"/>
                </a:cubicBezTo>
                <a:cubicBezTo>
                  <a:pt x="2463312" y="1045868"/>
                  <a:pt x="2429347" y="1074240"/>
                  <a:pt x="2393004" y="1099226"/>
                </a:cubicBezTo>
                <a:cubicBezTo>
                  <a:pt x="2377424" y="1109937"/>
                  <a:pt x="2358891" y="1116304"/>
                  <a:pt x="2344366" y="1128408"/>
                </a:cubicBezTo>
                <a:cubicBezTo>
                  <a:pt x="2319706" y="1148958"/>
                  <a:pt x="2299859" y="1174729"/>
                  <a:pt x="2276272" y="1196502"/>
                </a:cubicBezTo>
                <a:cubicBezTo>
                  <a:pt x="2257663" y="1213679"/>
                  <a:pt x="2235813" y="1227232"/>
                  <a:pt x="2217906" y="1245140"/>
                </a:cubicBezTo>
                <a:cubicBezTo>
                  <a:pt x="2203225" y="1259821"/>
                  <a:pt x="2192508" y="1278015"/>
                  <a:pt x="2178996" y="1293779"/>
                </a:cubicBezTo>
                <a:cubicBezTo>
                  <a:pt x="2173027" y="1300742"/>
                  <a:pt x="2165269" y="1306072"/>
                  <a:pt x="2159540" y="1313234"/>
                </a:cubicBezTo>
                <a:cubicBezTo>
                  <a:pt x="2139030" y="1338871"/>
                  <a:pt x="2140614" y="1351792"/>
                  <a:pt x="2110902" y="1371600"/>
                </a:cubicBezTo>
                <a:cubicBezTo>
                  <a:pt x="2094549" y="1382502"/>
                  <a:pt x="2031163" y="1389381"/>
                  <a:pt x="2023353" y="1391055"/>
                </a:cubicBezTo>
                <a:cubicBezTo>
                  <a:pt x="1961927" y="1404218"/>
                  <a:pt x="1960797" y="1405423"/>
                  <a:pt x="1916349" y="1420238"/>
                </a:cubicBezTo>
                <a:cubicBezTo>
                  <a:pt x="1909864" y="1426723"/>
                  <a:pt x="1904055" y="1433965"/>
                  <a:pt x="1896893" y="1439694"/>
                </a:cubicBezTo>
                <a:cubicBezTo>
                  <a:pt x="1887764" y="1446997"/>
                  <a:pt x="1875409" y="1450351"/>
                  <a:pt x="1867710" y="1459149"/>
                </a:cubicBezTo>
                <a:cubicBezTo>
                  <a:pt x="1832040" y="1499914"/>
                  <a:pt x="1843393" y="1518209"/>
                  <a:pt x="1799617" y="1536970"/>
                </a:cubicBezTo>
                <a:cubicBezTo>
                  <a:pt x="1787328" y="1542236"/>
                  <a:pt x="1773561" y="1543025"/>
                  <a:pt x="1760706" y="1546698"/>
                </a:cubicBezTo>
                <a:cubicBezTo>
                  <a:pt x="1750847" y="1549515"/>
                  <a:pt x="1741382" y="1553609"/>
                  <a:pt x="1731523" y="1556426"/>
                </a:cubicBezTo>
                <a:cubicBezTo>
                  <a:pt x="1716972" y="1560583"/>
                  <a:pt x="1678983" y="1568104"/>
                  <a:pt x="1663430" y="1575881"/>
                </a:cubicBezTo>
                <a:cubicBezTo>
                  <a:pt x="1652973" y="1581109"/>
                  <a:pt x="1643124" y="1587728"/>
                  <a:pt x="1634247" y="1595336"/>
                </a:cubicBezTo>
                <a:cubicBezTo>
                  <a:pt x="1620320" y="1607273"/>
                  <a:pt x="1612738" y="1628447"/>
                  <a:pt x="1595336" y="1634247"/>
                </a:cubicBezTo>
                <a:cubicBezTo>
                  <a:pt x="1562219" y="1645286"/>
                  <a:pt x="1524078" y="1660680"/>
                  <a:pt x="1488332" y="1663430"/>
                </a:cubicBezTo>
                <a:cubicBezTo>
                  <a:pt x="1420362" y="1668658"/>
                  <a:pt x="1352145" y="1669915"/>
                  <a:pt x="1284051" y="1673157"/>
                </a:cubicBezTo>
                <a:cubicBezTo>
                  <a:pt x="1274323" y="1676400"/>
                  <a:pt x="1262875" y="1676479"/>
                  <a:pt x="1254868" y="1682885"/>
                </a:cubicBezTo>
                <a:cubicBezTo>
                  <a:pt x="1237726" y="1696599"/>
                  <a:pt x="1232093" y="1722027"/>
                  <a:pt x="1225685" y="1741251"/>
                </a:cubicBezTo>
                <a:cubicBezTo>
                  <a:pt x="1138136" y="1738008"/>
                  <a:pt x="1050212" y="1740240"/>
                  <a:pt x="963038" y="1731523"/>
                </a:cubicBezTo>
                <a:cubicBezTo>
                  <a:pt x="925828" y="1727802"/>
                  <a:pt x="921701" y="1675606"/>
                  <a:pt x="914400" y="1653702"/>
                </a:cubicBezTo>
                <a:lnTo>
                  <a:pt x="894945" y="1595336"/>
                </a:lnTo>
                <a:lnTo>
                  <a:pt x="885217" y="1566153"/>
                </a:lnTo>
                <a:cubicBezTo>
                  <a:pt x="874668" y="1534508"/>
                  <a:pt x="880741" y="1532819"/>
                  <a:pt x="846306" y="1517515"/>
                </a:cubicBezTo>
                <a:cubicBezTo>
                  <a:pt x="827566" y="1509186"/>
                  <a:pt x="808363" y="1499917"/>
                  <a:pt x="787940" y="1498060"/>
                </a:cubicBezTo>
                <a:cubicBezTo>
                  <a:pt x="755387" y="1495101"/>
                  <a:pt x="643127" y="1486106"/>
                  <a:pt x="603115" y="1478604"/>
                </a:cubicBezTo>
                <a:cubicBezTo>
                  <a:pt x="547278" y="1468135"/>
                  <a:pt x="518539" y="1456898"/>
                  <a:pt x="466927" y="1439694"/>
                </a:cubicBezTo>
                <a:lnTo>
                  <a:pt x="408562" y="1420238"/>
                </a:lnTo>
                <a:cubicBezTo>
                  <a:pt x="398834" y="1416996"/>
                  <a:pt x="388550" y="1415097"/>
                  <a:pt x="379379" y="1410511"/>
                </a:cubicBezTo>
                <a:cubicBezTo>
                  <a:pt x="366409" y="1404026"/>
                  <a:pt x="353059" y="1398250"/>
                  <a:pt x="340468" y="1391055"/>
                </a:cubicBezTo>
                <a:cubicBezTo>
                  <a:pt x="294357" y="1364706"/>
                  <a:pt x="326002" y="1379000"/>
                  <a:pt x="282102" y="1342417"/>
                </a:cubicBezTo>
                <a:cubicBezTo>
                  <a:pt x="273121" y="1334933"/>
                  <a:pt x="262048" y="1330265"/>
                  <a:pt x="252919" y="1322962"/>
                </a:cubicBezTo>
                <a:cubicBezTo>
                  <a:pt x="233120" y="1307123"/>
                  <a:pt x="228452" y="1295988"/>
                  <a:pt x="214008" y="1274323"/>
                </a:cubicBezTo>
                <a:cubicBezTo>
                  <a:pt x="210766" y="1261353"/>
                  <a:pt x="208975" y="1247931"/>
                  <a:pt x="204281" y="1235413"/>
                </a:cubicBezTo>
                <a:cubicBezTo>
                  <a:pt x="183396" y="1179720"/>
                  <a:pt x="187178" y="1215641"/>
                  <a:pt x="175098" y="1167319"/>
                </a:cubicBezTo>
                <a:cubicBezTo>
                  <a:pt x="171088" y="1151279"/>
                  <a:pt x="169380" y="1134721"/>
                  <a:pt x="165370" y="1118681"/>
                </a:cubicBezTo>
                <a:cubicBezTo>
                  <a:pt x="162883" y="1108733"/>
                  <a:pt x="158459" y="1099357"/>
                  <a:pt x="155642" y="1089498"/>
                </a:cubicBezTo>
                <a:cubicBezTo>
                  <a:pt x="151969" y="1076643"/>
                  <a:pt x="148815" y="1063638"/>
                  <a:pt x="145915" y="1050587"/>
                </a:cubicBezTo>
                <a:cubicBezTo>
                  <a:pt x="142328" y="1034447"/>
                  <a:pt x="141415" y="1017634"/>
                  <a:pt x="136187" y="1001949"/>
                </a:cubicBezTo>
                <a:cubicBezTo>
                  <a:pt x="131601" y="988192"/>
                  <a:pt x="122444" y="976367"/>
                  <a:pt x="116732" y="963038"/>
                </a:cubicBezTo>
                <a:cubicBezTo>
                  <a:pt x="91481" y="904120"/>
                  <a:pt x="129926" y="962330"/>
                  <a:pt x="77821" y="875489"/>
                </a:cubicBezTo>
                <a:cubicBezTo>
                  <a:pt x="69480" y="861587"/>
                  <a:pt x="58366" y="849549"/>
                  <a:pt x="48638" y="836579"/>
                </a:cubicBezTo>
                <a:cubicBezTo>
                  <a:pt x="45395" y="826851"/>
                  <a:pt x="42949" y="816821"/>
                  <a:pt x="38910" y="807396"/>
                </a:cubicBezTo>
                <a:cubicBezTo>
                  <a:pt x="24099" y="772837"/>
                  <a:pt x="19539" y="768612"/>
                  <a:pt x="0" y="739302"/>
                </a:cubicBezTo>
                <a:cubicBezTo>
                  <a:pt x="14477" y="695867"/>
                  <a:pt x="13866" y="703500"/>
                  <a:pt x="19455" y="642026"/>
                </a:cubicBezTo>
                <a:cubicBezTo>
                  <a:pt x="23868" y="593480"/>
                  <a:pt x="24561" y="544638"/>
                  <a:pt x="29183" y="496111"/>
                </a:cubicBezTo>
                <a:cubicBezTo>
                  <a:pt x="31053" y="476476"/>
                  <a:pt x="35911" y="457239"/>
                  <a:pt x="38910" y="437745"/>
                </a:cubicBezTo>
                <a:cubicBezTo>
                  <a:pt x="42396" y="415083"/>
                  <a:pt x="44868" y="392267"/>
                  <a:pt x="48638" y="369651"/>
                </a:cubicBezTo>
                <a:cubicBezTo>
                  <a:pt x="52648" y="345592"/>
                  <a:pt x="61100" y="306577"/>
                  <a:pt x="68093" y="282102"/>
                </a:cubicBezTo>
                <a:cubicBezTo>
                  <a:pt x="70910" y="272243"/>
                  <a:pt x="72133" y="261451"/>
                  <a:pt x="77821" y="252919"/>
                </a:cubicBezTo>
                <a:cubicBezTo>
                  <a:pt x="99137" y="220946"/>
                  <a:pt x="109269" y="226713"/>
                  <a:pt x="136187" y="204281"/>
                </a:cubicBezTo>
                <a:cubicBezTo>
                  <a:pt x="146755" y="195474"/>
                  <a:pt x="154175" y="183094"/>
                  <a:pt x="165370" y="175098"/>
                </a:cubicBezTo>
                <a:cubicBezTo>
                  <a:pt x="189206" y="158072"/>
                  <a:pt x="224110" y="147287"/>
                  <a:pt x="252919" y="145915"/>
                </a:cubicBezTo>
                <a:cubicBezTo>
                  <a:pt x="304741" y="143447"/>
                  <a:pt x="406941" y="121596"/>
                  <a:pt x="437745" y="116732"/>
                </a:cubicBezTo>
                <a:close/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FDAC6C-3D49-B540-9DDE-59000F1CC067}"/>
              </a:ext>
            </a:extLst>
          </p:cNvPr>
          <p:cNvSpPr/>
          <p:nvPr/>
        </p:nvSpPr>
        <p:spPr>
          <a:xfrm>
            <a:off x="2363346" y="4514115"/>
            <a:ext cx="24335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2">
                    <a:lumMod val="50000"/>
                  </a:schemeClr>
                </a:solidFill>
              </a:rPr>
              <a:t>Латино-Американская</a:t>
            </a:r>
          </a:p>
          <a:p>
            <a:r>
              <a:rPr lang="ru-RU" sz="1200" b="1" dirty="0">
                <a:solidFill>
                  <a:schemeClr val="accent2">
                    <a:lumMod val="50000"/>
                  </a:schemeClr>
                </a:solidFill>
              </a:rPr>
              <a:t>цивилизация</a:t>
            </a:r>
            <a:endParaRPr lang="ru-RU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00C6D50-9C1E-8F41-BDC7-54B71A26E041}"/>
              </a:ext>
            </a:extLst>
          </p:cNvPr>
          <p:cNvSpPr/>
          <p:nvPr/>
        </p:nvSpPr>
        <p:spPr>
          <a:xfrm>
            <a:off x="2186200" y="3962353"/>
            <a:ext cx="1867711" cy="2208179"/>
          </a:xfrm>
          <a:custGeom>
            <a:avLst/>
            <a:gdLst>
              <a:gd name="connsiteX0" fmla="*/ 155643 w 1867711"/>
              <a:gd name="connsiteY0" fmla="*/ 369651 h 2208179"/>
              <a:gd name="connsiteX1" fmla="*/ 155643 w 1867711"/>
              <a:gd name="connsiteY1" fmla="*/ 369651 h 2208179"/>
              <a:gd name="connsiteX2" fmla="*/ 165371 w 1867711"/>
              <a:gd name="connsiteY2" fmla="*/ 223736 h 2208179"/>
              <a:gd name="connsiteX3" fmla="*/ 194554 w 1867711"/>
              <a:gd name="connsiteY3" fmla="*/ 204281 h 2208179"/>
              <a:gd name="connsiteX4" fmla="*/ 214009 w 1867711"/>
              <a:gd name="connsiteY4" fmla="*/ 184825 h 2208179"/>
              <a:gd name="connsiteX5" fmla="*/ 233464 w 1867711"/>
              <a:gd name="connsiteY5" fmla="*/ 155642 h 2208179"/>
              <a:gd name="connsiteX6" fmla="*/ 262647 w 1867711"/>
              <a:gd name="connsiteY6" fmla="*/ 145915 h 2208179"/>
              <a:gd name="connsiteX7" fmla="*/ 350196 w 1867711"/>
              <a:gd name="connsiteY7" fmla="*/ 97276 h 2208179"/>
              <a:gd name="connsiteX8" fmla="*/ 428017 w 1867711"/>
              <a:gd name="connsiteY8" fmla="*/ 77821 h 2208179"/>
              <a:gd name="connsiteX9" fmla="*/ 515566 w 1867711"/>
              <a:gd name="connsiteY9" fmla="*/ 48638 h 2208179"/>
              <a:gd name="connsiteX10" fmla="*/ 544749 w 1867711"/>
              <a:gd name="connsiteY10" fmla="*/ 38911 h 2208179"/>
              <a:gd name="connsiteX11" fmla="*/ 651754 w 1867711"/>
              <a:gd name="connsiteY11" fmla="*/ 19455 h 2208179"/>
              <a:gd name="connsiteX12" fmla="*/ 700392 w 1867711"/>
              <a:gd name="connsiteY12" fmla="*/ 9728 h 2208179"/>
              <a:gd name="connsiteX13" fmla="*/ 797668 w 1867711"/>
              <a:gd name="connsiteY13" fmla="*/ 0 h 2208179"/>
              <a:gd name="connsiteX14" fmla="*/ 1099226 w 1867711"/>
              <a:gd name="connsiteY14" fmla="*/ 9728 h 2208179"/>
              <a:gd name="connsiteX15" fmla="*/ 1128409 w 1867711"/>
              <a:gd name="connsiteY15" fmla="*/ 19455 h 2208179"/>
              <a:gd name="connsiteX16" fmla="*/ 1177047 w 1867711"/>
              <a:gd name="connsiteY16" fmla="*/ 38911 h 2208179"/>
              <a:gd name="connsiteX17" fmla="*/ 1225686 w 1867711"/>
              <a:gd name="connsiteY17" fmla="*/ 48638 h 2208179"/>
              <a:gd name="connsiteX18" fmla="*/ 1284051 w 1867711"/>
              <a:gd name="connsiteY18" fmla="*/ 68093 h 2208179"/>
              <a:gd name="connsiteX19" fmla="*/ 1342417 w 1867711"/>
              <a:gd name="connsiteY19" fmla="*/ 77821 h 2208179"/>
              <a:gd name="connsiteX20" fmla="*/ 1410511 w 1867711"/>
              <a:gd name="connsiteY20" fmla="*/ 107004 h 2208179"/>
              <a:gd name="connsiteX21" fmla="*/ 1468877 w 1867711"/>
              <a:gd name="connsiteY21" fmla="*/ 136187 h 2208179"/>
              <a:gd name="connsiteX22" fmla="*/ 1536971 w 1867711"/>
              <a:gd name="connsiteY22" fmla="*/ 204281 h 2208179"/>
              <a:gd name="connsiteX23" fmla="*/ 1575881 w 1867711"/>
              <a:gd name="connsiteY23" fmla="*/ 272374 h 2208179"/>
              <a:gd name="connsiteX24" fmla="*/ 1673158 w 1867711"/>
              <a:gd name="connsiteY24" fmla="*/ 408562 h 2208179"/>
              <a:gd name="connsiteX25" fmla="*/ 1702341 w 1867711"/>
              <a:gd name="connsiteY25" fmla="*/ 437745 h 2208179"/>
              <a:gd name="connsiteX26" fmla="*/ 1721796 w 1867711"/>
              <a:gd name="connsiteY26" fmla="*/ 466928 h 2208179"/>
              <a:gd name="connsiteX27" fmla="*/ 1780162 w 1867711"/>
              <a:gd name="connsiteY27" fmla="*/ 525293 h 2208179"/>
              <a:gd name="connsiteX28" fmla="*/ 1838528 w 1867711"/>
              <a:gd name="connsiteY28" fmla="*/ 603115 h 2208179"/>
              <a:gd name="connsiteX29" fmla="*/ 1867711 w 1867711"/>
              <a:gd name="connsiteY29" fmla="*/ 700391 h 2208179"/>
              <a:gd name="connsiteX30" fmla="*/ 1848256 w 1867711"/>
              <a:gd name="connsiteY30" fmla="*/ 846306 h 2208179"/>
              <a:gd name="connsiteX31" fmla="*/ 1838528 w 1867711"/>
              <a:gd name="connsiteY31" fmla="*/ 894945 h 2208179"/>
              <a:gd name="connsiteX32" fmla="*/ 1809345 w 1867711"/>
              <a:gd name="connsiteY32" fmla="*/ 1011676 h 2208179"/>
              <a:gd name="connsiteX33" fmla="*/ 1789890 w 1867711"/>
              <a:gd name="connsiteY33" fmla="*/ 1079770 h 2208179"/>
              <a:gd name="connsiteX34" fmla="*/ 1770434 w 1867711"/>
              <a:gd name="connsiteY34" fmla="*/ 1157591 h 2208179"/>
              <a:gd name="connsiteX35" fmla="*/ 1741251 w 1867711"/>
              <a:gd name="connsiteY35" fmla="*/ 1313234 h 2208179"/>
              <a:gd name="connsiteX36" fmla="*/ 1731524 w 1867711"/>
              <a:gd name="connsiteY36" fmla="*/ 1342417 h 2208179"/>
              <a:gd name="connsiteX37" fmla="*/ 1712068 w 1867711"/>
              <a:gd name="connsiteY37" fmla="*/ 1468876 h 2208179"/>
              <a:gd name="connsiteX38" fmla="*/ 1692613 w 1867711"/>
              <a:gd name="connsiteY38" fmla="*/ 1507787 h 2208179"/>
              <a:gd name="connsiteX39" fmla="*/ 1663430 w 1867711"/>
              <a:gd name="connsiteY39" fmla="*/ 1614791 h 2208179"/>
              <a:gd name="connsiteX40" fmla="*/ 1643975 w 1867711"/>
              <a:gd name="connsiteY40" fmla="*/ 1653702 h 2208179"/>
              <a:gd name="connsiteX41" fmla="*/ 1624520 w 1867711"/>
              <a:gd name="connsiteY41" fmla="*/ 1712068 h 2208179"/>
              <a:gd name="connsiteX42" fmla="*/ 1605064 w 1867711"/>
              <a:gd name="connsiteY42" fmla="*/ 1750979 h 2208179"/>
              <a:gd name="connsiteX43" fmla="*/ 1585609 w 1867711"/>
              <a:gd name="connsiteY43" fmla="*/ 1799617 h 2208179"/>
              <a:gd name="connsiteX44" fmla="*/ 1536971 w 1867711"/>
              <a:gd name="connsiteY44" fmla="*/ 1887166 h 2208179"/>
              <a:gd name="connsiteX45" fmla="*/ 1527243 w 1867711"/>
              <a:gd name="connsiteY45" fmla="*/ 1916349 h 2208179"/>
              <a:gd name="connsiteX46" fmla="*/ 1517515 w 1867711"/>
              <a:gd name="connsiteY46" fmla="*/ 1955259 h 2208179"/>
              <a:gd name="connsiteX47" fmla="*/ 1478605 w 1867711"/>
              <a:gd name="connsiteY47" fmla="*/ 1994170 h 2208179"/>
              <a:gd name="connsiteX48" fmla="*/ 1439694 w 1867711"/>
              <a:gd name="connsiteY48" fmla="*/ 2013625 h 2208179"/>
              <a:gd name="connsiteX49" fmla="*/ 1371600 w 1867711"/>
              <a:gd name="connsiteY49" fmla="*/ 2062264 h 2208179"/>
              <a:gd name="connsiteX50" fmla="*/ 1303507 w 1867711"/>
              <a:gd name="connsiteY50" fmla="*/ 2101174 h 2208179"/>
              <a:gd name="connsiteX51" fmla="*/ 1215958 w 1867711"/>
              <a:gd name="connsiteY51" fmla="*/ 2159540 h 2208179"/>
              <a:gd name="connsiteX52" fmla="*/ 1128409 w 1867711"/>
              <a:gd name="connsiteY52" fmla="*/ 2198451 h 2208179"/>
              <a:gd name="connsiteX53" fmla="*/ 1099226 w 1867711"/>
              <a:gd name="connsiteY53" fmla="*/ 2208179 h 2208179"/>
              <a:gd name="connsiteX54" fmla="*/ 1001949 w 1867711"/>
              <a:gd name="connsiteY54" fmla="*/ 2198451 h 2208179"/>
              <a:gd name="connsiteX55" fmla="*/ 972766 w 1867711"/>
              <a:gd name="connsiteY55" fmla="*/ 2178996 h 2208179"/>
              <a:gd name="connsiteX56" fmla="*/ 904673 w 1867711"/>
              <a:gd name="connsiteY56" fmla="*/ 2101174 h 2208179"/>
              <a:gd name="connsiteX57" fmla="*/ 846307 w 1867711"/>
              <a:gd name="connsiteY57" fmla="*/ 2042808 h 2208179"/>
              <a:gd name="connsiteX58" fmla="*/ 817124 w 1867711"/>
              <a:gd name="connsiteY58" fmla="*/ 2013625 h 2208179"/>
              <a:gd name="connsiteX59" fmla="*/ 797668 w 1867711"/>
              <a:gd name="connsiteY59" fmla="*/ 1984442 h 2208179"/>
              <a:gd name="connsiteX60" fmla="*/ 749030 w 1867711"/>
              <a:gd name="connsiteY60" fmla="*/ 1955259 h 2208179"/>
              <a:gd name="connsiteX61" fmla="*/ 719847 w 1867711"/>
              <a:gd name="connsiteY61" fmla="*/ 1926076 h 2208179"/>
              <a:gd name="connsiteX62" fmla="*/ 690664 w 1867711"/>
              <a:gd name="connsiteY62" fmla="*/ 1906621 h 2208179"/>
              <a:gd name="connsiteX63" fmla="*/ 661481 w 1867711"/>
              <a:gd name="connsiteY63" fmla="*/ 1877438 h 2208179"/>
              <a:gd name="connsiteX64" fmla="*/ 564205 w 1867711"/>
              <a:gd name="connsiteY64" fmla="*/ 1789889 h 2208179"/>
              <a:gd name="connsiteX65" fmla="*/ 515566 w 1867711"/>
              <a:gd name="connsiteY65" fmla="*/ 1712068 h 2208179"/>
              <a:gd name="connsiteX66" fmla="*/ 476656 w 1867711"/>
              <a:gd name="connsiteY66" fmla="*/ 1634247 h 2208179"/>
              <a:gd name="connsiteX67" fmla="*/ 447473 w 1867711"/>
              <a:gd name="connsiteY67" fmla="*/ 1605064 h 2208179"/>
              <a:gd name="connsiteX68" fmla="*/ 389107 w 1867711"/>
              <a:gd name="connsiteY68" fmla="*/ 1498059 h 2208179"/>
              <a:gd name="connsiteX69" fmla="*/ 301558 w 1867711"/>
              <a:gd name="connsiteY69" fmla="*/ 1439693 h 2208179"/>
              <a:gd name="connsiteX70" fmla="*/ 233464 w 1867711"/>
              <a:gd name="connsiteY70" fmla="*/ 1400783 h 2208179"/>
              <a:gd name="connsiteX71" fmla="*/ 194554 w 1867711"/>
              <a:gd name="connsiteY71" fmla="*/ 1361872 h 2208179"/>
              <a:gd name="connsiteX72" fmla="*/ 184826 w 1867711"/>
              <a:gd name="connsiteY72" fmla="*/ 1332689 h 2208179"/>
              <a:gd name="connsiteX73" fmla="*/ 165371 w 1867711"/>
              <a:gd name="connsiteY73" fmla="*/ 1293779 h 2208179"/>
              <a:gd name="connsiteX74" fmla="*/ 126460 w 1867711"/>
              <a:gd name="connsiteY74" fmla="*/ 1235413 h 2208179"/>
              <a:gd name="connsiteX75" fmla="*/ 116732 w 1867711"/>
              <a:gd name="connsiteY75" fmla="*/ 1206230 h 2208179"/>
              <a:gd name="connsiteX76" fmla="*/ 77822 w 1867711"/>
              <a:gd name="connsiteY76" fmla="*/ 1138136 h 2208179"/>
              <a:gd name="connsiteX77" fmla="*/ 68094 w 1867711"/>
              <a:gd name="connsiteY77" fmla="*/ 1099225 h 2208179"/>
              <a:gd name="connsiteX78" fmla="*/ 38911 w 1867711"/>
              <a:gd name="connsiteY78" fmla="*/ 1021404 h 2208179"/>
              <a:gd name="connsiteX79" fmla="*/ 29183 w 1867711"/>
              <a:gd name="connsiteY79" fmla="*/ 953311 h 2208179"/>
              <a:gd name="connsiteX80" fmla="*/ 19456 w 1867711"/>
              <a:gd name="connsiteY80" fmla="*/ 836579 h 2208179"/>
              <a:gd name="connsiteX81" fmla="*/ 9728 w 1867711"/>
              <a:gd name="connsiteY81" fmla="*/ 797668 h 2208179"/>
              <a:gd name="connsiteX82" fmla="*/ 0 w 1867711"/>
              <a:gd name="connsiteY82" fmla="*/ 749030 h 2208179"/>
              <a:gd name="connsiteX83" fmla="*/ 9728 w 1867711"/>
              <a:gd name="connsiteY83" fmla="*/ 583659 h 2208179"/>
              <a:gd name="connsiteX84" fmla="*/ 48639 w 1867711"/>
              <a:gd name="connsiteY84" fmla="*/ 525293 h 2208179"/>
              <a:gd name="connsiteX85" fmla="*/ 87549 w 1867711"/>
              <a:gd name="connsiteY85" fmla="*/ 476655 h 2208179"/>
              <a:gd name="connsiteX86" fmla="*/ 107005 w 1867711"/>
              <a:gd name="connsiteY86" fmla="*/ 447472 h 2208179"/>
              <a:gd name="connsiteX87" fmla="*/ 155643 w 1867711"/>
              <a:gd name="connsiteY87" fmla="*/ 369651 h 220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867711" h="2208179">
                <a:moveTo>
                  <a:pt x="155643" y="369651"/>
                </a:moveTo>
                <a:lnTo>
                  <a:pt x="155643" y="369651"/>
                </a:lnTo>
                <a:cubicBezTo>
                  <a:pt x="158886" y="321013"/>
                  <a:pt x="154206" y="271186"/>
                  <a:pt x="165371" y="223736"/>
                </a:cubicBezTo>
                <a:cubicBezTo>
                  <a:pt x="168049" y="212356"/>
                  <a:pt x="185425" y="211584"/>
                  <a:pt x="194554" y="204281"/>
                </a:cubicBezTo>
                <a:cubicBezTo>
                  <a:pt x="201716" y="198552"/>
                  <a:pt x="208280" y="191987"/>
                  <a:pt x="214009" y="184825"/>
                </a:cubicBezTo>
                <a:cubicBezTo>
                  <a:pt x="221312" y="175696"/>
                  <a:pt x="224335" y="162945"/>
                  <a:pt x="233464" y="155642"/>
                </a:cubicBezTo>
                <a:cubicBezTo>
                  <a:pt x="241471" y="149237"/>
                  <a:pt x="252919" y="149157"/>
                  <a:pt x="262647" y="145915"/>
                </a:cubicBezTo>
                <a:cubicBezTo>
                  <a:pt x="311522" y="113332"/>
                  <a:pt x="306734" y="109129"/>
                  <a:pt x="350196" y="97276"/>
                </a:cubicBezTo>
                <a:cubicBezTo>
                  <a:pt x="375992" y="90241"/>
                  <a:pt x="402650" y="86276"/>
                  <a:pt x="428017" y="77821"/>
                </a:cubicBezTo>
                <a:lnTo>
                  <a:pt x="515566" y="48638"/>
                </a:lnTo>
                <a:cubicBezTo>
                  <a:pt x="525294" y="45396"/>
                  <a:pt x="534694" y="40922"/>
                  <a:pt x="544749" y="38911"/>
                </a:cubicBezTo>
                <a:cubicBezTo>
                  <a:pt x="664847" y="14891"/>
                  <a:pt x="514906" y="44336"/>
                  <a:pt x="651754" y="19455"/>
                </a:cubicBezTo>
                <a:cubicBezTo>
                  <a:pt x="668021" y="16497"/>
                  <a:pt x="684003" y="11913"/>
                  <a:pt x="700392" y="9728"/>
                </a:cubicBezTo>
                <a:cubicBezTo>
                  <a:pt x="732693" y="5421"/>
                  <a:pt x="765243" y="3243"/>
                  <a:pt x="797668" y="0"/>
                </a:cubicBezTo>
                <a:cubicBezTo>
                  <a:pt x="898187" y="3243"/>
                  <a:pt x="998828" y="3822"/>
                  <a:pt x="1099226" y="9728"/>
                </a:cubicBezTo>
                <a:cubicBezTo>
                  <a:pt x="1109462" y="10330"/>
                  <a:pt x="1118808" y="15855"/>
                  <a:pt x="1128409" y="19455"/>
                </a:cubicBezTo>
                <a:cubicBezTo>
                  <a:pt x="1144759" y="25586"/>
                  <a:pt x="1160322" y="33893"/>
                  <a:pt x="1177047" y="38911"/>
                </a:cubicBezTo>
                <a:cubicBezTo>
                  <a:pt x="1192884" y="43662"/>
                  <a:pt x="1209735" y="44288"/>
                  <a:pt x="1225686" y="48638"/>
                </a:cubicBezTo>
                <a:cubicBezTo>
                  <a:pt x="1245471" y="54034"/>
                  <a:pt x="1263823" y="64721"/>
                  <a:pt x="1284051" y="68093"/>
                </a:cubicBezTo>
                <a:cubicBezTo>
                  <a:pt x="1303506" y="71336"/>
                  <a:pt x="1323163" y="73542"/>
                  <a:pt x="1342417" y="77821"/>
                </a:cubicBezTo>
                <a:cubicBezTo>
                  <a:pt x="1374001" y="84840"/>
                  <a:pt x="1378488" y="93280"/>
                  <a:pt x="1410511" y="107004"/>
                </a:cubicBezTo>
                <a:cubicBezTo>
                  <a:pt x="1442547" y="120734"/>
                  <a:pt x="1440555" y="110697"/>
                  <a:pt x="1468877" y="136187"/>
                </a:cubicBezTo>
                <a:cubicBezTo>
                  <a:pt x="1492737" y="157661"/>
                  <a:pt x="1536971" y="204281"/>
                  <a:pt x="1536971" y="204281"/>
                </a:cubicBezTo>
                <a:cubicBezTo>
                  <a:pt x="1553179" y="252908"/>
                  <a:pt x="1538404" y="218836"/>
                  <a:pt x="1575881" y="272374"/>
                </a:cubicBezTo>
                <a:cubicBezTo>
                  <a:pt x="1601656" y="309195"/>
                  <a:pt x="1643923" y="379327"/>
                  <a:pt x="1673158" y="408562"/>
                </a:cubicBezTo>
                <a:cubicBezTo>
                  <a:pt x="1682886" y="418290"/>
                  <a:pt x="1693534" y="427177"/>
                  <a:pt x="1702341" y="437745"/>
                </a:cubicBezTo>
                <a:cubicBezTo>
                  <a:pt x="1709825" y="446726"/>
                  <a:pt x="1714029" y="458190"/>
                  <a:pt x="1721796" y="466928"/>
                </a:cubicBezTo>
                <a:cubicBezTo>
                  <a:pt x="1740075" y="487492"/>
                  <a:pt x="1760707" y="505838"/>
                  <a:pt x="1780162" y="525293"/>
                </a:cubicBezTo>
                <a:cubicBezTo>
                  <a:pt x="1803206" y="548337"/>
                  <a:pt x="1827531" y="570124"/>
                  <a:pt x="1838528" y="603115"/>
                </a:cubicBezTo>
                <a:cubicBezTo>
                  <a:pt x="1862211" y="674164"/>
                  <a:pt x="1853009" y="641586"/>
                  <a:pt x="1867711" y="700391"/>
                </a:cubicBezTo>
                <a:cubicBezTo>
                  <a:pt x="1858902" y="779668"/>
                  <a:pt x="1860729" y="777701"/>
                  <a:pt x="1848256" y="846306"/>
                </a:cubicBezTo>
                <a:cubicBezTo>
                  <a:pt x="1845298" y="862573"/>
                  <a:pt x="1842878" y="878993"/>
                  <a:pt x="1838528" y="894945"/>
                </a:cubicBezTo>
                <a:cubicBezTo>
                  <a:pt x="1789772" y="1073717"/>
                  <a:pt x="1844626" y="835277"/>
                  <a:pt x="1809345" y="1011676"/>
                </a:cubicBezTo>
                <a:cubicBezTo>
                  <a:pt x="1797196" y="1072419"/>
                  <a:pt x="1803794" y="1028789"/>
                  <a:pt x="1789890" y="1079770"/>
                </a:cubicBezTo>
                <a:cubicBezTo>
                  <a:pt x="1782855" y="1105567"/>
                  <a:pt x="1774830" y="1131216"/>
                  <a:pt x="1770434" y="1157591"/>
                </a:cubicBezTo>
                <a:cubicBezTo>
                  <a:pt x="1764543" y="1192937"/>
                  <a:pt x="1749030" y="1289897"/>
                  <a:pt x="1741251" y="1313234"/>
                </a:cubicBezTo>
                <a:lnTo>
                  <a:pt x="1731524" y="1342417"/>
                </a:lnTo>
                <a:cubicBezTo>
                  <a:pt x="1728110" y="1373144"/>
                  <a:pt x="1725371" y="1433402"/>
                  <a:pt x="1712068" y="1468876"/>
                </a:cubicBezTo>
                <a:cubicBezTo>
                  <a:pt x="1706976" y="1482454"/>
                  <a:pt x="1699098" y="1494817"/>
                  <a:pt x="1692613" y="1507787"/>
                </a:cubicBezTo>
                <a:cubicBezTo>
                  <a:pt x="1689634" y="1519702"/>
                  <a:pt x="1674342" y="1589330"/>
                  <a:pt x="1663430" y="1614791"/>
                </a:cubicBezTo>
                <a:cubicBezTo>
                  <a:pt x="1657718" y="1628120"/>
                  <a:pt x="1649361" y="1640238"/>
                  <a:pt x="1643975" y="1653702"/>
                </a:cubicBezTo>
                <a:cubicBezTo>
                  <a:pt x="1636359" y="1672743"/>
                  <a:pt x="1632136" y="1693027"/>
                  <a:pt x="1624520" y="1712068"/>
                </a:cubicBezTo>
                <a:cubicBezTo>
                  <a:pt x="1619134" y="1725532"/>
                  <a:pt x="1610954" y="1737728"/>
                  <a:pt x="1605064" y="1750979"/>
                </a:cubicBezTo>
                <a:cubicBezTo>
                  <a:pt x="1597972" y="1766936"/>
                  <a:pt x="1592701" y="1783660"/>
                  <a:pt x="1585609" y="1799617"/>
                </a:cubicBezTo>
                <a:cubicBezTo>
                  <a:pt x="1548139" y="1883927"/>
                  <a:pt x="1586080" y="1788950"/>
                  <a:pt x="1536971" y="1887166"/>
                </a:cubicBezTo>
                <a:cubicBezTo>
                  <a:pt x="1532385" y="1896337"/>
                  <a:pt x="1530060" y="1906490"/>
                  <a:pt x="1527243" y="1916349"/>
                </a:cubicBezTo>
                <a:cubicBezTo>
                  <a:pt x="1523570" y="1929204"/>
                  <a:pt x="1524601" y="1943922"/>
                  <a:pt x="1517515" y="1955259"/>
                </a:cubicBezTo>
                <a:cubicBezTo>
                  <a:pt x="1507793" y="1970813"/>
                  <a:pt x="1493279" y="1983164"/>
                  <a:pt x="1478605" y="1994170"/>
                </a:cubicBezTo>
                <a:cubicBezTo>
                  <a:pt x="1467004" y="2002871"/>
                  <a:pt x="1451991" y="2005939"/>
                  <a:pt x="1439694" y="2013625"/>
                </a:cubicBezTo>
                <a:cubicBezTo>
                  <a:pt x="1307905" y="2095992"/>
                  <a:pt x="1474504" y="2000521"/>
                  <a:pt x="1371600" y="2062264"/>
                </a:cubicBezTo>
                <a:cubicBezTo>
                  <a:pt x="1349183" y="2075714"/>
                  <a:pt x="1324649" y="2085798"/>
                  <a:pt x="1303507" y="2101174"/>
                </a:cubicBezTo>
                <a:cubicBezTo>
                  <a:pt x="1160380" y="2205266"/>
                  <a:pt x="1369082" y="2082977"/>
                  <a:pt x="1215958" y="2159540"/>
                </a:cubicBezTo>
                <a:cubicBezTo>
                  <a:pt x="1123461" y="2205789"/>
                  <a:pt x="1278994" y="2148256"/>
                  <a:pt x="1128409" y="2198451"/>
                </a:cubicBezTo>
                <a:lnTo>
                  <a:pt x="1099226" y="2208179"/>
                </a:lnTo>
                <a:cubicBezTo>
                  <a:pt x="1066800" y="2204936"/>
                  <a:pt x="1033702" y="2205779"/>
                  <a:pt x="1001949" y="2198451"/>
                </a:cubicBezTo>
                <a:cubicBezTo>
                  <a:pt x="990557" y="2195822"/>
                  <a:pt x="981564" y="2186695"/>
                  <a:pt x="972766" y="2178996"/>
                </a:cubicBezTo>
                <a:cubicBezTo>
                  <a:pt x="849664" y="2071281"/>
                  <a:pt x="970600" y="2175342"/>
                  <a:pt x="904673" y="2101174"/>
                </a:cubicBezTo>
                <a:cubicBezTo>
                  <a:pt x="886394" y="2080610"/>
                  <a:pt x="865762" y="2062263"/>
                  <a:pt x="846307" y="2042808"/>
                </a:cubicBezTo>
                <a:cubicBezTo>
                  <a:pt x="836579" y="2033080"/>
                  <a:pt x="824755" y="2025071"/>
                  <a:pt x="817124" y="2013625"/>
                </a:cubicBezTo>
                <a:cubicBezTo>
                  <a:pt x="810639" y="2003897"/>
                  <a:pt x="806545" y="1992051"/>
                  <a:pt x="797668" y="1984442"/>
                </a:cubicBezTo>
                <a:cubicBezTo>
                  <a:pt x="783313" y="1972137"/>
                  <a:pt x="764156" y="1966603"/>
                  <a:pt x="749030" y="1955259"/>
                </a:cubicBezTo>
                <a:cubicBezTo>
                  <a:pt x="738024" y="1947005"/>
                  <a:pt x="730415" y="1934883"/>
                  <a:pt x="719847" y="1926076"/>
                </a:cubicBezTo>
                <a:cubicBezTo>
                  <a:pt x="710866" y="1918592"/>
                  <a:pt x="699645" y="1914105"/>
                  <a:pt x="690664" y="1906621"/>
                </a:cubicBezTo>
                <a:cubicBezTo>
                  <a:pt x="680096" y="1897814"/>
                  <a:pt x="671834" y="1886497"/>
                  <a:pt x="661481" y="1877438"/>
                </a:cubicBezTo>
                <a:cubicBezTo>
                  <a:pt x="636916" y="1855944"/>
                  <a:pt x="581167" y="1818159"/>
                  <a:pt x="564205" y="1789889"/>
                </a:cubicBezTo>
                <a:cubicBezTo>
                  <a:pt x="529007" y="1731226"/>
                  <a:pt x="545510" y="1756982"/>
                  <a:pt x="515566" y="1712068"/>
                </a:cubicBezTo>
                <a:cubicBezTo>
                  <a:pt x="503597" y="1676160"/>
                  <a:pt x="504224" y="1671004"/>
                  <a:pt x="476656" y="1634247"/>
                </a:cubicBezTo>
                <a:cubicBezTo>
                  <a:pt x="468402" y="1623241"/>
                  <a:pt x="454859" y="1616670"/>
                  <a:pt x="447473" y="1605064"/>
                </a:cubicBezTo>
                <a:cubicBezTo>
                  <a:pt x="447383" y="1604922"/>
                  <a:pt x="406893" y="1515845"/>
                  <a:pt x="389107" y="1498059"/>
                </a:cubicBezTo>
                <a:cubicBezTo>
                  <a:pt x="367521" y="1476473"/>
                  <a:pt x="326255" y="1455129"/>
                  <a:pt x="301558" y="1439693"/>
                </a:cubicBezTo>
                <a:cubicBezTo>
                  <a:pt x="246564" y="1405322"/>
                  <a:pt x="299881" y="1433991"/>
                  <a:pt x="233464" y="1400783"/>
                </a:cubicBezTo>
                <a:cubicBezTo>
                  <a:pt x="220494" y="1387813"/>
                  <a:pt x="205215" y="1376798"/>
                  <a:pt x="194554" y="1361872"/>
                </a:cubicBezTo>
                <a:cubicBezTo>
                  <a:pt x="188594" y="1353528"/>
                  <a:pt x="188865" y="1342114"/>
                  <a:pt x="184826" y="1332689"/>
                </a:cubicBezTo>
                <a:cubicBezTo>
                  <a:pt x="179114" y="1319361"/>
                  <a:pt x="172832" y="1306213"/>
                  <a:pt x="165371" y="1293779"/>
                </a:cubicBezTo>
                <a:cubicBezTo>
                  <a:pt x="153341" y="1273729"/>
                  <a:pt x="133854" y="1257595"/>
                  <a:pt x="126460" y="1235413"/>
                </a:cubicBezTo>
                <a:cubicBezTo>
                  <a:pt x="123217" y="1225685"/>
                  <a:pt x="120771" y="1215655"/>
                  <a:pt x="116732" y="1206230"/>
                </a:cubicBezTo>
                <a:cubicBezTo>
                  <a:pt x="101921" y="1171671"/>
                  <a:pt x="97361" y="1167446"/>
                  <a:pt x="77822" y="1138136"/>
                </a:cubicBezTo>
                <a:cubicBezTo>
                  <a:pt x="74579" y="1125166"/>
                  <a:pt x="71767" y="1112080"/>
                  <a:pt x="68094" y="1099225"/>
                </a:cubicBezTo>
                <a:cubicBezTo>
                  <a:pt x="60470" y="1072542"/>
                  <a:pt x="49188" y="1047096"/>
                  <a:pt x="38911" y="1021404"/>
                </a:cubicBezTo>
                <a:cubicBezTo>
                  <a:pt x="35668" y="998706"/>
                  <a:pt x="31583" y="976113"/>
                  <a:pt x="29183" y="953311"/>
                </a:cubicBezTo>
                <a:cubicBezTo>
                  <a:pt x="25096" y="914480"/>
                  <a:pt x="24299" y="875323"/>
                  <a:pt x="19456" y="836579"/>
                </a:cubicBezTo>
                <a:cubicBezTo>
                  <a:pt x="17798" y="823313"/>
                  <a:pt x="12628" y="810719"/>
                  <a:pt x="9728" y="797668"/>
                </a:cubicBezTo>
                <a:cubicBezTo>
                  <a:pt x="6141" y="781528"/>
                  <a:pt x="3243" y="765243"/>
                  <a:pt x="0" y="749030"/>
                </a:cubicBezTo>
                <a:cubicBezTo>
                  <a:pt x="3243" y="693906"/>
                  <a:pt x="-2002" y="637618"/>
                  <a:pt x="9728" y="583659"/>
                </a:cubicBezTo>
                <a:cubicBezTo>
                  <a:pt x="14695" y="560810"/>
                  <a:pt x="35669" y="544748"/>
                  <a:pt x="48639" y="525293"/>
                </a:cubicBezTo>
                <a:cubicBezTo>
                  <a:pt x="108514" y="435481"/>
                  <a:pt x="32109" y="545955"/>
                  <a:pt x="87549" y="476655"/>
                </a:cubicBezTo>
                <a:cubicBezTo>
                  <a:pt x="94852" y="467526"/>
                  <a:pt x="100520" y="457200"/>
                  <a:pt x="107005" y="447472"/>
                </a:cubicBezTo>
                <a:cubicBezTo>
                  <a:pt x="128753" y="382228"/>
                  <a:pt x="147537" y="382621"/>
                  <a:pt x="155643" y="369651"/>
                </a:cubicBezTo>
                <a:close/>
              </a:path>
            </a:pathLst>
          </a:custGeom>
          <a:solidFill>
            <a:schemeClr val="accent2">
              <a:lumMod val="75000"/>
              <a:alpha val="17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C34974C-E0B3-3141-9477-1E027C17A1F4}"/>
              </a:ext>
            </a:extLst>
          </p:cNvPr>
          <p:cNvSpPr/>
          <p:nvPr/>
        </p:nvSpPr>
        <p:spPr>
          <a:xfrm>
            <a:off x="4539014" y="3907459"/>
            <a:ext cx="24335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bg2">
                    <a:lumMod val="75000"/>
                  </a:schemeClr>
                </a:solidFill>
              </a:rPr>
              <a:t>Африканская</a:t>
            </a:r>
          </a:p>
          <a:p>
            <a:r>
              <a:rPr lang="ru-RU" sz="1200" b="1" dirty="0">
                <a:solidFill>
                  <a:schemeClr val="bg2">
                    <a:lumMod val="75000"/>
                  </a:schemeClr>
                </a:solidFill>
              </a:rPr>
              <a:t>цивилизация</a:t>
            </a:r>
            <a:endParaRPr lang="ru-RU" sz="12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394A9CF-09BB-9E4B-849C-66BD087DD360}"/>
              </a:ext>
            </a:extLst>
          </p:cNvPr>
          <p:cNvSpPr/>
          <p:nvPr/>
        </p:nvSpPr>
        <p:spPr>
          <a:xfrm>
            <a:off x="5771569" y="2224836"/>
            <a:ext cx="24335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Русская  цивилизация</a:t>
            </a:r>
            <a:endParaRPr lang="ru-RU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0326F1-52BE-EB4D-A240-40ED49FEFB74}"/>
              </a:ext>
            </a:extLst>
          </p:cNvPr>
          <p:cNvSpPr/>
          <p:nvPr/>
        </p:nvSpPr>
        <p:spPr>
          <a:xfrm>
            <a:off x="6713582" y="2968517"/>
            <a:ext cx="14915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FFC000"/>
                </a:solidFill>
              </a:rPr>
              <a:t>Китайская</a:t>
            </a:r>
          </a:p>
          <a:p>
            <a:r>
              <a:rPr lang="ru-RU" sz="1200" b="1" dirty="0">
                <a:solidFill>
                  <a:srgbClr val="FFC000"/>
                </a:solidFill>
              </a:rPr>
              <a:t>  цивилизация</a:t>
            </a:r>
            <a:endParaRPr lang="ru-RU" sz="1200" dirty="0">
              <a:solidFill>
                <a:srgbClr val="FFC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D760DE-5E38-E74B-A3FF-74E7C4B47281}"/>
              </a:ext>
            </a:extLst>
          </p:cNvPr>
          <p:cNvSpPr/>
          <p:nvPr/>
        </p:nvSpPr>
        <p:spPr>
          <a:xfrm>
            <a:off x="6299086" y="3373672"/>
            <a:ext cx="14915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Индийская</a:t>
            </a:r>
          </a:p>
          <a:p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  Цивилизация</a:t>
            </a:r>
            <a:endParaRPr lang="ru-RU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0323E7-BA2F-C64E-9175-F8B3E9A8AFE5}"/>
              </a:ext>
            </a:extLst>
          </p:cNvPr>
          <p:cNvSpPr/>
          <p:nvPr/>
        </p:nvSpPr>
        <p:spPr>
          <a:xfrm rot="687733">
            <a:off x="5378740" y="3751443"/>
            <a:ext cx="23196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4">
                    <a:lumMod val="50000"/>
                  </a:schemeClr>
                </a:solidFill>
              </a:rPr>
              <a:t>Исламская цивилизация</a:t>
            </a:r>
            <a:endParaRPr lang="ru-RU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F6CB0113-7E7C-DD4E-9DBF-FD59176C82CF}"/>
              </a:ext>
            </a:extLst>
          </p:cNvPr>
          <p:cNvSpPr/>
          <p:nvPr/>
        </p:nvSpPr>
        <p:spPr>
          <a:xfrm>
            <a:off x="4344604" y="2011435"/>
            <a:ext cx="1083430" cy="1159782"/>
          </a:xfrm>
          <a:custGeom>
            <a:avLst/>
            <a:gdLst>
              <a:gd name="connsiteX0" fmla="*/ 986153 w 1083430"/>
              <a:gd name="connsiteY0" fmla="*/ 21646 h 1159782"/>
              <a:gd name="connsiteX1" fmla="*/ 986153 w 1083430"/>
              <a:gd name="connsiteY1" fmla="*/ 21646 h 1159782"/>
              <a:gd name="connsiteX2" fmla="*/ 995881 w 1083430"/>
              <a:gd name="connsiteY2" fmla="*/ 177288 h 1159782"/>
              <a:gd name="connsiteX3" fmla="*/ 1015336 w 1083430"/>
              <a:gd name="connsiteY3" fmla="*/ 235654 h 1159782"/>
              <a:gd name="connsiteX4" fmla="*/ 1025064 w 1083430"/>
              <a:gd name="connsiteY4" fmla="*/ 284293 h 1159782"/>
              <a:gd name="connsiteX5" fmla="*/ 1015336 w 1083430"/>
              <a:gd name="connsiteY5" fmla="*/ 449663 h 1159782"/>
              <a:gd name="connsiteX6" fmla="*/ 1025064 w 1083430"/>
              <a:gd name="connsiteY6" fmla="*/ 488574 h 1159782"/>
              <a:gd name="connsiteX7" fmla="*/ 1044519 w 1083430"/>
              <a:gd name="connsiteY7" fmla="*/ 566395 h 1159782"/>
              <a:gd name="connsiteX8" fmla="*/ 1034792 w 1083430"/>
              <a:gd name="connsiteY8" fmla="*/ 663671 h 1159782"/>
              <a:gd name="connsiteX9" fmla="*/ 1063975 w 1083430"/>
              <a:gd name="connsiteY9" fmla="*/ 780403 h 1159782"/>
              <a:gd name="connsiteX10" fmla="*/ 1083430 w 1083430"/>
              <a:gd name="connsiteY10" fmla="*/ 867952 h 1159782"/>
              <a:gd name="connsiteX11" fmla="*/ 1063975 w 1083430"/>
              <a:gd name="connsiteY11" fmla="*/ 974956 h 1159782"/>
              <a:gd name="connsiteX12" fmla="*/ 1044519 w 1083430"/>
              <a:gd name="connsiteY12" fmla="*/ 994412 h 1159782"/>
              <a:gd name="connsiteX13" fmla="*/ 1015336 w 1083430"/>
              <a:gd name="connsiteY13" fmla="*/ 1043050 h 1159782"/>
              <a:gd name="connsiteX14" fmla="*/ 986153 w 1083430"/>
              <a:gd name="connsiteY14" fmla="*/ 1091688 h 1159782"/>
              <a:gd name="connsiteX15" fmla="*/ 976426 w 1083430"/>
              <a:gd name="connsiteY15" fmla="*/ 1120871 h 1159782"/>
              <a:gd name="connsiteX16" fmla="*/ 927787 w 1083430"/>
              <a:gd name="connsiteY16" fmla="*/ 1159782 h 1159782"/>
              <a:gd name="connsiteX17" fmla="*/ 811056 w 1083430"/>
              <a:gd name="connsiteY17" fmla="*/ 1150054 h 1159782"/>
              <a:gd name="connsiteX18" fmla="*/ 713779 w 1083430"/>
              <a:gd name="connsiteY18" fmla="*/ 1140327 h 1159782"/>
              <a:gd name="connsiteX19" fmla="*/ 587319 w 1083430"/>
              <a:gd name="connsiteY19" fmla="*/ 1130599 h 1159782"/>
              <a:gd name="connsiteX20" fmla="*/ 470587 w 1083430"/>
              <a:gd name="connsiteY20" fmla="*/ 1140327 h 1159782"/>
              <a:gd name="connsiteX21" fmla="*/ 353856 w 1083430"/>
              <a:gd name="connsiteY21" fmla="*/ 1159782 h 1159782"/>
              <a:gd name="connsiteX22" fmla="*/ 120392 w 1083430"/>
              <a:gd name="connsiteY22" fmla="*/ 1150054 h 1159782"/>
              <a:gd name="connsiteX23" fmla="*/ 42570 w 1083430"/>
              <a:gd name="connsiteY23" fmla="*/ 1130599 h 1159782"/>
              <a:gd name="connsiteX24" fmla="*/ 13387 w 1083430"/>
              <a:gd name="connsiteY24" fmla="*/ 1043050 h 1159782"/>
              <a:gd name="connsiteX25" fmla="*/ 3660 w 1083430"/>
              <a:gd name="connsiteY25" fmla="*/ 1013867 h 1159782"/>
              <a:gd name="connsiteX26" fmla="*/ 32843 w 1083430"/>
              <a:gd name="connsiteY26" fmla="*/ 585850 h 1159782"/>
              <a:gd name="connsiteX27" fmla="*/ 42570 w 1083430"/>
              <a:gd name="connsiteY27" fmla="*/ 556667 h 1159782"/>
              <a:gd name="connsiteX28" fmla="*/ 52298 w 1083430"/>
              <a:gd name="connsiteY28" fmla="*/ 527484 h 1159782"/>
              <a:gd name="connsiteX29" fmla="*/ 62026 w 1083430"/>
              <a:gd name="connsiteY29" fmla="*/ 488574 h 1159782"/>
              <a:gd name="connsiteX30" fmla="*/ 71753 w 1083430"/>
              <a:gd name="connsiteY30" fmla="*/ 459391 h 1159782"/>
              <a:gd name="connsiteX31" fmla="*/ 100936 w 1083430"/>
              <a:gd name="connsiteY31" fmla="*/ 449663 h 1159782"/>
              <a:gd name="connsiteX32" fmla="*/ 198213 w 1083430"/>
              <a:gd name="connsiteY32" fmla="*/ 410752 h 1159782"/>
              <a:gd name="connsiteX33" fmla="*/ 227396 w 1083430"/>
              <a:gd name="connsiteY33" fmla="*/ 401025 h 1159782"/>
              <a:gd name="connsiteX34" fmla="*/ 334400 w 1083430"/>
              <a:gd name="connsiteY34" fmla="*/ 362114 h 1159782"/>
              <a:gd name="connsiteX35" fmla="*/ 412222 w 1083430"/>
              <a:gd name="connsiteY35" fmla="*/ 342659 h 1159782"/>
              <a:gd name="connsiteX36" fmla="*/ 509498 w 1083430"/>
              <a:gd name="connsiteY36" fmla="*/ 332931 h 1159782"/>
              <a:gd name="connsiteX37" fmla="*/ 577592 w 1083430"/>
              <a:gd name="connsiteY37" fmla="*/ 323203 h 1159782"/>
              <a:gd name="connsiteX38" fmla="*/ 606775 w 1083430"/>
              <a:gd name="connsiteY38" fmla="*/ 303748 h 1159782"/>
              <a:gd name="connsiteX39" fmla="*/ 645685 w 1083430"/>
              <a:gd name="connsiteY39" fmla="*/ 284293 h 1159782"/>
              <a:gd name="connsiteX40" fmla="*/ 704051 w 1083430"/>
              <a:gd name="connsiteY40" fmla="*/ 235654 h 1159782"/>
              <a:gd name="connsiteX41" fmla="*/ 733234 w 1083430"/>
              <a:gd name="connsiteY41" fmla="*/ 216199 h 1159782"/>
              <a:gd name="connsiteX42" fmla="*/ 781873 w 1083430"/>
              <a:gd name="connsiteY42" fmla="*/ 167561 h 1159782"/>
              <a:gd name="connsiteX43" fmla="*/ 879149 w 1083430"/>
              <a:gd name="connsiteY43" fmla="*/ 99467 h 1159782"/>
              <a:gd name="connsiteX44" fmla="*/ 898605 w 1083430"/>
              <a:gd name="connsiteY44" fmla="*/ 70284 h 1159782"/>
              <a:gd name="connsiteX45" fmla="*/ 927787 w 1083430"/>
              <a:gd name="connsiteY45" fmla="*/ 41101 h 1159782"/>
              <a:gd name="connsiteX46" fmla="*/ 947243 w 1083430"/>
              <a:gd name="connsiteY46" fmla="*/ 31374 h 1159782"/>
              <a:gd name="connsiteX47" fmla="*/ 986153 w 1083430"/>
              <a:gd name="connsiteY47" fmla="*/ 21646 h 1159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083430" h="1159782">
                <a:moveTo>
                  <a:pt x="986153" y="21646"/>
                </a:moveTo>
                <a:lnTo>
                  <a:pt x="986153" y="21646"/>
                </a:lnTo>
                <a:cubicBezTo>
                  <a:pt x="989396" y="73527"/>
                  <a:pt x="988858" y="125783"/>
                  <a:pt x="995881" y="177288"/>
                </a:cubicBezTo>
                <a:cubicBezTo>
                  <a:pt x="998652" y="197608"/>
                  <a:pt x="1011314" y="215545"/>
                  <a:pt x="1015336" y="235654"/>
                </a:cubicBezTo>
                <a:lnTo>
                  <a:pt x="1025064" y="284293"/>
                </a:lnTo>
                <a:cubicBezTo>
                  <a:pt x="1021821" y="339416"/>
                  <a:pt x="1015336" y="394444"/>
                  <a:pt x="1015336" y="449663"/>
                </a:cubicBezTo>
                <a:cubicBezTo>
                  <a:pt x="1015336" y="463033"/>
                  <a:pt x="1022164" y="475523"/>
                  <a:pt x="1025064" y="488574"/>
                </a:cubicBezTo>
                <a:cubicBezTo>
                  <a:pt x="1040717" y="559008"/>
                  <a:pt x="1027137" y="514245"/>
                  <a:pt x="1044519" y="566395"/>
                </a:cubicBezTo>
                <a:cubicBezTo>
                  <a:pt x="1041277" y="598820"/>
                  <a:pt x="1034792" y="631084"/>
                  <a:pt x="1034792" y="663671"/>
                </a:cubicBezTo>
                <a:cubicBezTo>
                  <a:pt x="1034792" y="726204"/>
                  <a:pt x="1051901" y="720026"/>
                  <a:pt x="1063975" y="780403"/>
                </a:cubicBezTo>
                <a:cubicBezTo>
                  <a:pt x="1076324" y="842152"/>
                  <a:pt x="1069692" y="813002"/>
                  <a:pt x="1083430" y="867952"/>
                </a:cubicBezTo>
                <a:cubicBezTo>
                  <a:pt x="1082090" y="878674"/>
                  <a:pt x="1078180" y="951281"/>
                  <a:pt x="1063975" y="974956"/>
                </a:cubicBezTo>
                <a:cubicBezTo>
                  <a:pt x="1059256" y="982821"/>
                  <a:pt x="1051004" y="987927"/>
                  <a:pt x="1044519" y="994412"/>
                </a:cubicBezTo>
                <a:cubicBezTo>
                  <a:pt x="1016964" y="1077082"/>
                  <a:pt x="1055395" y="976286"/>
                  <a:pt x="1015336" y="1043050"/>
                </a:cubicBezTo>
                <a:cubicBezTo>
                  <a:pt x="977452" y="1106189"/>
                  <a:pt x="1035450" y="1042393"/>
                  <a:pt x="986153" y="1091688"/>
                </a:cubicBezTo>
                <a:cubicBezTo>
                  <a:pt x="982911" y="1101416"/>
                  <a:pt x="981701" y="1112078"/>
                  <a:pt x="976426" y="1120871"/>
                </a:cubicBezTo>
                <a:cubicBezTo>
                  <a:pt x="967185" y="1136273"/>
                  <a:pt x="941042" y="1150945"/>
                  <a:pt x="927787" y="1159782"/>
                </a:cubicBezTo>
                <a:lnTo>
                  <a:pt x="811056" y="1150054"/>
                </a:lnTo>
                <a:lnTo>
                  <a:pt x="713779" y="1140327"/>
                </a:lnTo>
                <a:cubicBezTo>
                  <a:pt x="671660" y="1136665"/>
                  <a:pt x="629472" y="1133842"/>
                  <a:pt x="587319" y="1130599"/>
                </a:cubicBezTo>
                <a:cubicBezTo>
                  <a:pt x="548408" y="1133842"/>
                  <a:pt x="509418" y="1136240"/>
                  <a:pt x="470587" y="1140327"/>
                </a:cubicBezTo>
                <a:cubicBezTo>
                  <a:pt x="419633" y="1145691"/>
                  <a:pt x="400815" y="1150390"/>
                  <a:pt x="353856" y="1159782"/>
                </a:cubicBezTo>
                <a:cubicBezTo>
                  <a:pt x="276035" y="1156539"/>
                  <a:pt x="197941" y="1157324"/>
                  <a:pt x="120392" y="1150054"/>
                </a:cubicBezTo>
                <a:cubicBezTo>
                  <a:pt x="93770" y="1147558"/>
                  <a:pt x="42570" y="1130599"/>
                  <a:pt x="42570" y="1130599"/>
                </a:cubicBezTo>
                <a:lnTo>
                  <a:pt x="13387" y="1043050"/>
                </a:lnTo>
                <a:lnTo>
                  <a:pt x="3660" y="1013867"/>
                </a:lnTo>
                <a:cubicBezTo>
                  <a:pt x="13927" y="623676"/>
                  <a:pt x="-25592" y="761156"/>
                  <a:pt x="32843" y="585850"/>
                </a:cubicBezTo>
                <a:lnTo>
                  <a:pt x="42570" y="556667"/>
                </a:lnTo>
                <a:cubicBezTo>
                  <a:pt x="45813" y="546939"/>
                  <a:pt x="49811" y="537432"/>
                  <a:pt x="52298" y="527484"/>
                </a:cubicBezTo>
                <a:cubicBezTo>
                  <a:pt x="55541" y="514514"/>
                  <a:pt x="58353" y="501429"/>
                  <a:pt x="62026" y="488574"/>
                </a:cubicBezTo>
                <a:cubicBezTo>
                  <a:pt x="64843" y="478715"/>
                  <a:pt x="64503" y="466642"/>
                  <a:pt x="71753" y="459391"/>
                </a:cubicBezTo>
                <a:cubicBezTo>
                  <a:pt x="79004" y="452140"/>
                  <a:pt x="91511" y="453702"/>
                  <a:pt x="100936" y="449663"/>
                </a:cubicBezTo>
                <a:cubicBezTo>
                  <a:pt x="201119" y="406728"/>
                  <a:pt x="65380" y="455030"/>
                  <a:pt x="198213" y="410752"/>
                </a:cubicBezTo>
                <a:lnTo>
                  <a:pt x="227396" y="401025"/>
                </a:lnTo>
                <a:cubicBezTo>
                  <a:pt x="288575" y="360238"/>
                  <a:pt x="222943" y="399268"/>
                  <a:pt x="334400" y="362114"/>
                </a:cubicBezTo>
                <a:cubicBezTo>
                  <a:pt x="367139" y="351201"/>
                  <a:pt x="373087" y="347877"/>
                  <a:pt x="412222" y="342659"/>
                </a:cubicBezTo>
                <a:cubicBezTo>
                  <a:pt x="444523" y="338352"/>
                  <a:pt x="477134" y="336739"/>
                  <a:pt x="509498" y="332931"/>
                </a:cubicBezTo>
                <a:cubicBezTo>
                  <a:pt x="532269" y="330252"/>
                  <a:pt x="554894" y="326446"/>
                  <a:pt x="577592" y="323203"/>
                </a:cubicBezTo>
                <a:cubicBezTo>
                  <a:pt x="587320" y="316718"/>
                  <a:pt x="596624" y="309548"/>
                  <a:pt x="606775" y="303748"/>
                </a:cubicBezTo>
                <a:cubicBezTo>
                  <a:pt x="619365" y="296554"/>
                  <a:pt x="633388" y="291978"/>
                  <a:pt x="645685" y="284293"/>
                </a:cubicBezTo>
                <a:cubicBezTo>
                  <a:pt x="721375" y="236987"/>
                  <a:pt x="656477" y="273714"/>
                  <a:pt x="704051" y="235654"/>
                </a:cubicBezTo>
                <a:cubicBezTo>
                  <a:pt x="713180" y="228351"/>
                  <a:pt x="724435" y="223898"/>
                  <a:pt x="733234" y="216199"/>
                </a:cubicBezTo>
                <a:cubicBezTo>
                  <a:pt x="750490" y="201101"/>
                  <a:pt x="762795" y="180279"/>
                  <a:pt x="781873" y="167561"/>
                </a:cubicBezTo>
                <a:cubicBezTo>
                  <a:pt x="791409" y="161204"/>
                  <a:pt x="864744" y="113872"/>
                  <a:pt x="879149" y="99467"/>
                </a:cubicBezTo>
                <a:cubicBezTo>
                  <a:pt x="887416" y="91200"/>
                  <a:pt x="891120" y="79266"/>
                  <a:pt x="898605" y="70284"/>
                </a:cubicBezTo>
                <a:cubicBezTo>
                  <a:pt x="907412" y="59716"/>
                  <a:pt x="918060" y="50829"/>
                  <a:pt x="927787" y="41101"/>
                </a:cubicBezTo>
                <a:cubicBezTo>
                  <a:pt x="944964" y="-27605"/>
                  <a:pt x="929481" y="4731"/>
                  <a:pt x="947243" y="31374"/>
                </a:cubicBezTo>
                <a:cubicBezTo>
                  <a:pt x="949042" y="34072"/>
                  <a:pt x="979668" y="23267"/>
                  <a:pt x="986153" y="21646"/>
                </a:cubicBezTo>
                <a:close/>
              </a:path>
            </a:pathLst>
          </a:cu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58BFF720-CCD6-B648-B0BF-835AA698077A}"/>
              </a:ext>
            </a:extLst>
          </p:cNvPr>
          <p:cNvSpPr/>
          <p:nvPr/>
        </p:nvSpPr>
        <p:spPr>
          <a:xfrm>
            <a:off x="5428034" y="2093506"/>
            <a:ext cx="3358727" cy="1040859"/>
          </a:xfrm>
          <a:custGeom>
            <a:avLst/>
            <a:gdLst>
              <a:gd name="connsiteX0" fmla="*/ 87549 w 3358727"/>
              <a:gd name="connsiteY0" fmla="*/ 0 h 1040859"/>
              <a:gd name="connsiteX1" fmla="*/ 87549 w 3358727"/>
              <a:gd name="connsiteY1" fmla="*/ 0 h 1040859"/>
              <a:gd name="connsiteX2" fmla="*/ 1118681 w 3358727"/>
              <a:gd name="connsiteY2" fmla="*/ 19455 h 1040859"/>
              <a:gd name="connsiteX3" fmla="*/ 1624520 w 3358727"/>
              <a:gd name="connsiteY3" fmla="*/ 29183 h 1040859"/>
              <a:gd name="connsiteX4" fmla="*/ 1731524 w 3358727"/>
              <a:gd name="connsiteY4" fmla="*/ 38910 h 1040859"/>
              <a:gd name="connsiteX5" fmla="*/ 1809345 w 3358727"/>
              <a:gd name="connsiteY5" fmla="*/ 58366 h 1040859"/>
              <a:gd name="connsiteX6" fmla="*/ 1867711 w 3358727"/>
              <a:gd name="connsiteY6" fmla="*/ 68093 h 1040859"/>
              <a:gd name="connsiteX7" fmla="*/ 1896894 w 3358727"/>
              <a:gd name="connsiteY7" fmla="*/ 77821 h 1040859"/>
              <a:gd name="connsiteX8" fmla="*/ 2140086 w 3358727"/>
              <a:gd name="connsiteY8" fmla="*/ 77821 h 1040859"/>
              <a:gd name="connsiteX9" fmla="*/ 2509737 w 3358727"/>
              <a:gd name="connsiteY9" fmla="*/ 87549 h 1040859"/>
              <a:gd name="connsiteX10" fmla="*/ 2558375 w 3358727"/>
              <a:gd name="connsiteY10" fmla="*/ 97276 h 1040859"/>
              <a:gd name="connsiteX11" fmla="*/ 2821022 w 3358727"/>
              <a:gd name="connsiteY11" fmla="*/ 87549 h 1040859"/>
              <a:gd name="connsiteX12" fmla="*/ 2976664 w 3358727"/>
              <a:gd name="connsiteY12" fmla="*/ 97276 h 1040859"/>
              <a:gd name="connsiteX13" fmla="*/ 3073941 w 3358727"/>
              <a:gd name="connsiteY13" fmla="*/ 126459 h 1040859"/>
              <a:gd name="connsiteX14" fmla="*/ 3103124 w 3358727"/>
              <a:gd name="connsiteY14" fmla="*/ 136187 h 1040859"/>
              <a:gd name="connsiteX15" fmla="*/ 3132307 w 3358727"/>
              <a:gd name="connsiteY15" fmla="*/ 145915 h 1040859"/>
              <a:gd name="connsiteX16" fmla="*/ 3171217 w 3358727"/>
              <a:gd name="connsiteY16" fmla="*/ 155642 h 1040859"/>
              <a:gd name="connsiteX17" fmla="*/ 3190673 w 3358727"/>
              <a:gd name="connsiteY17" fmla="*/ 175098 h 1040859"/>
              <a:gd name="connsiteX18" fmla="*/ 3229583 w 3358727"/>
              <a:gd name="connsiteY18" fmla="*/ 204281 h 1040859"/>
              <a:gd name="connsiteX19" fmla="*/ 3249039 w 3358727"/>
              <a:gd name="connsiteY19" fmla="*/ 233464 h 1040859"/>
              <a:gd name="connsiteX20" fmla="*/ 3278222 w 3358727"/>
              <a:gd name="connsiteY20" fmla="*/ 282102 h 1040859"/>
              <a:gd name="connsiteX21" fmla="*/ 3297677 w 3358727"/>
              <a:gd name="connsiteY21" fmla="*/ 321013 h 1040859"/>
              <a:gd name="connsiteX22" fmla="*/ 3317132 w 3358727"/>
              <a:gd name="connsiteY22" fmla="*/ 350196 h 1040859"/>
              <a:gd name="connsiteX23" fmla="*/ 3346315 w 3358727"/>
              <a:gd name="connsiteY23" fmla="*/ 408562 h 1040859"/>
              <a:gd name="connsiteX24" fmla="*/ 3346315 w 3358727"/>
              <a:gd name="connsiteY24" fmla="*/ 515566 h 1040859"/>
              <a:gd name="connsiteX25" fmla="*/ 3287949 w 3358727"/>
              <a:gd name="connsiteY25" fmla="*/ 554476 h 1040859"/>
              <a:gd name="connsiteX26" fmla="*/ 3268494 w 3358727"/>
              <a:gd name="connsiteY26" fmla="*/ 573932 h 1040859"/>
              <a:gd name="connsiteX27" fmla="*/ 3229583 w 3358727"/>
              <a:gd name="connsiteY27" fmla="*/ 661481 h 1040859"/>
              <a:gd name="connsiteX28" fmla="*/ 3210128 w 3358727"/>
              <a:gd name="connsiteY28" fmla="*/ 700391 h 1040859"/>
              <a:gd name="connsiteX29" fmla="*/ 3200400 w 3358727"/>
              <a:gd name="connsiteY29" fmla="*/ 729574 h 1040859"/>
              <a:gd name="connsiteX30" fmla="*/ 3180945 w 3358727"/>
              <a:gd name="connsiteY30" fmla="*/ 758757 h 1040859"/>
              <a:gd name="connsiteX31" fmla="*/ 3171217 w 3358727"/>
              <a:gd name="connsiteY31" fmla="*/ 787940 h 1040859"/>
              <a:gd name="connsiteX32" fmla="*/ 3132307 w 3358727"/>
              <a:gd name="connsiteY32" fmla="*/ 846306 h 1040859"/>
              <a:gd name="connsiteX33" fmla="*/ 3044758 w 3358727"/>
              <a:gd name="connsiteY33" fmla="*/ 817123 h 1040859"/>
              <a:gd name="connsiteX34" fmla="*/ 3015575 w 3358727"/>
              <a:gd name="connsiteY34" fmla="*/ 807396 h 1040859"/>
              <a:gd name="connsiteX35" fmla="*/ 2986392 w 3358727"/>
              <a:gd name="connsiteY35" fmla="*/ 797668 h 1040859"/>
              <a:gd name="connsiteX36" fmla="*/ 2782111 w 3358727"/>
              <a:gd name="connsiteY36" fmla="*/ 826851 h 1040859"/>
              <a:gd name="connsiteX37" fmla="*/ 2733473 w 3358727"/>
              <a:gd name="connsiteY37" fmla="*/ 865762 h 1040859"/>
              <a:gd name="connsiteX38" fmla="*/ 2704290 w 3358727"/>
              <a:gd name="connsiteY38" fmla="*/ 1031132 h 1040859"/>
              <a:gd name="connsiteX39" fmla="*/ 2558375 w 3358727"/>
              <a:gd name="connsiteY39" fmla="*/ 1021404 h 1040859"/>
              <a:gd name="connsiteX40" fmla="*/ 2548647 w 3358727"/>
              <a:gd name="connsiteY40" fmla="*/ 836579 h 1040859"/>
              <a:gd name="connsiteX41" fmla="*/ 2538920 w 3358727"/>
              <a:gd name="connsiteY41" fmla="*/ 778213 h 1040859"/>
              <a:gd name="connsiteX42" fmla="*/ 2529192 w 3358727"/>
              <a:gd name="connsiteY42" fmla="*/ 749030 h 1040859"/>
              <a:gd name="connsiteX43" fmla="*/ 2500009 w 3358727"/>
              <a:gd name="connsiteY43" fmla="*/ 739302 h 1040859"/>
              <a:gd name="connsiteX44" fmla="*/ 2383277 w 3358727"/>
              <a:gd name="connsiteY44" fmla="*/ 719847 h 1040859"/>
              <a:gd name="connsiteX45" fmla="*/ 2324911 w 3358727"/>
              <a:gd name="connsiteY45" fmla="*/ 700391 h 1040859"/>
              <a:gd name="connsiteX46" fmla="*/ 2295728 w 3358727"/>
              <a:gd name="connsiteY46" fmla="*/ 690664 h 1040859"/>
              <a:gd name="connsiteX47" fmla="*/ 2198451 w 3358727"/>
              <a:gd name="connsiteY47" fmla="*/ 632298 h 1040859"/>
              <a:gd name="connsiteX48" fmla="*/ 2169269 w 3358727"/>
              <a:gd name="connsiteY48" fmla="*/ 622570 h 1040859"/>
              <a:gd name="connsiteX49" fmla="*/ 2062264 w 3358727"/>
              <a:gd name="connsiteY49" fmla="*/ 661481 h 1040859"/>
              <a:gd name="connsiteX50" fmla="*/ 2023354 w 3358727"/>
              <a:gd name="connsiteY50" fmla="*/ 719847 h 1040859"/>
              <a:gd name="connsiteX51" fmla="*/ 2062264 w 3358727"/>
              <a:gd name="connsiteY51" fmla="*/ 778213 h 1040859"/>
              <a:gd name="connsiteX52" fmla="*/ 2110903 w 3358727"/>
              <a:gd name="connsiteY52" fmla="*/ 826851 h 1040859"/>
              <a:gd name="connsiteX53" fmla="*/ 2120630 w 3358727"/>
              <a:gd name="connsiteY53" fmla="*/ 856034 h 1040859"/>
              <a:gd name="connsiteX54" fmla="*/ 2110903 w 3358727"/>
              <a:gd name="connsiteY54" fmla="*/ 894945 h 1040859"/>
              <a:gd name="connsiteX55" fmla="*/ 2062264 w 3358727"/>
              <a:gd name="connsiteY55" fmla="*/ 933855 h 1040859"/>
              <a:gd name="connsiteX56" fmla="*/ 2033081 w 3358727"/>
              <a:gd name="connsiteY56" fmla="*/ 943583 h 1040859"/>
              <a:gd name="connsiteX57" fmla="*/ 1770434 w 3358727"/>
              <a:gd name="connsiteY57" fmla="*/ 933855 h 1040859"/>
              <a:gd name="connsiteX58" fmla="*/ 1721796 w 3358727"/>
              <a:gd name="connsiteY58" fmla="*/ 924128 h 1040859"/>
              <a:gd name="connsiteX59" fmla="*/ 1653703 w 3358727"/>
              <a:gd name="connsiteY59" fmla="*/ 904672 h 1040859"/>
              <a:gd name="connsiteX60" fmla="*/ 1595337 w 3358727"/>
              <a:gd name="connsiteY60" fmla="*/ 875489 h 1040859"/>
              <a:gd name="connsiteX61" fmla="*/ 1575881 w 3358727"/>
              <a:gd name="connsiteY61" fmla="*/ 856034 h 1040859"/>
              <a:gd name="connsiteX62" fmla="*/ 1546698 w 3358727"/>
              <a:gd name="connsiteY62" fmla="*/ 846306 h 1040859"/>
              <a:gd name="connsiteX63" fmla="*/ 1517515 w 3358727"/>
              <a:gd name="connsiteY63" fmla="*/ 826851 h 1040859"/>
              <a:gd name="connsiteX64" fmla="*/ 1468877 w 3358727"/>
              <a:gd name="connsiteY64" fmla="*/ 778213 h 1040859"/>
              <a:gd name="connsiteX65" fmla="*/ 1429966 w 3358727"/>
              <a:gd name="connsiteY65" fmla="*/ 739302 h 1040859"/>
              <a:gd name="connsiteX66" fmla="*/ 1361873 w 3358727"/>
              <a:gd name="connsiteY66" fmla="*/ 719847 h 1040859"/>
              <a:gd name="connsiteX67" fmla="*/ 1254869 w 3358727"/>
              <a:gd name="connsiteY67" fmla="*/ 729574 h 1040859"/>
              <a:gd name="connsiteX68" fmla="*/ 1225686 w 3358727"/>
              <a:gd name="connsiteY68" fmla="*/ 739302 h 1040859"/>
              <a:gd name="connsiteX69" fmla="*/ 1196503 w 3358727"/>
              <a:gd name="connsiteY69" fmla="*/ 826851 h 1040859"/>
              <a:gd name="connsiteX70" fmla="*/ 1186775 w 3358727"/>
              <a:gd name="connsiteY70" fmla="*/ 856034 h 1040859"/>
              <a:gd name="connsiteX71" fmla="*/ 1147864 w 3358727"/>
              <a:gd name="connsiteY71" fmla="*/ 904672 h 1040859"/>
              <a:gd name="connsiteX72" fmla="*/ 1089498 w 3358727"/>
              <a:gd name="connsiteY72" fmla="*/ 943583 h 1040859"/>
              <a:gd name="connsiteX73" fmla="*/ 992222 w 3358727"/>
              <a:gd name="connsiteY73" fmla="*/ 1021404 h 1040859"/>
              <a:gd name="connsiteX74" fmla="*/ 963039 w 3358727"/>
              <a:gd name="connsiteY74" fmla="*/ 1031132 h 1040859"/>
              <a:gd name="connsiteX75" fmla="*/ 933856 w 3358727"/>
              <a:gd name="connsiteY75" fmla="*/ 1040859 h 1040859"/>
              <a:gd name="connsiteX76" fmla="*/ 729575 w 3358727"/>
              <a:gd name="connsiteY76" fmla="*/ 1031132 h 1040859"/>
              <a:gd name="connsiteX77" fmla="*/ 573932 w 3358727"/>
              <a:gd name="connsiteY77" fmla="*/ 1011676 h 1040859"/>
              <a:gd name="connsiteX78" fmla="*/ 466928 w 3358727"/>
              <a:gd name="connsiteY78" fmla="*/ 992221 h 1040859"/>
              <a:gd name="connsiteX79" fmla="*/ 408562 w 3358727"/>
              <a:gd name="connsiteY79" fmla="*/ 972766 h 1040859"/>
              <a:gd name="connsiteX80" fmla="*/ 321013 w 3358727"/>
              <a:gd name="connsiteY80" fmla="*/ 943583 h 1040859"/>
              <a:gd name="connsiteX81" fmla="*/ 262647 w 3358727"/>
              <a:gd name="connsiteY81" fmla="*/ 924128 h 1040859"/>
              <a:gd name="connsiteX82" fmla="*/ 233464 w 3358727"/>
              <a:gd name="connsiteY82" fmla="*/ 914400 h 1040859"/>
              <a:gd name="connsiteX83" fmla="*/ 204281 w 3358727"/>
              <a:gd name="connsiteY83" fmla="*/ 885217 h 1040859"/>
              <a:gd name="connsiteX84" fmla="*/ 155643 w 3358727"/>
              <a:gd name="connsiteY84" fmla="*/ 846306 h 1040859"/>
              <a:gd name="connsiteX85" fmla="*/ 136188 w 3358727"/>
              <a:gd name="connsiteY85" fmla="*/ 817123 h 1040859"/>
              <a:gd name="connsiteX86" fmla="*/ 126460 w 3358727"/>
              <a:gd name="connsiteY86" fmla="*/ 749030 h 1040859"/>
              <a:gd name="connsiteX87" fmla="*/ 107005 w 3358727"/>
              <a:gd name="connsiteY87" fmla="*/ 496110 h 1040859"/>
              <a:gd name="connsiteX88" fmla="*/ 97277 w 3358727"/>
              <a:gd name="connsiteY88" fmla="*/ 408562 h 1040859"/>
              <a:gd name="connsiteX89" fmla="*/ 29183 w 3358727"/>
              <a:gd name="connsiteY89" fmla="*/ 350196 h 1040859"/>
              <a:gd name="connsiteX90" fmla="*/ 0 w 3358727"/>
              <a:gd name="connsiteY90" fmla="*/ 291830 h 1040859"/>
              <a:gd name="connsiteX91" fmla="*/ 29183 w 3358727"/>
              <a:gd name="connsiteY91" fmla="*/ 175098 h 1040859"/>
              <a:gd name="connsiteX92" fmla="*/ 38911 w 3358727"/>
              <a:gd name="connsiteY92" fmla="*/ 145915 h 1040859"/>
              <a:gd name="connsiteX93" fmla="*/ 48639 w 3358727"/>
              <a:gd name="connsiteY93" fmla="*/ 107004 h 1040859"/>
              <a:gd name="connsiteX94" fmla="*/ 68094 w 3358727"/>
              <a:gd name="connsiteY94" fmla="*/ 48638 h 1040859"/>
              <a:gd name="connsiteX95" fmla="*/ 87549 w 3358727"/>
              <a:gd name="connsiteY95" fmla="*/ 0 h 1040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3358727" h="1040859">
                <a:moveTo>
                  <a:pt x="87549" y="0"/>
                </a:moveTo>
                <a:lnTo>
                  <a:pt x="87549" y="0"/>
                </a:lnTo>
                <a:cubicBezTo>
                  <a:pt x="490613" y="44786"/>
                  <a:pt x="114724" y="5979"/>
                  <a:pt x="1118681" y="19455"/>
                </a:cubicBezTo>
                <a:lnTo>
                  <a:pt x="1624520" y="29183"/>
                </a:lnTo>
                <a:cubicBezTo>
                  <a:pt x="1660188" y="32425"/>
                  <a:pt x="1696147" y="33324"/>
                  <a:pt x="1731524" y="38910"/>
                </a:cubicBezTo>
                <a:cubicBezTo>
                  <a:pt x="1757936" y="43080"/>
                  <a:pt x="1782970" y="53970"/>
                  <a:pt x="1809345" y="58366"/>
                </a:cubicBezTo>
                <a:lnTo>
                  <a:pt x="1867711" y="68093"/>
                </a:lnTo>
                <a:cubicBezTo>
                  <a:pt x="1877439" y="71336"/>
                  <a:pt x="1886884" y="75597"/>
                  <a:pt x="1896894" y="77821"/>
                </a:cubicBezTo>
                <a:cubicBezTo>
                  <a:pt x="1992017" y="98960"/>
                  <a:pt x="2010939" y="84618"/>
                  <a:pt x="2140086" y="77821"/>
                </a:cubicBezTo>
                <a:cubicBezTo>
                  <a:pt x="2263303" y="81064"/>
                  <a:pt x="2386610" y="81822"/>
                  <a:pt x="2509737" y="87549"/>
                </a:cubicBezTo>
                <a:cubicBezTo>
                  <a:pt x="2526253" y="88317"/>
                  <a:pt x="2541841" y="97276"/>
                  <a:pt x="2558375" y="97276"/>
                </a:cubicBezTo>
                <a:cubicBezTo>
                  <a:pt x="2645984" y="97276"/>
                  <a:pt x="2733473" y="90791"/>
                  <a:pt x="2821022" y="87549"/>
                </a:cubicBezTo>
                <a:cubicBezTo>
                  <a:pt x="2872903" y="90791"/>
                  <a:pt x="2924940" y="92104"/>
                  <a:pt x="2976664" y="97276"/>
                </a:cubicBezTo>
                <a:cubicBezTo>
                  <a:pt x="2997663" y="99376"/>
                  <a:pt x="3060884" y="122107"/>
                  <a:pt x="3073941" y="126459"/>
                </a:cubicBezTo>
                <a:lnTo>
                  <a:pt x="3103124" y="136187"/>
                </a:lnTo>
                <a:cubicBezTo>
                  <a:pt x="3112852" y="139430"/>
                  <a:pt x="3122359" y="143428"/>
                  <a:pt x="3132307" y="145915"/>
                </a:cubicBezTo>
                <a:lnTo>
                  <a:pt x="3171217" y="155642"/>
                </a:lnTo>
                <a:cubicBezTo>
                  <a:pt x="3177702" y="162127"/>
                  <a:pt x="3183627" y="169226"/>
                  <a:pt x="3190673" y="175098"/>
                </a:cubicBezTo>
                <a:cubicBezTo>
                  <a:pt x="3203128" y="185477"/>
                  <a:pt x="3218119" y="192817"/>
                  <a:pt x="3229583" y="204281"/>
                </a:cubicBezTo>
                <a:cubicBezTo>
                  <a:pt x="3237850" y="212548"/>
                  <a:pt x="3242554" y="223736"/>
                  <a:pt x="3249039" y="233464"/>
                </a:cubicBezTo>
                <a:cubicBezTo>
                  <a:pt x="3271618" y="301206"/>
                  <a:pt x="3242614" y="228690"/>
                  <a:pt x="3278222" y="282102"/>
                </a:cubicBezTo>
                <a:cubicBezTo>
                  <a:pt x="3286266" y="294168"/>
                  <a:pt x="3290483" y="308422"/>
                  <a:pt x="3297677" y="321013"/>
                </a:cubicBezTo>
                <a:cubicBezTo>
                  <a:pt x="3303477" y="331164"/>
                  <a:pt x="3311904" y="339739"/>
                  <a:pt x="3317132" y="350196"/>
                </a:cubicBezTo>
                <a:cubicBezTo>
                  <a:pt x="3357406" y="430744"/>
                  <a:pt x="3290560" y="324928"/>
                  <a:pt x="3346315" y="408562"/>
                </a:cubicBezTo>
                <a:cubicBezTo>
                  <a:pt x="3355003" y="443313"/>
                  <a:pt x="3369255" y="479518"/>
                  <a:pt x="3346315" y="515566"/>
                </a:cubicBezTo>
                <a:cubicBezTo>
                  <a:pt x="3333762" y="535293"/>
                  <a:pt x="3304482" y="537942"/>
                  <a:pt x="3287949" y="554476"/>
                </a:cubicBezTo>
                <a:cubicBezTo>
                  <a:pt x="3281464" y="560961"/>
                  <a:pt x="3274223" y="566770"/>
                  <a:pt x="3268494" y="573932"/>
                </a:cubicBezTo>
                <a:cubicBezTo>
                  <a:pt x="3230342" y="621623"/>
                  <a:pt x="3265579" y="589490"/>
                  <a:pt x="3229583" y="661481"/>
                </a:cubicBezTo>
                <a:cubicBezTo>
                  <a:pt x="3223098" y="674451"/>
                  <a:pt x="3215840" y="687063"/>
                  <a:pt x="3210128" y="700391"/>
                </a:cubicBezTo>
                <a:cubicBezTo>
                  <a:pt x="3206089" y="709816"/>
                  <a:pt x="3204986" y="720403"/>
                  <a:pt x="3200400" y="729574"/>
                </a:cubicBezTo>
                <a:cubicBezTo>
                  <a:pt x="3195172" y="740031"/>
                  <a:pt x="3186173" y="748300"/>
                  <a:pt x="3180945" y="758757"/>
                </a:cubicBezTo>
                <a:cubicBezTo>
                  <a:pt x="3176359" y="767928"/>
                  <a:pt x="3176197" y="778976"/>
                  <a:pt x="3171217" y="787940"/>
                </a:cubicBezTo>
                <a:cubicBezTo>
                  <a:pt x="3159862" y="808380"/>
                  <a:pt x="3132307" y="846306"/>
                  <a:pt x="3132307" y="846306"/>
                </a:cubicBezTo>
                <a:lnTo>
                  <a:pt x="3044758" y="817123"/>
                </a:lnTo>
                <a:lnTo>
                  <a:pt x="3015575" y="807396"/>
                </a:lnTo>
                <a:lnTo>
                  <a:pt x="2986392" y="797668"/>
                </a:lnTo>
                <a:cubicBezTo>
                  <a:pt x="2958159" y="799550"/>
                  <a:pt x="2828604" y="795856"/>
                  <a:pt x="2782111" y="826851"/>
                </a:cubicBezTo>
                <a:cubicBezTo>
                  <a:pt x="2745297" y="851393"/>
                  <a:pt x="2761195" y="838039"/>
                  <a:pt x="2733473" y="865762"/>
                </a:cubicBezTo>
                <a:cubicBezTo>
                  <a:pt x="2702691" y="958105"/>
                  <a:pt x="2715874" y="903704"/>
                  <a:pt x="2704290" y="1031132"/>
                </a:cubicBezTo>
                <a:cubicBezTo>
                  <a:pt x="2655652" y="1027889"/>
                  <a:pt x="2588827" y="1059468"/>
                  <a:pt x="2558375" y="1021404"/>
                </a:cubicBezTo>
                <a:cubicBezTo>
                  <a:pt x="2519835" y="973229"/>
                  <a:pt x="2553567" y="898076"/>
                  <a:pt x="2548647" y="836579"/>
                </a:cubicBezTo>
                <a:cubicBezTo>
                  <a:pt x="2547074" y="816918"/>
                  <a:pt x="2543199" y="797467"/>
                  <a:pt x="2538920" y="778213"/>
                </a:cubicBezTo>
                <a:cubicBezTo>
                  <a:pt x="2536696" y="768203"/>
                  <a:pt x="2536443" y="756281"/>
                  <a:pt x="2529192" y="749030"/>
                </a:cubicBezTo>
                <a:cubicBezTo>
                  <a:pt x="2521941" y="741779"/>
                  <a:pt x="2510064" y="741313"/>
                  <a:pt x="2500009" y="739302"/>
                </a:cubicBezTo>
                <a:cubicBezTo>
                  <a:pt x="2447832" y="728866"/>
                  <a:pt x="2431118" y="732895"/>
                  <a:pt x="2383277" y="719847"/>
                </a:cubicBezTo>
                <a:cubicBezTo>
                  <a:pt x="2363492" y="714451"/>
                  <a:pt x="2344366" y="706876"/>
                  <a:pt x="2324911" y="700391"/>
                </a:cubicBezTo>
                <a:lnTo>
                  <a:pt x="2295728" y="690664"/>
                </a:lnTo>
                <a:cubicBezTo>
                  <a:pt x="2242315" y="637251"/>
                  <a:pt x="2274220" y="657555"/>
                  <a:pt x="2198451" y="632298"/>
                </a:cubicBezTo>
                <a:lnTo>
                  <a:pt x="2169269" y="622570"/>
                </a:lnTo>
                <a:cubicBezTo>
                  <a:pt x="2100095" y="631217"/>
                  <a:pt x="2098198" y="615279"/>
                  <a:pt x="2062264" y="661481"/>
                </a:cubicBezTo>
                <a:cubicBezTo>
                  <a:pt x="2047909" y="679938"/>
                  <a:pt x="2023354" y="719847"/>
                  <a:pt x="2023354" y="719847"/>
                </a:cubicBezTo>
                <a:cubicBezTo>
                  <a:pt x="2036324" y="739302"/>
                  <a:pt x="2045730" y="761679"/>
                  <a:pt x="2062264" y="778213"/>
                </a:cubicBezTo>
                <a:lnTo>
                  <a:pt x="2110903" y="826851"/>
                </a:lnTo>
                <a:cubicBezTo>
                  <a:pt x="2114145" y="836579"/>
                  <a:pt x="2120630" y="845780"/>
                  <a:pt x="2120630" y="856034"/>
                </a:cubicBezTo>
                <a:cubicBezTo>
                  <a:pt x="2120630" y="869403"/>
                  <a:pt x="2116882" y="882987"/>
                  <a:pt x="2110903" y="894945"/>
                </a:cubicBezTo>
                <a:cubicBezTo>
                  <a:pt x="2104872" y="907008"/>
                  <a:pt x="2071427" y="929274"/>
                  <a:pt x="2062264" y="933855"/>
                </a:cubicBezTo>
                <a:cubicBezTo>
                  <a:pt x="2053093" y="938441"/>
                  <a:pt x="2042809" y="940340"/>
                  <a:pt x="2033081" y="943583"/>
                </a:cubicBezTo>
                <a:cubicBezTo>
                  <a:pt x="1945532" y="940340"/>
                  <a:pt x="1857872" y="939320"/>
                  <a:pt x="1770434" y="933855"/>
                </a:cubicBezTo>
                <a:cubicBezTo>
                  <a:pt x="1753932" y="932824"/>
                  <a:pt x="1737936" y="927715"/>
                  <a:pt x="1721796" y="924128"/>
                </a:cubicBezTo>
                <a:cubicBezTo>
                  <a:pt x="1710576" y="921635"/>
                  <a:pt x="1666702" y="911172"/>
                  <a:pt x="1653703" y="904672"/>
                </a:cubicBezTo>
                <a:cubicBezTo>
                  <a:pt x="1578273" y="866957"/>
                  <a:pt x="1668690" y="899941"/>
                  <a:pt x="1595337" y="875489"/>
                </a:cubicBezTo>
                <a:cubicBezTo>
                  <a:pt x="1588852" y="869004"/>
                  <a:pt x="1583745" y="860753"/>
                  <a:pt x="1575881" y="856034"/>
                </a:cubicBezTo>
                <a:cubicBezTo>
                  <a:pt x="1567088" y="850758"/>
                  <a:pt x="1555869" y="850892"/>
                  <a:pt x="1546698" y="846306"/>
                </a:cubicBezTo>
                <a:cubicBezTo>
                  <a:pt x="1536241" y="841078"/>
                  <a:pt x="1527243" y="833336"/>
                  <a:pt x="1517515" y="826851"/>
                </a:cubicBezTo>
                <a:cubicBezTo>
                  <a:pt x="1480046" y="770647"/>
                  <a:pt x="1519317" y="821447"/>
                  <a:pt x="1468877" y="778213"/>
                </a:cubicBezTo>
                <a:cubicBezTo>
                  <a:pt x="1454950" y="766276"/>
                  <a:pt x="1447367" y="745103"/>
                  <a:pt x="1429966" y="739302"/>
                </a:cubicBezTo>
                <a:cubicBezTo>
                  <a:pt x="1388100" y="725346"/>
                  <a:pt x="1410731" y="732061"/>
                  <a:pt x="1361873" y="719847"/>
                </a:cubicBezTo>
                <a:cubicBezTo>
                  <a:pt x="1326205" y="723089"/>
                  <a:pt x="1290324" y="724509"/>
                  <a:pt x="1254869" y="729574"/>
                </a:cubicBezTo>
                <a:cubicBezTo>
                  <a:pt x="1244718" y="731024"/>
                  <a:pt x="1231646" y="730958"/>
                  <a:pt x="1225686" y="739302"/>
                </a:cubicBezTo>
                <a:cubicBezTo>
                  <a:pt x="1225681" y="739309"/>
                  <a:pt x="1201368" y="812255"/>
                  <a:pt x="1196503" y="826851"/>
                </a:cubicBezTo>
                <a:cubicBezTo>
                  <a:pt x="1193260" y="836579"/>
                  <a:pt x="1192463" y="847502"/>
                  <a:pt x="1186775" y="856034"/>
                </a:cubicBezTo>
                <a:cubicBezTo>
                  <a:pt x="1174010" y="875182"/>
                  <a:pt x="1166348" y="890809"/>
                  <a:pt x="1147864" y="904672"/>
                </a:cubicBezTo>
                <a:cubicBezTo>
                  <a:pt x="1129158" y="918701"/>
                  <a:pt x="1089498" y="943583"/>
                  <a:pt x="1089498" y="943583"/>
                </a:cubicBezTo>
                <a:cubicBezTo>
                  <a:pt x="1039212" y="1019013"/>
                  <a:pt x="1072771" y="994554"/>
                  <a:pt x="992222" y="1021404"/>
                </a:cubicBezTo>
                <a:lnTo>
                  <a:pt x="963039" y="1031132"/>
                </a:lnTo>
                <a:lnTo>
                  <a:pt x="933856" y="1040859"/>
                </a:lnTo>
                <a:lnTo>
                  <a:pt x="729575" y="1031132"/>
                </a:lnTo>
                <a:cubicBezTo>
                  <a:pt x="691170" y="1028572"/>
                  <a:pt x="614924" y="1017982"/>
                  <a:pt x="573932" y="1011676"/>
                </a:cubicBezTo>
                <a:cubicBezTo>
                  <a:pt x="556909" y="1009057"/>
                  <a:pt x="486579" y="997580"/>
                  <a:pt x="466928" y="992221"/>
                </a:cubicBezTo>
                <a:cubicBezTo>
                  <a:pt x="447143" y="986825"/>
                  <a:pt x="428017" y="979251"/>
                  <a:pt x="408562" y="972766"/>
                </a:cubicBezTo>
                <a:lnTo>
                  <a:pt x="321013" y="943583"/>
                </a:lnTo>
                <a:lnTo>
                  <a:pt x="262647" y="924128"/>
                </a:lnTo>
                <a:lnTo>
                  <a:pt x="233464" y="914400"/>
                </a:lnTo>
                <a:cubicBezTo>
                  <a:pt x="223736" y="904672"/>
                  <a:pt x="214849" y="894024"/>
                  <a:pt x="204281" y="885217"/>
                </a:cubicBezTo>
                <a:cubicBezTo>
                  <a:pt x="173942" y="859934"/>
                  <a:pt x="178285" y="874610"/>
                  <a:pt x="155643" y="846306"/>
                </a:cubicBezTo>
                <a:cubicBezTo>
                  <a:pt x="148340" y="837177"/>
                  <a:pt x="142673" y="826851"/>
                  <a:pt x="136188" y="817123"/>
                </a:cubicBezTo>
                <a:cubicBezTo>
                  <a:pt x="132945" y="794425"/>
                  <a:pt x="127985" y="771907"/>
                  <a:pt x="126460" y="749030"/>
                </a:cubicBezTo>
                <a:cubicBezTo>
                  <a:pt x="109504" y="494700"/>
                  <a:pt x="141268" y="598907"/>
                  <a:pt x="107005" y="496110"/>
                </a:cubicBezTo>
                <a:cubicBezTo>
                  <a:pt x="103762" y="466927"/>
                  <a:pt x="107818" y="435967"/>
                  <a:pt x="97277" y="408562"/>
                </a:cubicBezTo>
                <a:cubicBezTo>
                  <a:pt x="89142" y="387413"/>
                  <a:pt x="48743" y="363236"/>
                  <a:pt x="29183" y="350196"/>
                </a:cubicBezTo>
                <a:cubicBezTo>
                  <a:pt x="19347" y="335442"/>
                  <a:pt x="0" y="311966"/>
                  <a:pt x="0" y="291830"/>
                </a:cubicBezTo>
                <a:cubicBezTo>
                  <a:pt x="0" y="252535"/>
                  <a:pt x="17111" y="211314"/>
                  <a:pt x="29183" y="175098"/>
                </a:cubicBezTo>
                <a:cubicBezTo>
                  <a:pt x="32426" y="165370"/>
                  <a:pt x="36424" y="155863"/>
                  <a:pt x="38911" y="145915"/>
                </a:cubicBezTo>
                <a:cubicBezTo>
                  <a:pt x="42154" y="132945"/>
                  <a:pt x="44797" y="119810"/>
                  <a:pt x="48639" y="107004"/>
                </a:cubicBezTo>
                <a:cubicBezTo>
                  <a:pt x="54532" y="87361"/>
                  <a:pt x="68094" y="48638"/>
                  <a:pt x="68094" y="48638"/>
                </a:cubicBezTo>
                <a:lnTo>
                  <a:pt x="87549" y="0"/>
                </a:lnTo>
                <a:close/>
              </a:path>
            </a:pathLst>
          </a:custGeom>
          <a:solidFill>
            <a:schemeClr val="accent1">
              <a:alpha val="16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A86BCFB2-2933-A241-8F3A-D10C7E0AD753}"/>
              </a:ext>
            </a:extLst>
          </p:cNvPr>
          <p:cNvSpPr/>
          <p:nvPr/>
        </p:nvSpPr>
        <p:spPr>
          <a:xfrm>
            <a:off x="6618771" y="2694736"/>
            <a:ext cx="1371600" cy="992222"/>
          </a:xfrm>
          <a:custGeom>
            <a:avLst/>
            <a:gdLst>
              <a:gd name="connsiteX0" fmla="*/ 963038 w 1371600"/>
              <a:gd name="connsiteY0" fmla="*/ 0 h 992222"/>
              <a:gd name="connsiteX1" fmla="*/ 963038 w 1371600"/>
              <a:gd name="connsiteY1" fmla="*/ 0 h 992222"/>
              <a:gd name="connsiteX2" fmla="*/ 1031131 w 1371600"/>
              <a:gd name="connsiteY2" fmla="*/ 58366 h 992222"/>
              <a:gd name="connsiteX3" fmla="*/ 1060314 w 1371600"/>
              <a:gd name="connsiteY3" fmla="*/ 77822 h 992222"/>
              <a:gd name="connsiteX4" fmla="*/ 1079770 w 1371600"/>
              <a:gd name="connsiteY4" fmla="*/ 97277 h 992222"/>
              <a:gd name="connsiteX5" fmla="*/ 1167319 w 1371600"/>
              <a:gd name="connsiteY5" fmla="*/ 145915 h 992222"/>
              <a:gd name="connsiteX6" fmla="*/ 1215957 w 1371600"/>
              <a:gd name="connsiteY6" fmla="*/ 184826 h 992222"/>
              <a:gd name="connsiteX7" fmla="*/ 1225685 w 1371600"/>
              <a:gd name="connsiteY7" fmla="*/ 214009 h 992222"/>
              <a:gd name="connsiteX8" fmla="*/ 1284051 w 1371600"/>
              <a:gd name="connsiteY8" fmla="*/ 291830 h 992222"/>
              <a:gd name="connsiteX9" fmla="*/ 1303506 w 1371600"/>
              <a:gd name="connsiteY9" fmla="*/ 379379 h 992222"/>
              <a:gd name="connsiteX10" fmla="*/ 1313234 w 1371600"/>
              <a:gd name="connsiteY10" fmla="*/ 408562 h 992222"/>
              <a:gd name="connsiteX11" fmla="*/ 1284051 w 1371600"/>
              <a:gd name="connsiteY11" fmla="*/ 398834 h 992222"/>
              <a:gd name="connsiteX12" fmla="*/ 1293778 w 1371600"/>
              <a:gd name="connsiteY12" fmla="*/ 457200 h 992222"/>
              <a:gd name="connsiteX13" fmla="*/ 1313234 w 1371600"/>
              <a:gd name="connsiteY13" fmla="*/ 515566 h 992222"/>
              <a:gd name="connsiteX14" fmla="*/ 1352144 w 1371600"/>
              <a:gd name="connsiteY14" fmla="*/ 573932 h 992222"/>
              <a:gd name="connsiteX15" fmla="*/ 1371600 w 1371600"/>
              <a:gd name="connsiteY15" fmla="*/ 632298 h 992222"/>
              <a:gd name="connsiteX16" fmla="*/ 1342417 w 1371600"/>
              <a:gd name="connsiteY16" fmla="*/ 749030 h 992222"/>
              <a:gd name="connsiteX17" fmla="*/ 1332689 w 1371600"/>
              <a:gd name="connsiteY17" fmla="*/ 778213 h 992222"/>
              <a:gd name="connsiteX18" fmla="*/ 1293778 w 1371600"/>
              <a:gd name="connsiteY18" fmla="*/ 826851 h 992222"/>
              <a:gd name="connsiteX19" fmla="*/ 1235412 w 1371600"/>
              <a:gd name="connsiteY19" fmla="*/ 856034 h 992222"/>
              <a:gd name="connsiteX20" fmla="*/ 1196502 w 1371600"/>
              <a:gd name="connsiteY20" fmla="*/ 904673 h 992222"/>
              <a:gd name="connsiteX21" fmla="*/ 1177046 w 1371600"/>
              <a:gd name="connsiteY21" fmla="*/ 933856 h 992222"/>
              <a:gd name="connsiteX22" fmla="*/ 1118680 w 1371600"/>
              <a:gd name="connsiteY22" fmla="*/ 963039 h 992222"/>
              <a:gd name="connsiteX23" fmla="*/ 1060314 w 1371600"/>
              <a:gd name="connsiteY23" fmla="*/ 992222 h 992222"/>
              <a:gd name="connsiteX24" fmla="*/ 894944 w 1371600"/>
              <a:gd name="connsiteY24" fmla="*/ 982494 h 992222"/>
              <a:gd name="connsiteX25" fmla="*/ 865761 w 1371600"/>
              <a:gd name="connsiteY25" fmla="*/ 972766 h 992222"/>
              <a:gd name="connsiteX26" fmla="*/ 807395 w 1371600"/>
              <a:gd name="connsiteY26" fmla="*/ 933856 h 992222"/>
              <a:gd name="connsiteX27" fmla="*/ 768485 w 1371600"/>
              <a:gd name="connsiteY27" fmla="*/ 885217 h 992222"/>
              <a:gd name="connsiteX28" fmla="*/ 710119 w 1371600"/>
              <a:gd name="connsiteY28" fmla="*/ 836579 h 992222"/>
              <a:gd name="connsiteX29" fmla="*/ 671208 w 1371600"/>
              <a:gd name="connsiteY29" fmla="*/ 797668 h 992222"/>
              <a:gd name="connsiteX30" fmla="*/ 632297 w 1371600"/>
              <a:gd name="connsiteY30" fmla="*/ 749030 h 992222"/>
              <a:gd name="connsiteX31" fmla="*/ 603114 w 1371600"/>
              <a:gd name="connsiteY31" fmla="*/ 719847 h 992222"/>
              <a:gd name="connsiteX32" fmla="*/ 496110 w 1371600"/>
              <a:gd name="connsiteY32" fmla="*/ 700392 h 992222"/>
              <a:gd name="connsiteX33" fmla="*/ 340468 w 1371600"/>
              <a:gd name="connsiteY33" fmla="*/ 680937 h 992222"/>
              <a:gd name="connsiteX34" fmla="*/ 301557 w 1371600"/>
              <a:gd name="connsiteY34" fmla="*/ 671209 h 992222"/>
              <a:gd name="connsiteX35" fmla="*/ 272374 w 1371600"/>
              <a:gd name="connsiteY35" fmla="*/ 632298 h 992222"/>
              <a:gd name="connsiteX36" fmla="*/ 243191 w 1371600"/>
              <a:gd name="connsiteY36" fmla="*/ 612843 h 992222"/>
              <a:gd name="connsiteX37" fmla="*/ 214008 w 1371600"/>
              <a:gd name="connsiteY37" fmla="*/ 583660 h 992222"/>
              <a:gd name="connsiteX38" fmla="*/ 126459 w 1371600"/>
              <a:gd name="connsiteY38" fmla="*/ 525294 h 992222"/>
              <a:gd name="connsiteX39" fmla="*/ 97276 w 1371600"/>
              <a:gd name="connsiteY39" fmla="*/ 505839 h 992222"/>
              <a:gd name="connsiteX40" fmla="*/ 68093 w 1371600"/>
              <a:gd name="connsiteY40" fmla="*/ 496111 h 992222"/>
              <a:gd name="connsiteX41" fmla="*/ 9727 w 1371600"/>
              <a:gd name="connsiteY41" fmla="*/ 466928 h 992222"/>
              <a:gd name="connsiteX42" fmla="*/ 0 w 1371600"/>
              <a:gd name="connsiteY42" fmla="*/ 428017 h 992222"/>
              <a:gd name="connsiteX43" fmla="*/ 19455 w 1371600"/>
              <a:gd name="connsiteY43" fmla="*/ 340468 h 992222"/>
              <a:gd name="connsiteX44" fmla="*/ 48638 w 1371600"/>
              <a:gd name="connsiteY44" fmla="*/ 311285 h 992222"/>
              <a:gd name="connsiteX45" fmla="*/ 68093 w 1371600"/>
              <a:gd name="connsiteY45" fmla="*/ 282102 h 992222"/>
              <a:gd name="connsiteX46" fmla="*/ 116731 w 1371600"/>
              <a:gd name="connsiteY46" fmla="*/ 233464 h 992222"/>
              <a:gd name="connsiteX47" fmla="*/ 321012 w 1371600"/>
              <a:gd name="connsiteY47" fmla="*/ 223737 h 992222"/>
              <a:gd name="connsiteX48" fmla="*/ 379378 w 1371600"/>
              <a:gd name="connsiteY48" fmla="*/ 233464 h 992222"/>
              <a:gd name="connsiteX49" fmla="*/ 437744 w 1371600"/>
              <a:gd name="connsiteY49" fmla="*/ 252920 h 992222"/>
              <a:gd name="connsiteX50" fmla="*/ 466927 w 1371600"/>
              <a:gd name="connsiteY50" fmla="*/ 262647 h 992222"/>
              <a:gd name="connsiteX51" fmla="*/ 583659 w 1371600"/>
              <a:gd name="connsiteY51" fmla="*/ 301558 h 992222"/>
              <a:gd name="connsiteX52" fmla="*/ 612842 w 1371600"/>
              <a:gd name="connsiteY52" fmla="*/ 311285 h 992222"/>
              <a:gd name="connsiteX53" fmla="*/ 642025 w 1371600"/>
              <a:gd name="connsiteY53" fmla="*/ 321013 h 992222"/>
              <a:gd name="connsiteX54" fmla="*/ 690663 w 1371600"/>
              <a:gd name="connsiteY54" fmla="*/ 330741 h 992222"/>
              <a:gd name="connsiteX55" fmla="*/ 826851 w 1371600"/>
              <a:gd name="connsiteY55" fmla="*/ 301558 h 992222"/>
              <a:gd name="connsiteX56" fmla="*/ 846306 w 1371600"/>
              <a:gd name="connsiteY56" fmla="*/ 282102 h 992222"/>
              <a:gd name="connsiteX57" fmla="*/ 875489 w 1371600"/>
              <a:gd name="connsiteY57" fmla="*/ 223737 h 992222"/>
              <a:gd name="connsiteX58" fmla="*/ 885217 w 1371600"/>
              <a:gd name="connsiteY58" fmla="*/ 194554 h 992222"/>
              <a:gd name="connsiteX59" fmla="*/ 885217 w 1371600"/>
              <a:gd name="connsiteY59" fmla="*/ 77822 h 992222"/>
              <a:gd name="connsiteX60" fmla="*/ 904672 w 1371600"/>
              <a:gd name="connsiteY60" fmla="*/ 58366 h 992222"/>
              <a:gd name="connsiteX61" fmla="*/ 924127 w 1371600"/>
              <a:gd name="connsiteY61" fmla="*/ 29183 h 992222"/>
              <a:gd name="connsiteX62" fmla="*/ 963038 w 1371600"/>
              <a:gd name="connsiteY62" fmla="*/ 0 h 992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371600" h="992222">
                <a:moveTo>
                  <a:pt x="963038" y="0"/>
                </a:moveTo>
                <a:lnTo>
                  <a:pt x="963038" y="0"/>
                </a:lnTo>
                <a:cubicBezTo>
                  <a:pt x="985736" y="19455"/>
                  <a:pt x="1007787" y="39691"/>
                  <a:pt x="1031131" y="58366"/>
                </a:cubicBezTo>
                <a:cubicBezTo>
                  <a:pt x="1040260" y="65670"/>
                  <a:pt x="1051185" y="70519"/>
                  <a:pt x="1060314" y="77822"/>
                </a:cubicBezTo>
                <a:cubicBezTo>
                  <a:pt x="1067476" y="83551"/>
                  <a:pt x="1071906" y="92558"/>
                  <a:pt x="1079770" y="97277"/>
                </a:cubicBezTo>
                <a:cubicBezTo>
                  <a:pt x="1140923" y="133968"/>
                  <a:pt x="1078102" y="56694"/>
                  <a:pt x="1167319" y="145915"/>
                </a:cubicBezTo>
                <a:cubicBezTo>
                  <a:pt x="1195041" y="173638"/>
                  <a:pt x="1179143" y="160284"/>
                  <a:pt x="1215957" y="184826"/>
                </a:cubicBezTo>
                <a:cubicBezTo>
                  <a:pt x="1219200" y="194554"/>
                  <a:pt x="1220705" y="205045"/>
                  <a:pt x="1225685" y="214009"/>
                </a:cubicBezTo>
                <a:cubicBezTo>
                  <a:pt x="1253185" y="263510"/>
                  <a:pt x="1254532" y="262312"/>
                  <a:pt x="1284051" y="291830"/>
                </a:cubicBezTo>
                <a:cubicBezTo>
                  <a:pt x="1305950" y="357531"/>
                  <a:pt x="1280676" y="276648"/>
                  <a:pt x="1303506" y="379379"/>
                </a:cubicBezTo>
                <a:cubicBezTo>
                  <a:pt x="1305730" y="389389"/>
                  <a:pt x="1320485" y="401311"/>
                  <a:pt x="1313234" y="408562"/>
                </a:cubicBezTo>
                <a:cubicBezTo>
                  <a:pt x="1305983" y="415813"/>
                  <a:pt x="1293779" y="402077"/>
                  <a:pt x="1284051" y="398834"/>
                </a:cubicBezTo>
                <a:cubicBezTo>
                  <a:pt x="1267476" y="448558"/>
                  <a:pt x="1272227" y="408710"/>
                  <a:pt x="1293778" y="457200"/>
                </a:cubicBezTo>
                <a:cubicBezTo>
                  <a:pt x="1302107" y="475940"/>
                  <a:pt x="1301858" y="498502"/>
                  <a:pt x="1313234" y="515566"/>
                </a:cubicBezTo>
                <a:cubicBezTo>
                  <a:pt x="1326204" y="535021"/>
                  <a:pt x="1344750" y="551750"/>
                  <a:pt x="1352144" y="573932"/>
                </a:cubicBezTo>
                <a:lnTo>
                  <a:pt x="1371600" y="632298"/>
                </a:lnTo>
                <a:cubicBezTo>
                  <a:pt x="1358501" y="710890"/>
                  <a:pt x="1368109" y="671955"/>
                  <a:pt x="1342417" y="749030"/>
                </a:cubicBezTo>
                <a:cubicBezTo>
                  <a:pt x="1339174" y="758758"/>
                  <a:pt x="1338377" y="769681"/>
                  <a:pt x="1332689" y="778213"/>
                </a:cubicBezTo>
                <a:cubicBezTo>
                  <a:pt x="1318241" y="799886"/>
                  <a:pt x="1313582" y="811008"/>
                  <a:pt x="1293778" y="826851"/>
                </a:cubicBezTo>
                <a:cubicBezTo>
                  <a:pt x="1266836" y="848404"/>
                  <a:pt x="1266238" y="845759"/>
                  <a:pt x="1235412" y="856034"/>
                </a:cubicBezTo>
                <a:cubicBezTo>
                  <a:pt x="1175541" y="945842"/>
                  <a:pt x="1251938" y="835377"/>
                  <a:pt x="1196502" y="904673"/>
                </a:cubicBezTo>
                <a:cubicBezTo>
                  <a:pt x="1189199" y="913802"/>
                  <a:pt x="1185313" y="925589"/>
                  <a:pt x="1177046" y="933856"/>
                </a:cubicBezTo>
                <a:cubicBezTo>
                  <a:pt x="1149169" y="961733"/>
                  <a:pt x="1150326" y="947216"/>
                  <a:pt x="1118680" y="963039"/>
                </a:cubicBezTo>
                <a:cubicBezTo>
                  <a:pt x="1043250" y="1000754"/>
                  <a:pt x="1133667" y="967770"/>
                  <a:pt x="1060314" y="992222"/>
                </a:cubicBezTo>
                <a:cubicBezTo>
                  <a:pt x="1005191" y="988979"/>
                  <a:pt x="949889" y="987989"/>
                  <a:pt x="894944" y="982494"/>
                </a:cubicBezTo>
                <a:cubicBezTo>
                  <a:pt x="884741" y="981474"/>
                  <a:pt x="874725" y="977746"/>
                  <a:pt x="865761" y="972766"/>
                </a:cubicBezTo>
                <a:cubicBezTo>
                  <a:pt x="845321" y="961411"/>
                  <a:pt x="823928" y="950390"/>
                  <a:pt x="807395" y="933856"/>
                </a:cubicBezTo>
                <a:cubicBezTo>
                  <a:pt x="760412" y="886870"/>
                  <a:pt x="817581" y="946586"/>
                  <a:pt x="768485" y="885217"/>
                </a:cubicBezTo>
                <a:cubicBezTo>
                  <a:pt x="749461" y="861438"/>
                  <a:pt x="735336" y="858644"/>
                  <a:pt x="710119" y="836579"/>
                </a:cubicBezTo>
                <a:cubicBezTo>
                  <a:pt x="696315" y="824500"/>
                  <a:pt x="671208" y="797668"/>
                  <a:pt x="671208" y="797668"/>
                </a:cubicBezTo>
                <a:cubicBezTo>
                  <a:pt x="655238" y="749760"/>
                  <a:pt x="672913" y="782877"/>
                  <a:pt x="632297" y="749030"/>
                </a:cubicBezTo>
                <a:cubicBezTo>
                  <a:pt x="621729" y="740223"/>
                  <a:pt x="615419" y="725999"/>
                  <a:pt x="603114" y="719847"/>
                </a:cubicBezTo>
                <a:cubicBezTo>
                  <a:pt x="596437" y="716509"/>
                  <a:pt x="497655" y="700603"/>
                  <a:pt x="496110" y="700392"/>
                </a:cubicBezTo>
                <a:cubicBezTo>
                  <a:pt x="444305" y="693328"/>
                  <a:pt x="340468" y="680937"/>
                  <a:pt x="340468" y="680937"/>
                </a:cubicBezTo>
                <a:cubicBezTo>
                  <a:pt x="327498" y="677694"/>
                  <a:pt x="312436" y="678980"/>
                  <a:pt x="301557" y="671209"/>
                </a:cubicBezTo>
                <a:cubicBezTo>
                  <a:pt x="288364" y="661785"/>
                  <a:pt x="283838" y="643762"/>
                  <a:pt x="272374" y="632298"/>
                </a:cubicBezTo>
                <a:cubicBezTo>
                  <a:pt x="264107" y="624031"/>
                  <a:pt x="252172" y="620327"/>
                  <a:pt x="243191" y="612843"/>
                </a:cubicBezTo>
                <a:cubicBezTo>
                  <a:pt x="232623" y="604036"/>
                  <a:pt x="224867" y="592106"/>
                  <a:pt x="214008" y="583660"/>
                </a:cubicBezTo>
                <a:cubicBezTo>
                  <a:pt x="213998" y="583652"/>
                  <a:pt x="141056" y="535025"/>
                  <a:pt x="126459" y="525294"/>
                </a:cubicBezTo>
                <a:cubicBezTo>
                  <a:pt x="116731" y="518809"/>
                  <a:pt x="108367" y="509536"/>
                  <a:pt x="97276" y="505839"/>
                </a:cubicBezTo>
                <a:cubicBezTo>
                  <a:pt x="87548" y="502596"/>
                  <a:pt x="77264" y="500697"/>
                  <a:pt x="68093" y="496111"/>
                </a:cubicBezTo>
                <a:cubicBezTo>
                  <a:pt x="-7337" y="458396"/>
                  <a:pt x="83080" y="491380"/>
                  <a:pt x="9727" y="466928"/>
                </a:cubicBezTo>
                <a:cubicBezTo>
                  <a:pt x="6485" y="453958"/>
                  <a:pt x="0" y="441386"/>
                  <a:pt x="0" y="428017"/>
                </a:cubicBezTo>
                <a:cubicBezTo>
                  <a:pt x="0" y="422717"/>
                  <a:pt x="9423" y="355516"/>
                  <a:pt x="19455" y="340468"/>
                </a:cubicBezTo>
                <a:cubicBezTo>
                  <a:pt x="27086" y="329022"/>
                  <a:pt x="39831" y="321853"/>
                  <a:pt x="48638" y="311285"/>
                </a:cubicBezTo>
                <a:cubicBezTo>
                  <a:pt x="56122" y="302304"/>
                  <a:pt x="60394" y="290900"/>
                  <a:pt x="68093" y="282102"/>
                </a:cubicBezTo>
                <a:cubicBezTo>
                  <a:pt x="83191" y="264847"/>
                  <a:pt x="93829" y="234555"/>
                  <a:pt x="116731" y="233464"/>
                </a:cubicBezTo>
                <a:lnTo>
                  <a:pt x="321012" y="223737"/>
                </a:lnTo>
                <a:cubicBezTo>
                  <a:pt x="340467" y="226979"/>
                  <a:pt x="360243" y="228680"/>
                  <a:pt x="379378" y="233464"/>
                </a:cubicBezTo>
                <a:cubicBezTo>
                  <a:pt x="399273" y="238438"/>
                  <a:pt x="418289" y="246435"/>
                  <a:pt x="437744" y="252920"/>
                </a:cubicBezTo>
                <a:lnTo>
                  <a:pt x="466927" y="262647"/>
                </a:lnTo>
                <a:lnTo>
                  <a:pt x="583659" y="301558"/>
                </a:lnTo>
                <a:lnTo>
                  <a:pt x="612842" y="311285"/>
                </a:lnTo>
                <a:cubicBezTo>
                  <a:pt x="622570" y="314528"/>
                  <a:pt x="631970" y="319002"/>
                  <a:pt x="642025" y="321013"/>
                </a:cubicBezTo>
                <a:lnTo>
                  <a:pt x="690663" y="330741"/>
                </a:lnTo>
                <a:cubicBezTo>
                  <a:pt x="775329" y="323044"/>
                  <a:pt x="778960" y="339871"/>
                  <a:pt x="826851" y="301558"/>
                </a:cubicBezTo>
                <a:cubicBezTo>
                  <a:pt x="834013" y="295829"/>
                  <a:pt x="839821" y="288587"/>
                  <a:pt x="846306" y="282102"/>
                </a:cubicBezTo>
                <a:cubicBezTo>
                  <a:pt x="870759" y="208750"/>
                  <a:pt x="837773" y="299169"/>
                  <a:pt x="875489" y="223737"/>
                </a:cubicBezTo>
                <a:cubicBezTo>
                  <a:pt x="880075" y="214566"/>
                  <a:pt x="881974" y="204282"/>
                  <a:pt x="885217" y="194554"/>
                </a:cubicBezTo>
                <a:cubicBezTo>
                  <a:pt x="880114" y="153735"/>
                  <a:pt x="865935" y="116387"/>
                  <a:pt x="885217" y="77822"/>
                </a:cubicBezTo>
                <a:cubicBezTo>
                  <a:pt x="889319" y="69619"/>
                  <a:pt x="898943" y="65528"/>
                  <a:pt x="904672" y="58366"/>
                </a:cubicBezTo>
                <a:cubicBezTo>
                  <a:pt x="911975" y="49237"/>
                  <a:pt x="913670" y="34411"/>
                  <a:pt x="924127" y="29183"/>
                </a:cubicBezTo>
                <a:cubicBezTo>
                  <a:pt x="935728" y="23382"/>
                  <a:pt x="956553" y="4864"/>
                  <a:pt x="96303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7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20EDD13A-3B64-4948-8C49-B6F64F584179}"/>
              </a:ext>
            </a:extLst>
          </p:cNvPr>
          <p:cNvSpPr/>
          <p:nvPr/>
        </p:nvSpPr>
        <p:spPr>
          <a:xfrm>
            <a:off x="6329849" y="3153812"/>
            <a:ext cx="710183" cy="1050587"/>
          </a:xfrm>
          <a:custGeom>
            <a:avLst/>
            <a:gdLst>
              <a:gd name="connsiteX0" fmla="*/ 165435 w 710183"/>
              <a:gd name="connsiteY0" fmla="*/ 107004 h 1050587"/>
              <a:gd name="connsiteX1" fmla="*/ 165435 w 710183"/>
              <a:gd name="connsiteY1" fmla="*/ 107004 h 1050587"/>
              <a:gd name="connsiteX2" fmla="*/ 77886 w 710183"/>
              <a:gd name="connsiteY2" fmla="*/ 116732 h 1050587"/>
              <a:gd name="connsiteX3" fmla="*/ 19520 w 710183"/>
              <a:gd name="connsiteY3" fmla="*/ 136187 h 1050587"/>
              <a:gd name="connsiteX4" fmla="*/ 64 w 710183"/>
              <a:gd name="connsiteY4" fmla="*/ 194553 h 1050587"/>
              <a:gd name="connsiteX5" fmla="*/ 9792 w 710183"/>
              <a:gd name="connsiteY5" fmla="*/ 369651 h 1050587"/>
              <a:gd name="connsiteX6" fmla="*/ 29247 w 710183"/>
              <a:gd name="connsiteY6" fmla="*/ 398834 h 1050587"/>
              <a:gd name="connsiteX7" fmla="*/ 116796 w 710183"/>
              <a:gd name="connsiteY7" fmla="*/ 476655 h 1050587"/>
              <a:gd name="connsiteX8" fmla="*/ 145979 w 710183"/>
              <a:gd name="connsiteY8" fmla="*/ 486383 h 1050587"/>
              <a:gd name="connsiteX9" fmla="*/ 175162 w 710183"/>
              <a:gd name="connsiteY9" fmla="*/ 505838 h 1050587"/>
              <a:gd name="connsiteX10" fmla="*/ 272439 w 710183"/>
              <a:gd name="connsiteY10" fmla="*/ 564204 h 1050587"/>
              <a:gd name="connsiteX11" fmla="*/ 301622 w 710183"/>
              <a:gd name="connsiteY11" fmla="*/ 583659 h 1050587"/>
              <a:gd name="connsiteX12" fmla="*/ 350260 w 710183"/>
              <a:gd name="connsiteY12" fmla="*/ 632298 h 1050587"/>
              <a:gd name="connsiteX13" fmla="*/ 369715 w 710183"/>
              <a:gd name="connsiteY13" fmla="*/ 690664 h 1050587"/>
              <a:gd name="connsiteX14" fmla="*/ 350260 w 710183"/>
              <a:gd name="connsiteY14" fmla="*/ 749029 h 1050587"/>
              <a:gd name="connsiteX15" fmla="*/ 340532 w 710183"/>
              <a:gd name="connsiteY15" fmla="*/ 787940 h 1050587"/>
              <a:gd name="connsiteX16" fmla="*/ 321077 w 710183"/>
              <a:gd name="connsiteY16" fmla="*/ 846306 h 1050587"/>
              <a:gd name="connsiteX17" fmla="*/ 291894 w 710183"/>
              <a:gd name="connsiteY17" fmla="*/ 904672 h 1050587"/>
              <a:gd name="connsiteX18" fmla="*/ 301622 w 710183"/>
              <a:gd name="connsiteY18" fmla="*/ 943583 h 1050587"/>
              <a:gd name="connsiteX19" fmla="*/ 350260 w 710183"/>
              <a:gd name="connsiteY19" fmla="*/ 992221 h 1050587"/>
              <a:gd name="connsiteX20" fmla="*/ 379443 w 710183"/>
              <a:gd name="connsiteY20" fmla="*/ 1001949 h 1050587"/>
              <a:gd name="connsiteX21" fmla="*/ 408626 w 710183"/>
              <a:gd name="connsiteY21" fmla="*/ 1021404 h 1050587"/>
              <a:gd name="connsiteX22" fmla="*/ 466992 w 710183"/>
              <a:gd name="connsiteY22" fmla="*/ 1040859 h 1050587"/>
              <a:gd name="connsiteX23" fmla="*/ 496175 w 710183"/>
              <a:gd name="connsiteY23" fmla="*/ 1050587 h 1050587"/>
              <a:gd name="connsiteX24" fmla="*/ 515630 w 710183"/>
              <a:gd name="connsiteY24" fmla="*/ 1021404 h 1050587"/>
              <a:gd name="connsiteX25" fmla="*/ 544813 w 710183"/>
              <a:gd name="connsiteY25" fmla="*/ 700391 h 1050587"/>
              <a:gd name="connsiteX26" fmla="*/ 544813 w 710183"/>
              <a:gd name="connsiteY26" fmla="*/ 700391 h 1050587"/>
              <a:gd name="connsiteX27" fmla="*/ 554541 w 710183"/>
              <a:gd name="connsiteY27" fmla="*/ 661481 h 1050587"/>
              <a:gd name="connsiteX28" fmla="*/ 603179 w 710183"/>
              <a:gd name="connsiteY28" fmla="*/ 632298 h 1050587"/>
              <a:gd name="connsiteX29" fmla="*/ 671273 w 710183"/>
              <a:gd name="connsiteY29" fmla="*/ 554476 h 1050587"/>
              <a:gd name="connsiteX30" fmla="*/ 690728 w 710183"/>
              <a:gd name="connsiteY30" fmla="*/ 466927 h 1050587"/>
              <a:gd name="connsiteX31" fmla="*/ 710183 w 710183"/>
              <a:gd name="connsiteY31" fmla="*/ 408561 h 1050587"/>
              <a:gd name="connsiteX32" fmla="*/ 681000 w 710183"/>
              <a:gd name="connsiteY32" fmla="*/ 311285 h 1050587"/>
              <a:gd name="connsiteX33" fmla="*/ 671273 w 710183"/>
              <a:gd name="connsiteY33" fmla="*/ 282102 h 1050587"/>
              <a:gd name="connsiteX34" fmla="*/ 651817 w 710183"/>
              <a:gd name="connsiteY34" fmla="*/ 262646 h 1050587"/>
              <a:gd name="connsiteX35" fmla="*/ 642090 w 710183"/>
              <a:gd name="connsiteY35" fmla="*/ 233464 h 1050587"/>
              <a:gd name="connsiteX36" fmla="*/ 612907 w 710183"/>
              <a:gd name="connsiteY36" fmla="*/ 223736 h 1050587"/>
              <a:gd name="connsiteX37" fmla="*/ 573996 w 710183"/>
              <a:gd name="connsiteY37" fmla="*/ 204281 h 1050587"/>
              <a:gd name="connsiteX38" fmla="*/ 544813 w 710183"/>
              <a:gd name="connsiteY38" fmla="*/ 194553 h 1050587"/>
              <a:gd name="connsiteX39" fmla="*/ 496175 w 710183"/>
              <a:gd name="connsiteY39" fmla="*/ 155642 h 1050587"/>
              <a:gd name="connsiteX40" fmla="*/ 466992 w 710183"/>
              <a:gd name="connsiteY40" fmla="*/ 136187 h 1050587"/>
              <a:gd name="connsiteX41" fmla="*/ 447537 w 710183"/>
              <a:gd name="connsiteY41" fmla="*/ 107004 h 1050587"/>
              <a:gd name="connsiteX42" fmla="*/ 408626 w 710183"/>
              <a:gd name="connsiteY42" fmla="*/ 68093 h 1050587"/>
              <a:gd name="connsiteX43" fmla="*/ 369715 w 710183"/>
              <a:gd name="connsiteY43" fmla="*/ 19455 h 1050587"/>
              <a:gd name="connsiteX44" fmla="*/ 330805 w 710183"/>
              <a:gd name="connsiteY44" fmla="*/ 9727 h 1050587"/>
              <a:gd name="connsiteX45" fmla="*/ 301622 w 710183"/>
              <a:gd name="connsiteY45" fmla="*/ 0 h 1050587"/>
              <a:gd name="connsiteX46" fmla="*/ 243256 w 710183"/>
              <a:gd name="connsiteY46" fmla="*/ 9727 h 1050587"/>
              <a:gd name="connsiteX47" fmla="*/ 223800 w 710183"/>
              <a:gd name="connsiteY47" fmla="*/ 29183 h 1050587"/>
              <a:gd name="connsiteX48" fmla="*/ 184890 w 710183"/>
              <a:gd name="connsiteY48" fmla="*/ 87549 h 1050587"/>
              <a:gd name="connsiteX49" fmla="*/ 165435 w 710183"/>
              <a:gd name="connsiteY49" fmla="*/ 107004 h 105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710183" h="1050587">
                <a:moveTo>
                  <a:pt x="165435" y="107004"/>
                </a:moveTo>
                <a:lnTo>
                  <a:pt x="165435" y="107004"/>
                </a:lnTo>
                <a:cubicBezTo>
                  <a:pt x="136252" y="110247"/>
                  <a:pt x="106678" y="110974"/>
                  <a:pt x="77886" y="116732"/>
                </a:cubicBezTo>
                <a:cubicBezTo>
                  <a:pt x="57777" y="120754"/>
                  <a:pt x="19520" y="136187"/>
                  <a:pt x="19520" y="136187"/>
                </a:cubicBezTo>
                <a:cubicBezTo>
                  <a:pt x="13035" y="155642"/>
                  <a:pt x="-1074" y="174077"/>
                  <a:pt x="64" y="194553"/>
                </a:cubicBezTo>
                <a:cubicBezTo>
                  <a:pt x="3307" y="252919"/>
                  <a:pt x="1525" y="311783"/>
                  <a:pt x="9792" y="369651"/>
                </a:cubicBezTo>
                <a:cubicBezTo>
                  <a:pt x="11445" y="381225"/>
                  <a:pt x="21548" y="390036"/>
                  <a:pt x="29247" y="398834"/>
                </a:cubicBezTo>
                <a:cubicBezTo>
                  <a:pt x="49019" y="421430"/>
                  <a:pt x="88062" y="460235"/>
                  <a:pt x="116796" y="476655"/>
                </a:cubicBezTo>
                <a:cubicBezTo>
                  <a:pt x="125699" y="481742"/>
                  <a:pt x="136808" y="481797"/>
                  <a:pt x="145979" y="486383"/>
                </a:cubicBezTo>
                <a:cubicBezTo>
                  <a:pt x="156436" y="491611"/>
                  <a:pt x="165011" y="500038"/>
                  <a:pt x="175162" y="505838"/>
                </a:cubicBezTo>
                <a:cubicBezTo>
                  <a:pt x="279853" y="565660"/>
                  <a:pt x="129664" y="469020"/>
                  <a:pt x="272439" y="564204"/>
                </a:cubicBezTo>
                <a:cubicBezTo>
                  <a:pt x="282167" y="570689"/>
                  <a:pt x="293355" y="575392"/>
                  <a:pt x="301622" y="583659"/>
                </a:cubicBezTo>
                <a:lnTo>
                  <a:pt x="350260" y="632298"/>
                </a:lnTo>
                <a:cubicBezTo>
                  <a:pt x="356745" y="651753"/>
                  <a:pt x="376200" y="671209"/>
                  <a:pt x="369715" y="690664"/>
                </a:cubicBezTo>
                <a:lnTo>
                  <a:pt x="350260" y="749029"/>
                </a:lnTo>
                <a:cubicBezTo>
                  <a:pt x="346032" y="761712"/>
                  <a:pt x="344374" y="775134"/>
                  <a:pt x="340532" y="787940"/>
                </a:cubicBezTo>
                <a:cubicBezTo>
                  <a:pt x="334639" y="807583"/>
                  <a:pt x="332452" y="829242"/>
                  <a:pt x="321077" y="846306"/>
                </a:cubicBezTo>
                <a:cubicBezTo>
                  <a:pt x="295934" y="884021"/>
                  <a:pt x="305319" y="864398"/>
                  <a:pt x="291894" y="904672"/>
                </a:cubicBezTo>
                <a:cubicBezTo>
                  <a:pt x="295137" y="917642"/>
                  <a:pt x="296356" y="931294"/>
                  <a:pt x="301622" y="943583"/>
                </a:cubicBezTo>
                <a:cubicBezTo>
                  <a:pt x="312234" y="968345"/>
                  <a:pt x="326677" y="980430"/>
                  <a:pt x="350260" y="992221"/>
                </a:cubicBezTo>
                <a:cubicBezTo>
                  <a:pt x="359431" y="996807"/>
                  <a:pt x="370272" y="997363"/>
                  <a:pt x="379443" y="1001949"/>
                </a:cubicBezTo>
                <a:cubicBezTo>
                  <a:pt x="389900" y="1007177"/>
                  <a:pt x="397942" y="1016656"/>
                  <a:pt x="408626" y="1021404"/>
                </a:cubicBezTo>
                <a:cubicBezTo>
                  <a:pt x="427366" y="1029733"/>
                  <a:pt x="447537" y="1034374"/>
                  <a:pt x="466992" y="1040859"/>
                </a:cubicBezTo>
                <a:lnTo>
                  <a:pt x="496175" y="1050587"/>
                </a:lnTo>
                <a:cubicBezTo>
                  <a:pt x="502660" y="1040859"/>
                  <a:pt x="514467" y="1033037"/>
                  <a:pt x="515630" y="1021404"/>
                </a:cubicBezTo>
                <a:cubicBezTo>
                  <a:pt x="551584" y="661860"/>
                  <a:pt x="491693" y="859755"/>
                  <a:pt x="544813" y="700391"/>
                </a:cubicBezTo>
                <a:lnTo>
                  <a:pt x="544813" y="700391"/>
                </a:lnTo>
                <a:cubicBezTo>
                  <a:pt x="548056" y="687421"/>
                  <a:pt x="548562" y="673439"/>
                  <a:pt x="554541" y="661481"/>
                </a:cubicBezTo>
                <a:cubicBezTo>
                  <a:pt x="565224" y="640115"/>
                  <a:pt x="583208" y="638954"/>
                  <a:pt x="603179" y="632298"/>
                </a:cubicBezTo>
                <a:cubicBezTo>
                  <a:pt x="660084" y="575392"/>
                  <a:pt x="639098" y="602736"/>
                  <a:pt x="671273" y="554476"/>
                </a:cubicBezTo>
                <a:cubicBezTo>
                  <a:pt x="699105" y="470973"/>
                  <a:pt x="656484" y="603902"/>
                  <a:pt x="690728" y="466927"/>
                </a:cubicBezTo>
                <a:cubicBezTo>
                  <a:pt x="695702" y="447032"/>
                  <a:pt x="710183" y="408561"/>
                  <a:pt x="710183" y="408561"/>
                </a:cubicBezTo>
                <a:cubicBezTo>
                  <a:pt x="695481" y="349749"/>
                  <a:pt x="704686" y="382344"/>
                  <a:pt x="681000" y="311285"/>
                </a:cubicBezTo>
                <a:cubicBezTo>
                  <a:pt x="677757" y="301557"/>
                  <a:pt x="678524" y="289353"/>
                  <a:pt x="671273" y="282102"/>
                </a:cubicBezTo>
                <a:lnTo>
                  <a:pt x="651817" y="262646"/>
                </a:lnTo>
                <a:cubicBezTo>
                  <a:pt x="648575" y="252919"/>
                  <a:pt x="649340" y="240714"/>
                  <a:pt x="642090" y="233464"/>
                </a:cubicBezTo>
                <a:cubicBezTo>
                  <a:pt x="634839" y="226213"/>
                  <a:pt x="622332" y="227775"/>
                  <a:pt x="612907" y="223736"/>
                </a:cubicBezTo>
                <a:cubicBezTo>
                  <a:pt x="599578" y="218024"/>
                  <a:pt x="587325" y="209993"/>
                  <a:pt x="573996" y="204281"/>
                </a:cubicBezTo>
                <a:cubicBezTo>
                  <a:pt x="564571" y="200242"/>
                  <a:pt x="553984" y="199139"/>
                  <a:pt x="544813" y="194553"/>
                </a:cubicBezTo>
                <a:cubicBezTo>
                  <a:pt x="504887" y="174590"/>
                  <a:pt x="526338" y="179773"/>
                  <a:pt x="496175" y="155642"/>
                </a:cubicBezTo>
                <a:cubicBezTo>
                  <a:pt x="487046" y="148339"/>
                  <a:pt x="476720" y="142672"/>
                  <a:pt x="466992" y="136187"/>
                </a:cubicBezTo>
                <a:cubicBezTo>
                  <a:pt x="460507" y="126459"/>
                  <a:pt x="455145" y="115881"/>
                  <a:pt x="447537" y="107004"/>
                </a:cubicBezTo>
                <a:cubicBezTo>
                  <a:pt x="435600" y="93077"/>
                  <a:pt x="418801" y="83355"/>
                  <a:pt x="408626" y="68093"/>
                </a:cubicBezTo>
                <a:cubicBezTo>
                  <a:pt x="401751" y="57781"/>
                  <a:pt x="383578" y="26387"/>
                  <a:pt x="369715" y="19455"/>
                </a:cubicBezTo>
                <a:cubicBezTo>
                  <a:pt x="357757" y="13476"/>
                  <a:pt x="343660" y="13400"/>
                  <a:pt x="330805" y="9727"/>
                </a:cubicBezTo>
                <a:cubicBezTo>
                  <a:pt x="320946" y="6910"/>
                  <a:pt x="311350" y="3242"/>
                  <a:pt x="301622" y="0"/>
                </a:cubicBezTo>
                <a:cubicBezTo>
                  <a:pt x="282167" y="3242"/>
                  <a:pt x="261724" y="2802"/>
                  <a:pt x="243256" y="9727"/>
                </a:cubicBezTo>
                <a:cubicBezTo>
                  <a:pt x="234668" y="12947"/>
                  <a:pt x="229303" y="21846"/>
                  <a:pt x="223800" y="29183"/>
                </a:cubicBezTo>
                <a:cubicBezTo>
                  <a:pt x="209771" y="47889"/>
                  <a:pt x="201424" y="71015"/>
                  <a:pt x="184890" y="87549"/>
                </a:cubicBezTo>
                <a:lnTo>
                  <a:pt x="165435" y="107004"/>
                </a:lnTo>
                <a:close/>
              </a:path>
            </a:pathLst>
          </a:custGeom>
          <a:solidFill>
            <a:schemeClr val="accent1">
              <a:alpha val="18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A31EEABF-325C-0944-A12B-DFE6DA3F9CD8}"/>
              </a:ext>
            </a:extLst>
          </p:cNvPr>
          <p:cNvSpPr/>
          <p:nvPr/>
        </p:nvSpPr>
        <p:spPr>
          <a:xfrm>
            <a:off x="4242452" y="3473920"/>
            <a:ext cx="1945532" cy="1984873"/>
          </a:xfrm>
          <a:custGeom>
            <a:avLst/>
            <a:gdLst>
              <a:gd name="connsiteX0" fmla="*/ 0 w 1945532"/>
              <a:gd name="connsiteY0" fmla="*/ 58797 h 1984873"/>
              <a:gd name="connsiteX1" fmla="*/ 0 w 1945532"/>
              <a:gd name="connsiteY1" fmla="*/ 58797 h 1984873"/>
              <a:gd name="connsiteX2" fmla="*/ 9728 w 1945532"/>
              <a:gd name="connsiteY2" fmla="*/ 1070473 h 1984873"/>
              <a:gd name="connsiteX3" fmla="*/ 19456 w 1945532"/>
              <a:gd name="connsiteY3" fmla="*/ 1128839 h 1984873"/>
              <a:gd name="connsiteX4" fmla="*/ 38911 w 1945532"/>
              <a:gd name="connsiteY4" fmla="*/ 1284482 h 1984873"/>
              <a:gd name="connsiteX5" fmla="*/ 58366 w 1945532"/>
              <a:gd name="connsiteY5" fmla="*/ 1352575 h 1984873"/>
              <a:gd name="connsiteX6" fmla="*/ 77822 w 1945532"/>
              <a:gd name="connsiteY6" fmla="*/ 1391486 h 1984873"/>
              <a:gd name="connsiteX7" fmla="*/ 145915 w 1945532"/>
              <a:gd name="connsiteY7" fmla="*/ 1401214 h 1984873"/>
              <a:gd name="connsiteX8" fmla="*/ 204281 w 1945532"/>
              <a:gd name="connsiteY8" fmla="*/ 1410941 h 1984873"/>
              <a:gd name="connsiteX9" fmla="*/ 291830 w 1945532"/>
              <a:gd name="connsiteY9" fmla="*/ 1440124 h 1984873"/>
              <a:gd name="connsiteX10" fmla="*/ 350196 w 1945532"/>
              <a:gd name="connsiteY10" fmla="*/ 1469307 h 1984873"/>
              <a:gd name="connsiteX11" fmla="*/ 389107 w 1945532"/>
              <a:gd name="connsiteY11" fmla="*/ 1508218 h 1984873"/>
              <a:gd name="connsiteX12" fmla="*/ 418290 w 1945532"/>
              <a:gd name="connsiteY12" fmla="*/ 1527673 h 1984873"/>
              <a:gd name="connsiteX13" fmla="*/ 476656 w 1945532"/>
              <a:gd name="connsiteY13" fmla="*/ 1576312 h 1984873"/>
              <a:gd name="connsiteX14" fmla="*/ 505839 w 1945532"/>
              <a:gd name="connsiteY14" fmla="*/ 1586039 h 1984873"/>
              <a:gd name="connsiteX15" fmla="*/ 564204 w 1945532"/>
              <a:gd name="connsiteY15" fmla="*/ 1624950 h 1984873"/>
              <a:gd name="connsiteX16" fmla="*/ 603115 w 1945532"/>
              <a:gd name="connsiteY16" fmla="*/ 1644405 h 1984873"/>
              <a:gd name="connsiteX17" fmla="*/ 661481 w 1945532"/>
              <a:gd name="connsiteY17" fmla="*/ 1683316 h 1984873"/>
              <a:gd name="connsiteX18" fmla="*/ 729575 w 1945532"/>
              <a:gd name="connsiteY18" fmla="*/ 1712499 h 1984873"/>
              <a:gd name="connsiteX19" fmla="*/ 768485 w 1945532"/>
              <a:gd name="connsiteY19" fmla="*/ 1741682 h 1984873"/>
              <a:gd name="connsiteX20" fmla="*/ 865762 w 1945532"/>
              <a:gd name="connsiteY20" fmla="*/ 1809775 h 1984873"/>
              <a:gd name="connsiteX21" fmla="*/ 943583 w 1945532"/>
              <a:gd name="connsiteY21" fmla="*/ 1858414 h 1984873"/>
              <a:gd name="connsiteX22" fmla="*/ 963039 w 1945532"/>
              <a:gd name="connsiteY22" fmla="*/ 1877869 h 1984873"/>
              <a:gd name="connsiteX23" fmla="*/ 992222 w 1945532"/>
              <a:gd name="connsiteY23" fmla="*/ 1887597 h 1984873"/>
              <a:gd name="connsiteX24" fmla="*/ 1021404 w 1945532"/>
              <a:gd name="connsiteY24" fmla="*/ 1907052 h 1984873"/>
              <a:gd name="connsiteX25" fmla="*/ 1060315 w 1945532"/>
              <a:gd name="connsiteY25" fmla="*/ 1916780 h 1984873"/>
              <a:gd name="connsiteX26" fmla="*/ 1118681 w 1945532"/>
              <a:gd name="connsiteY26" fmla="*/ 1936235 h 1984873"/>
              <a:gd name="connsiteX27" fmla="*/ 1215958 w 1945532"/>
              <a:gd name="connsiteY27" fmla="*/ 1955690 h 1984873"/>
              <a:gd name="connsiteX28" fmla="*/ 1245141 w 1945532"/>
              <a:gd name="connsiteY28" fmla="*/ 1965418 h 1984873"/>
              <a:gd name="connsiteX29" fmla="*/ 1322962 w 1945532"/>
              <a:gd name="connsiteY29" fmla="*/ 1984873 h 1984873"/>
              <a:gd name="connsiteX30" fmla="*/ 1507787 w 1945532"/>
              <a:gd name="connsiteY30" fmla="*/ 1975146 h 1984873"/>
              <a:gd name="connsiteX31" fmla="*/ 1624519 w 1945532"/>
              <a:gd name="connsiteY31" fmla="*/ 1926507 h 1984873"/>
              <a:gd name="connsiteX32" fmla="*/ 1731524 w 1945532"/>
              <a:gd name="connsiteY32" fmla="*/ 1868141 h 1984873"/>
              <a:gd name="connsiteX33" fmla="*/ 1799617 w 1945532"/>
              <a:gd name="connsiteY33" fmla="*/ 1790320 h 1984873"/>
              <a:gd name="connsiteX34" fmla="*/ 1838528 w 1945532"/>
              <a:gd name="connsiteY34" fmla="*/ 1702771 h 1984873"/>
              <a:gd name="connsiteX35" fmla="*/ 1857983 w 1945532"/>
              <a:gd name="connsiteY35" fmla="*/ 1634678 h 1984873"/>
              <a:gd name="connsiteX36" fmla="*/ 1877439 w 1945532"/>
              <a:gd name="connsiteY36" fmla="*/ 1605495 h 1984873"/>
              <a:gd name="connsiteX37" fmla="*/ 1906622 w 1945532"/>
              <a:gd name="connsiteY37" fmla="*/ 1488763 h 1984873"/>
              <a:gd name="connsiteX38" fmla="*/ 1916349 w 1945532"/>
              <a:gd name="connsiteY38" fmla="*/ 1449852 h 1984873"/>
              <a:gd name="connsiteX39" fmla="*/ 1945532 w 1945532"/>
              <a:gd name="connsiteY39" fmla="*/ 1362303 h 1984873"/>
              <a:gd name="connsiteX40" fmla="*/ 1935804 w 1945532"/>
              <a:gd name="connsiteY40" fmla="*/ 1303937 h 1984873"/>
              <a:gd name="connsiteX41" fmla="*/ 1916349 w 1945532"/>
              <a:gd name="connsiteY41" fmla="*/ 1274754 h 1984873"/>
              <a:gd name="connsiteX42" fmla="*/ 1887166 w 1945532"/>
              <a:gd name="connsiteY42" fmla="*/ 1138567 h 1984873"/>
              <a:gd name="connsiteX43" fmla="*/ 1867711 w 1945532"/>
              <a:gd name="connsiteY43" fmla="*/ 1080201 h 1984873"/>
              <a:gd name="connsiteX44" fmla="*/ 1848256 w 1945532"/>
              <a:gd name="connsiteY44" fmla="*/ 1012107 h 1984873"/>
              <a:gd name="connsiteX45" fmla="*/ 1838528 w 1945532"/>
              <a:gd name="connsiteY45" fmla="*/ 982924 h 1984873"/>
              <a:gd name="connsiteX46" fmla="*/ 1819073 w 1945532"/>
              <a:gd name="connsiteY46" fmla="*/ 895375 h 1984873"/>
              <a:gd name="connsiteX47" fmla="*/ 1828800 w 1945532"/>
              <a:gd name="connsiteY47" fmla="*/ 798099 h 1984873"/>
              <a:gd name="connsiteX48" fmla="*/ 1838528 w 1945532"/>
              <a:gd name="connsiteY48" fmla="*/ 749461 h 1984873"/>
              <a:gd name="connsiteX49" fmla="*/ 1857983 w 1945532"/>
              <a:gd name="connsiteY49" fmla="*/ 681367 h 1984873"/>
              <a:gd name="connsiteX50" fmla="*/ 1848256 w 1945532"/>
              <a:gd name="connsiteY50" fmla="*/ 632729 h 1984873"/>
              <a:gd name="connsiteX51" fmla="*/ 1809345 w 1945532"/>
              <a:gd name="connsiteY51" fmla="*/ 584090 h 1984873"/>
              <a:gd name="connsiteX52" fmla="*/ 1760707 w 1945532"/>
              <a:gd name="connsiteY52" fmla="*/ 535452 h 1984873"/>
              <a:gd name="connsiteX53" fmla="*/ 1663430 w 1945532"/>
              <a:gd name="connsiteY53" fmla="*/ 506269 h 1984873"/>
              <a:gd name="connsiteX54" fmla="*/ 1585609 w 1945532"/>
              <a:gd name="connsiteY54" fmla="*/ 438175 h 1984873"/>
              <a:gd name="connsiteX55" fmla="*/ 1527243 w 1945532"/>
              <a:gd name="connsiteY55" fmla="*/ 418720 h 1984873"/>
              <a:gd name="connsiteX56" fmla="*/ 1488332 w 1945532"/>
              <a:gd name="connsiteY56" fmla="*/ 379809 h 1984873"/>
              <a:gd name="connsiteX57" fmla="*/ 1391056 w 1945532"/>
              <a:gd name="connsiteY57" fmla="*/ 321444 h 1984873"/>
              <a:gd name="connsiteX58" fmla="*/ 1352145 w 1945532"/>
              <a:gd name="connsiteY58" fmla="*/ 311716 h 1984873"/>
              <a:gd name="connsiteX59" fmla="*/ 1322962 w 1945532"/>
              <a:gd name="connsiteY59" fmla="*/ 292261 h 1984873"/>
              <a:gd name="connsiteX60" fmla="*/ 1293779 w 1945532"/>
              <a:gd name="connsiteY60" fmla="*/ 282533 h 1984873"/>
              <a:gd name="connsiteX61" fmla="*/ 1264596 w 1945532"/>
              <a:gd name="connsiteY61" fmla="*/ 204712 h 1984873"/>
              <a:gd name="connsiteX62" fmla="*/ 1206230 w 1945532"/>
              <a:gd name="connsiteY62" fmla="*/ 165801 h 1984873"/>
              <a:gd name="connsiteX63" fmla="*/ 797668 w 1945532"/>
              <a:gd name="connsiteY63" fmla="*/ 126890 h 1984873"/>
              <a:gd name="connsiteX64" fmla="*/ 719847 w 1945532"/>
              <a:gd name="connsiteY64" fmla="*/ 117163 h 1984873"/>
              <a:gd name="connsiteX65" fmla="*/ 593387 w 1945532"/>
              <a:gd name="connsiteY65" fmla="*/ 97707 h 1984873"/>
              <a:gd name="connsiteX66" fmla="*/ 311285 w 1945532"/>
              <a:gd name="connsiteY66" fmla="*/ 78252 h 1984873"/>
              <a:gd name="connsiteX67" fmla="*/ 262647 w 1945532"/>
              <a:gd name="connsiteY67" fmla="*/ 68524 h 1984873"/>
              <a:gd name="connsiteX68" fmla="*/ 204281 w 1945532"/>
              <a:gd name="connsiteY68" fmla="*/ 49069 h 1984873"/>
              <a:gd name="connsiteX69" fmla="*/ 165370 w 1945532"/>
              <a:gd name="connsiteY69" fmla="*/ 431 h 1984873"/>
              <a:gd name="connsiteX70" fmla="*/ 116732 w 1945532"/>
              <a:gd name="connsiteY70" fmla="*/ 10158 h 1984873"/>
              <a:gd name="connsiteX71" fmla="*/ 58366 w 1945532"/>
              <a:gd name="connsiteY71" fmla="*/ 29614 h 1984873"/>
              <a:gd name="connsiteX72" fmla="*/ 29183 w 1945532"/>
              <a:gd name="connsiteY72" fmla="*/ 39341 h 1984873"/>
              <a:gd name="connsiteX73" fmla="*/ 0 w 1945532"/>
              <a:gd name="connsiteY73" fmla="*/ 58797 h 1984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1945532" h="1984873">
                <a:moveTo>
                  <a:pt x="0" y="58797"/>
                </a:moveTo>
                <a:lnTo>
                  <a:pt x="0" y="58797"/>
                </a:lnTo>
                <a:cubicBezTo>
                  <a:pt x="3243" y="396022"/>
                  <a:pt x="3597" y="733288"/>
                  <a:pt x="9728" y="1070473"/>
                </a:cubicBezTo>
                <a:cubicBezTo>
                  <a:pt x="10087" y="1090193"/>
                  <a:pt x="16849" y="1109288"/>
                  <a:pt x="19456" y="1128839"/>
                </a:cubicBezTo>
                <a:cubicBezTo>
                  <a:pt x="23570" y="1159692"/>
                  <a:pt x="31391" y="1249387"/>
                  <a:pt x="38911" y="1284482"/>
                </a:cubicBezTo>
                <a:cubicBezTo>
                  <a:pt x="43857" y="1307564"/>
                  <a:pt x="50299" y="1330390"/>
                  <a:pt x="58366" y="1352575"/>
                </a:cubicBezTo>
                <a:cubicBezTo>
                  <a:pt x="63322" y="1366203"/>
                  <a:pt x="65146" y="1384443"/>
                  <a:pt x="77822" y="1391486"/>
                </a:cubicBezTo>
                <a:cubicBezTo>
                  <a:pt x="97865" y="1402621"/>
                  <a:pt x="123253" y="1397728"/>
                  <a:pt x="145915" y="1401214"/>
                </a:cubicBezTo>
                <a:cubicBezTo>
                  <a:pt x="165409" y="1404213"/>
                  <a:pt x="184826" y="1407699"/>
                  <a:pt x="204281" y="1410941"/>
                </a:cubicBezTo>
                <a:lnTo>
                  <a:pt x="291830" y="1440124"/>
                </a:lnTo>
                <a:cubicBezTo>
                  <a:pt x="320074" y="1449538"/>
                  <a:pt x="326198" y="1448737"/>
                  <a:pt x="350196" y="1469307"/>
                </a:cubicBezTo>
                <a:cubicBezTo>
                  <a:pt x="364123" y="1481244"/>
                  <a:pt x="373845" y="1498043"/>
                  <a:pt x="389107" y="1508218"/>
                </a:cubicBezTo>
                <a:cubicBezTo>
                  <a:pt x="398835" y="1514703"/>
                  <a:pt x="409161" y="1520370"/>
                  <a:pt x="418290" y="1527673"/>
                </a:cubicBezTo>
                <a:cubicBezTo>
                  <a:pt x="455828" y="1557704"/>
                  <a:pt x="418707" y="1543199"/>
                  <a:pt x="476656" y="1576312"/>
                </a:cubicBezTo>
                <a:cubicBezTo>
                  <a:pt x="485559" y="1581399"/>
                  <a:pt x="496111" y="1582797"/>
                  <a:pt x="505839" y="1586039"/>
                </a:cubicBezTo>
                <a:cubicBezTo>
                  <a:pt x="525294" y="1599009"/>
                  <a:pt x="543290" y="1614493"/>
                  <a:pt x="564204" y="1624950"/>
                </a:cubicBezTo>
                <a:cubicBezTo>
                  <a:pt x="577174" y="1631435"/>
                  <a:pt x="590680" y="1636944"/>
                  <a:pt x="603115" y="1644405"/>
                </a:cubicBezTo>
                <a:cubicBezTo>
                  <a:pt x="623165" y="1656435"/>
                  <a:pt x="639299" y="1675922"/>
                  <a:pt x="661481" y="1683316"/>
                </a:cubicBezTo>
                <a:cubicBezTo>
                  <a:pt x="689848" y="1692772"/>
                  <a:pt x="702102" y="1695328"/>
                  <a:pt x="729575" y="1712499"/>
                </a:cubicBezTo>
                <a:cubicBezTo>
                  <a:pt x="743323" y="1721092"/>
                  <a:pt x="754995" y="1732689"/>
                  <a:pt x="768485" y="1741682"/>
                </a:cubicBezTo>
                <a:cubicBezTo>
                  <a:pt x="922720" y="1844505"/>
                  <a:pt x="705955" y="1689919"/>
                  <a:pt x="865762" y="1809775"/>
                </a:cubicBezTo>
                <a:cubicBezTo>
                  <a:pt x="921964" y="1851926"/>
                  <a:pt x="866666" y="1803474"/>
                  <a:pt x="943583" y="1858414"/>
                </a:cubicBezTo>
                <a:cubicBezTo>
                  <a:pt x="951046" y="1863745"/>
                  <a:pt x="955175" y="1873150"/>
                  <a:pt x="963039" y="1877869"/>
                </a:cubicBezTo>
                <a:cubicBezTo>
                  <a:pt x="971832" y="1883145"/>
                  <a:pt x="983051" y="1883011"/>
                  <a:pt x="992222" y="1887597"/>
                </a:cubicBezTo>
                <a:cubicBezTo>
                  <a:pt x="1002679" y="1892825"/>
                  <a:pt x="1010658" y="1902447"/>
                  <a:pt x="1021404" y="1907052"/>
                </a:cubicBezTo>
                <a:cubicBezTo>
                  <a:pt x="1033693" y="1912319"/>
                  <a:pt x="1047509" y="1912938"/>
                  <a:pt x="1060315" y="1916780"/>
                </a:cubicBezTo>
                <a:cubicBezTo>
                  <a:pt x="1079958" y="1922673"/>
                  <a:pt x="1098572" y="1932213"/>
                  <a:pt x="1118681" y="1936235"/>
                </a:cubicBezTo>
                <a:cubicBezTo>
                  <a:pt x="1151107" y="1942720"/>
                  <a:pt x="1184587" y="1945233"/>
                  <a:pt x="1215958" y="1955690"/>
                </a:cubicBezTo>
                <a:cubicBezTo>
                  <a:pt x="1225686" y="1958933"/>
                  <a:pt x="1235248" y="1962720"/>
                  <a:pt x="1245141" y="1965418"/>
                </a:cubicBezTo>
                <a:cubicBezTo>
                  <a:pt x="1270937" y="1972453"/>
                  <a:pt x="1322962" y="1984873"/>
                  <a:pt x="1322962" y="1984873"/>
                </a:cubicBezTo>
                <a:cubicBezTo>
                  <a:pt x="1384570" y="1981631"/>
                  <a:pt x="1446500" y="1982218"/>
                  <a:pt x="1507787" y="1975146"/>
                </a:cubicBezTo>
                <a:cubicBezTo>
                  <a:pt x="1578214" y="1967020"/>
                  <a:pt x="1568331" y="1954601"/>
                  <a:pt x="1624519" y="1926507"/>
                </a:cubicBezTo>
                <a:cubicBezTo>
                  <a:pt x="1659762" y="1908886"/>
                  <a:pt x="1705638" y="1902654"/>
                  <a:pt x="1731524" y="1868141"/>
                </a:cubicBezTo>
                <a:cubicBezTo>
                  <a:pt x="1771713" y="1814557"/>
                  <a:pt x="1749243" y="1840695"/>
                  <a:pt x="1799617" y="1790320"/>
                </a:cubicBezTo>
                <a:cubicBezTo>
                  <a:pt x="1822430" y="1699068"/>
                  <a:pt x="1790446" y="1810953"/>
                  <a:pt x="1838528" y="1702771"/>
                </a:cubicBezTo>
                <a:cubicBezTo>
                  <a:pt x="1863451" y="1646696"/>
                  <a:pt x="1834282" y="1682080"/>
                  <a:pt x="1857983" y="1634678"/>
                </a:cubicBezTo>
                <a:cubicBezTo>
                  <a:pt x="1863212" y="1624221"/>
                  <a:pt x="1870954" y="1615223"/>
                  <a:pt x="1877439" y="1605495"/>
                </a:cubicBezTo>
                <a:lnTo>
                  <a:pt x="1906622" y="1488763"/>
                </a:lnTo>
                <a:cubicBezTo>
                  <a:pt x="1909865" y="1475793"/>
                  <a:pt x="1911384" y="1462265"/>
                  <a:pt x="1916349" y="1449852"/>
                </a:cubicBezTo>
                <a:cubicBezTo>
                  <a:pt x="1940769" y="1388801"/>
                  <a:pt x="1931569" y="1418154"/>
                  <a:pt x="1945532" y="1362303"/>
                </a:cubicBezTo>
                <a:cubicBezTo>
                  <a:pt x="1942289" y="1342848"/>
                  <a:pt x="1942041" y="1322649"/>
                  <a:pt x="1935804" y="1303937"/>
                </a:cubicBezTo>
                <a:cubicBezTo>
                  <a:pt x="1932107" y="1292846"/>
                  <a:pt x="1920344" y="1285741"/>
                  <a:pt x="1916349" y="1274754"/>
                </a:cubicBezTo>
                <a:cubicBezTo>
                  <a:pt x="1885717" y="1190514"/>
                  <a:pt x="1906006" y="1213928"/>
                  <a:pt x="1887166" y="1138567"/>
                </a:cubicBezTo>
                <a:cubicBezTo>
                  <a:pt x="1882192" y="1118672"/>
                  <a:pt x="1873345" y="1099920"/>
                  <a:pt x="1867711" y="1080201"/>
                </a:cubicBezTo>
                <a:cubicBezTo>
                  <a:pt x="1861226" y="1057503"/>
                  <a:pt x="1855039" y="1034718"/>
                  <a:pt x="1848256" y="1012107"/>
                </a:cubicBezTo>
                <a:cubicBezTo>
                  <a:pt x="1845310" y="1002286"/>
                  <a:pt x="1841345" y="992783"/>
                  <a:pt x="1838528" y="982924"/>
                </a:cubicBezTo>
                <a:cubicBezTo>
                  <a:pt x="1829367" y="950862"/>
                  <a:pt x="1825761" y="928817"/>
                  <a:pt x="1819073" y="895375"/>
                </a:cubicBezTo>
                <a:cubicBezTo>
                  <a:pt x="1822315" y="862950"/>
                  <a:pt x="1824493" y="830400"/>
                  <a:pt x="1828800" y="798099"/>
                </a:cubicBezTo>
                <a:cubicBezTo>
                  <a:pt x="1830985" y="781710"/>
                  <a:pt x="1834941" y="765601"/>
                  <a:pt x="1838528" y="749461"/>
                </a:cubicBezTo>
                <a:cubicBezTo>
                  <a:pt x="1846671" y="712820"/>
                  <a:pt x="1847152" y="713863"/>
                  <a:pt x="1857983" y="681367"/>
                </a:cubicBezTo>
                <a:cubicBezTo>
                  <a:pt x="1854741" y="665154"/>
                  <a:pt x="1854061" y="648210"/>
                  <a:pt x="1848256" y="632729"/>
                </a:cubicBezTo>
                <a:cubicBezTo>
                  <a:pt x="1837690" y="604553"/>
                  <a:pt x="1826102" y="605037"/>
                  <a:pt x="1809345" y="584090"/>
                </a:cubicBezTo>
                <a:cubicBezTo>
                  <a:pt x="1786089" y="555019"/>
                  <a:pt x="1796934" y="551553"/>
                  <a:pt x="1760707" y="535452"/>
                </a:cubicBezTo>
                <a:cubicBezTo>
                  <a:pt x="1730259" y="521920"/>
                  <a:pt x="1695767" y="514353"/>
                  <a:pt x="1663430" y="506269"/>
                </a:cubicBezTo>
                <a:cubicBezTo>
                  <a:pt x="1640733" y="472222"/>
                  <a:pt x="1634247" y="454387"/>
                  <a:pt x="1585609" y="438175"/>
                </a:cubicBezTo>
                <a:lnTo>
                  <a:pt x="1527243" y="418720"/>
                </a:lnTo>
                <a:cubicBezTo>
                  <a:pt x="1514273" y="405750"/>
                  <a:pt x="1503594" y="389984"/>
                  <a:pt x="1488332" y="379809"/>
                </a:cubicBezTo>
                <a:cubicBezTo>
                  <a:pt x="1459244" y="360417"/>
                  <a:pt x="1425240" y="334263"/>
                  <a:pt x="1391056" y="321444"/>
                </a:cubicBezTo>
                <a:cubicBezTo>
                  <a:pt x="1378538" y="316750"/>
                  <a:pt x="1365115" y="314959"/>
                  <a:pt x="1352145" y="311716"/>
                </a:cubicBezTo>
                <a:cubicBezTo>
                  <a:pt x="1342417" y="305231"/>
                  <a:pt x="1333419" y="297489"/>
                  <a:pt x="1322962" y="292261"/>
                </a:cubicBezTo>
                <a:cubicBezTo>
                  <a:pt x="1313791" y="287675"/>
                  <a:pt x="1299467" y="291065"/>
                  <a:pt x="1293779" y="282533"/>
                </a:cubicBezTo>
                <a:cubicBezTo>
                  <a:pt x="1254928" y="224258"/>
                  <a:pt x="1312194" y="246360"/>
                  <a:pt x="1264596" y="204712"/>
                </a:cubicBezTo>
                <a:cubicBezTo>
                  <a:pt x="1246999" y="189314"/>
                  <a:pt x="1225685" y="178771"/>
                  <a:pt x="1206230" y="165801"/>
                </a:cubicBezTo>
                <a:cubicBezTo>
                  <a:pt x="1071690" y="76108"/>
                  <a:pt x="1188696" y="146943"/>
                  <a:pt x="797668" y="126890"/>
                </a:cubicBezTo>
                <a:lnTo>
                  <a:pt x="719847" y="117163"/>
                </a:lnTo>
                <a:cubicBezTo>
                  <a:pt x="681841" y="111734"/>
                  <a:pt x="631048" y="100845"/>
                  <a:pt x="593387" y="97707"/>
                </a:cubicBezTo>
                <a:cubicBezTo>
                  <a:pt x="499455" y="89879"/>
                  <a:pt x="311285" y="78252"/>
                  <a:pt x="311285" y="78252"/>
                </a:cubicBezTo>
                <a:cubicBezTo>
                  <a:pt x="295072" y="75009"/>
                  <a:pt x="278598" y="72874"/>
                  <a:pt x="262647" y="68524"/>
                </a:cubicBezTo>
                <a:cubicBezTo>
                  <a:pt x="242862" y="63128"/>
                  <a:pt x="204281" y="49069"/>
                  <a:pt x="204281" y="49069"/>
                </a:cubicBezTo>
                <a:cubicBezTo>
                  <a:pt x="202057" y="45732"/>
                  <a:pt x="175585" y="1890"/>
                  <a:pt x="165370" y="431"/>
                </a:cubicBezTo>
                <a:cubicBezTo>
                  <a:pt x="149002" y="-1907"/>
                  <a:pt x="132683" y="5808"/>
                  <a:pt x="116732" y="10158"/>
                </a:cubicBezTo>
                <a:cubicBezTo>
                  <a:pt x="96947" y="15554"/>
                  <a:pt x="77821" y="23129"/>
                  <a:pt x="58366" y="29614"/>
                </a:cubicBezTo>
                <a:lnTo>
                  <a:pt x="29183" y="39341"/>
                </a:lnTo>
                <a:lnTo>
                  <a:pt x="0" y="58797"/>
                </a:lnTo>
                <a:close/>
              </a:path>
            </a:pathLst>
          </a:custGeom>
          <a:solidFill>
            <a:schemeClr val="accent2">
              <a:lumMod val="75000"/>
              <a:alpha val="16000"/>
            </a:schemeClr>
          </a:solidFill>
          <a:ln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ACEA18B6-4B35-1D4C-A502-B62B15BB3FB0}"/>
              </a:ext>
            </a:extLst>
          </p:cNvPr>
          <p:cNvSpPr/>
          <p:nvPr/>
        </p:nvSpPr>
        <p:spPr>
          <a:xfrm>
            <a:off x="4231057" y="3009947"/>
            <a:ext cx="3891157" cy="1702341"/>
          </a:xfrm>
          <a:custGeom>
            <a:avLst/>
            <a:gdLst>
              <a:gd name="connsiteX0" fmla="*/ 253012 w 3891157"/>
              <a:gd name="connsiteY0" fmla="*/ 233464 h 1702341"/>
              <a:gd name="connsiteX1" fmla="*/ 253012 w 3891157"/>
              <a:gd name="connsiteY1" fmla="*/ 233464 h 1702341"/>
              <a:gd name="connsiteX2" fmla="*/ 379472 w 3891157"/>
              <a:gd name="connsiteY2" fmla="*/ 223736 h 1702341"/>
              <a:gd name="connsiteX3" fmla="*/ 418383 w 3891157"/>
              <a:gd name="connsiteY3" fmla="*/ 214009 h 1702341"/>
              <a:gd name="connsiteX4" fmla="*/ 671302 w 3891157"/>
              <a:gd name="connsiteY4" fmla="*/ 204281 h 1702341"/>
              <a:gd name="connsiteX5" fmla="*/ 710212 w 3891157"/>
              <a:gd name="connsiteY5" fmla="*/ 194553 h 1702341"/>
              <a:gd name="connsiteX6" fmla="*/ 768578 w 3891157"/>
              <a:gd name="connsiteY6" fmla="*/ 175098 h 1702341"/>
              <a:gd name="connsiteX7" fmla="*/ 943676 w 3891157"/>
              <a:gd name="connsiteY7" fmla="*/ 204281 h 1702341"/>
              <a:gd name="connsiteX8" fmla="*/ 1002042 w 3891157"/>
              <a:gd name="connsiteY8" fmla="*/ 223736 h 1702341"/>
              <a:gd name="connsiteX9" fmla="*/ 1031225 w 3891157"/>
              <a:gd name="connsiteY9" fmla="*/ 233464 h 1702341"/>
              <a:gd name="connsiteX10" fmla="*/ 1070136 w 3891157"/>
              <a:gd name="connsiteY10" fmla="*/ 223736 h 1702341"/>
              <a:gd name="connsiteX11" fmla="*/ 1128502 w 3891157"/>
              <a:gd name="connsiteY11" fmla="*/ 204281 h 1702341"/>
              <a:gd name="connsiteX12" fmla="*/ 1216051 w 3891157"/>
              <a:gd name="connsiteY12" fmla="*/ 194553 h 1702341"/>
              <a:gd name="connsiteX13" fmla="*/ 1225778 w 3891157"/>
              <a:gd name="connsiteY13" fmla="*/ 165370 h 1702341"/>
              <a:gd name="connsiteX14" fmla="*/ 1235506 w 3891157"/>
              <a:gd name="connsiteY14" fmla="*/ 97277 h 1702341"/>
              <a:gd name="connsiteX15" fmla="*/ 1254961 w 3891157"/>
              <a:gd name="connsiteY15" fmla="*/ 68094 h 1702341"/>
              <a:gd name="connsiteX16" fmla="*/ 1332783 w 3891157"/>
              <a:gd name="connsiteY16" fmla="*/ 9728 h 1702341"/>
              <a:gd name="connsiteX17" fmla="*/ 1361966 w 3891157"/>
              <a:gd name="connsiteY17" fmla="*/ 0 h 1702341"/>
              <a:gd name="connsiteX18" fmla="*/ 1439787 w 3891157"/>
              <a:gd name="connsiteY18" fmla="*/ 9728 h 1702341"/>
              <a:gd name="connsiteX19" fmla="*/ 1498153 w 3891157"/>
              <a:gd name="connsiteY19" fmla="*/ 38911 h 1702341"/>
              <a:gd name="connsiteX20" fmla="*/ 1556519 w 3891157"/>
              <a:gd name="connsiteY20" fmla="*/ 58366 h 1702341"/>
              <a:gd name="connsiteX21" fmla="*/ 1585702 w 3891157"/>
              <a:gd name="connsiteY21" fmla="*/ 68094 h 1702341"/>
              <a:gd name="connsiteX22" fmla="*/ 1614885 w 3891157"/>
              <a:gd name="connsiteY22" fmla="*/ 77821 h 1702341"/>
              <a:gd name="connsiteX23" fmla="*/ 1673251 w 3891157"/>
              <a:gd name="connsiteY23" fmla="*/ 126460 h 1702341"/>
              <a:gd name="connsiteX24" fmla="*/ 1702434 w 3891157"/>
              <a:gd name="connsiteY24" fmla="*/ 145915 h 1702341"/>
              <a:gd name="connsiteX25" fmla="*/ 1789983 w 3891157"/>
              <a:gd name="connsiteY25" fmla="*/ 116732 h 1702341"/>
              <a:gd name="connsiteX26" fmla="*/ 1848349 w 3891157"/>
              <a:gd name="connsiteY26" fmla="*/ 97277 h 1702341"/>
              <a:gd name="connsiteX27" fmla="*/ 2052629 w 3891157"/>
              <a:gd name="connsiteY27" fmla="*/ 116732 h 1702341"/>
              <a:gd name="connsiteX28" fmla="*/ 2081812 w 3891157"/>
              <a:gd name="connsiteY28" fmla="*/ 126460 h 1702341"/>
              <a:gd name="connsiteX29" fmla="*/ 2169361 w 3891157"/>
              <a:gd name="connsiteY29" fmla="*/ 145915 h 1702341"/>
              <a:gd name="connsiteX30" fmla="*/ 2227727 w 3891157"/>
              <a:gd name="connsiteY30" fmla="*/ 165370 h 1702341"/>
              <a:gd name="connsiteX31" fmla="*/ 2247183 w 3891157"/>
              <a:gd name="connsiteY31" fmla="*/ 184826 h 1702341"/>
              <a:gd name="connsiteX32" fmla="*/ 2286093 w 3891157"/>
              <a:gd name="connsiteY32" fmla="*/ 243192 h 1702341"/>
              <a:gd name="connsiteX33" fmla="*/ 2295821 w 3891157"/>
              <a:gd name="connsiteY33" fmla="*/ 301558 h 1702341"/>
              <a:gd name="connsiteX34" fmla="*/ 2354187 w 3891157"/>
              <a:gd name="connsiteY34" fmla="*/ 340468 h 1702341"/>
              <a:gd name="connsiteX35" fmla="*/ 2363915 w 3891157"/>
              <a:gd name="connsiteY35" fmla="*/ 369651 h 1702341"/>
              <a:gd name="connsiteX36" fmla="*/ 2325004 w 3891157"/>
              <a:gd name="connsiteY36" fmla="*/ 457200 h 1702341"/>
              <a:gd name="connsiteX37" fmla="*/ 2295821 w 3891157"/>
              <a:gd name="connsiteY37" fmla="*/ 476655 h 1702341"/>
              <a:gd name="connsiteX38" fmla="*/ 2218000 w 3891157"/>
              <a:gd name="connsiteY38" fmla="*/ 486383 h 1702341"/>
              <a:gd name="connsiteX39" fmla="*/ 2159634 w 3891157"/>
              <a:gd name="connsiteY39" fmla="*/ 554477 h 1702341"/>
              <a:gd name="connsiteX40" fmla="*/ 2140178 w 3891157"/>
              <a:gd name="connsiteY40" fmla="*/ 612843 h 1702341"/>
              <a:gd name="connsiteX41" fmla="*/ 2130451 w 3891157"/>
              <a:gd name="connsiteY41" fmla="*/ 642026 h 1702341"/>
              <a:gd name="connsiteX42" fmla="*/ 2149906 w 3891157"/>
              <a:gd name="connsiteY42" fmla="*/ 778213 h 1702341"/>
              <a:gd name="connsiteX43" fmla="*/ 2159634 w 3891157"/>
              <a:gd name="connsiteY43" fmla="*/ 817124 h 1702341"/>
              <a:gd name="connsiteX44" fmla="*/ 2169361 w 3891157"/>
              <a:gd name="connsiteY44" fmla="*/ 953311 h 1702341"/>
              <a:gd name="connsiteX45" fmla="*/ 2188817 w 3891157"/>
              <a:gd name="connsiteY45" fmla="*/ 1060315 h 1702341"/>
              <a:gd name="connsiteX46" fmla="*/ 2208272 w 3891157"/>
              <a:gd name="connsiteY46" fmla="*/ 1118681 h 1702341"/>
              <a:gd name="connsiteX47" fmla="*/ 2276366 w 3891157"/>
              <a:gd name="connsiteY47" fmla="*/ 1167319 h 1702341"/>
              <a:gd name="connsiteX48" fmla="*/ 2334732 w 3891157"/>
              <a:gd name="connsiteY48" fmla="*/ 1206230 h 1702341"/>
              <a:gd name="connsiteX49" fmla="*/ 2441736 w 3891157"/>
              <a:gd name="connsiteY49" fmla="*/ 1284051 h 1702341"/>
              <a:gd name="connsiteX50" fmla="*/ 2470919 w 3891157"/>
              <a:gd name="connsiteY50" fmla="*/ 1293779 h 1702341"/>
              <a:gd name="connsiteX51" fmla="*/ 2490374 w 3891157"/>
              <a:gd name="connsiteY51" fmla="*/ 1322962 h 1702341"/>
              <a:gd name="connsiteX52" fmla="*/ 2587651 w 3891157"/>
              <a:gd name="connsiteY52" fmla="*/ 1352145 h 1702341"/>
              <a:gd name="connsiteX53" fmla="*/ 2646017 w 3891157"/>
              <a:gd name="connsiteY53" fmla="*/ 1371600 h 1702341"/>
              <a:gd name="connsiteX54" fmla="*/ 2675200 w 3891157"/>
              <a:gd name="connsiteY54" fmla="*/ 1381328 h 1702341"/>
              <a:gd name="connsiteX55" fmla="*/ 2957302 w 3891157"/>
              <a:gd name="connsiteY55" fmla="*/ 1352145 h 1702341"/>
              <a:gd name="connsiteX56" fmla="*/ 2976757 w 3891157"/>
              <a:gd name="connsiteY56" fmla="*/ 1322962 h 1702341"/>
              <a:gd name="connsiteX57" fmla="*/ 2986485 w 3891157"/>
              <a:gd name="connsiteY57" fmla="*/ 1293779 h 1702341"/>
              <a:gd name="connsiteX58" fmla="*/ 2996212 w 3891157"/>
              <a:gd name="connsiteY58" fmla="*/ 1235413 h 1702341"/>
              <a:gd name="connsiteX59" fmla="*/ 3005940 w 3891157"/>
              <a:gd name="connsiteY59" fmla="*/ 1128409 h 1702341"/>
              <a:gd name="connsiteX60" fmla="*/ 3015668 w 3891157"/>
              <a:gd name="connsiteY60" fmla="*/ 1099226 h 1702341"/>
              <a:gd name="connsiteX61" fmla="*/ 3025395 w 3891157"/>
              <a:gd name="connsiteY61" fmla="*/ 1060315 h 1702341"/>
              <a:gd name="connsiteX62" fmla="*/ 3035123 w 3891157"/>
              <a:gd name="connsiteY62" fmla="*/ 1011677 h 1702341"/>
              <a:gd name="connsiteX63" fmla="*/ 3054578 w 3891157"/>
              <a:gd name="connsiteY63" fmla="*/ 953311 h 1702341"/>
              <a:gd name="connsiteX64" fmla="*/ 3112944 w 3891157"/>
              <a:gd name="connsiteY64" fmla="*/ 933855 h 1702341"/>
              <a:gd name="connsiteX65" fmla="*/ 3171310 w 3891157"/>
              <a:gd name="connsiteY65" fmla="*/ 943583 h 1702341"/>
              <a:gd name="connsiteX66" fmla="*/ 3181038 w 3891157"/>
              <a:gd name="connsiteY66" fmla="*/ 972766 h 1702341"/>
              <a:gd name="connsiteX67" fmla="*/ 3210221 w 3891157"/>
              <a:gd name="connsiteY67" fmla="*/ 982494 h 1702341"/>
              <a:gd name="connsiteX68" fmla="*/ 3239404 w 3891157"/>
              <a:gd name="connsiteY68" fmla="*/ 1001949 h 1702341"/>
              <a:gd name="connsiteX69" fmla="*/ 3268587 w 3891157"/>
              <a:gd name="connsiteY69" fmla="*/ 1011677 h 1702341"/>
              <a:gd name="connsiteX70" fmla="*/ 3297770 w 3891157"/>
              <a:gd name="connsiteY70" fmla="*/ 1031132 h 1702341"/>
              <a:gd name="connsiteX71" fmla="*/ 3356136 w 3891157"/>
              <a:gd name="connsiteY71" fmla="*/ 1050587 h 1702341"/>
              <a:gd name="connsiteX72" fmla="*/ 3385319 w 3891157"/>
              <a:gd name="connsiteY72" fmla="*/ 1060315 h 1702341"/>
              <a:gd name="connsiteX73" fmla="*/ 3453412 w 3891157"/>
              <a:gd name="connsiteY73" fmla="*/ 1070043 h 1702341"/>
              <a:gd name="connsiteX74" fmla="*/ 3492323 w 3891157"/>
              <a:gd name="connsiteY74" fmla="*/ 1079770 h 1702341"/>
              <a:gd name="connsiteX75" fmla="*/ 3550689 w 3891157"/>
              <a:gd name="connsiteY75" fmla="*/ 1099226 h 1702341"/>
              <a:gd name="connsiteX76" fmla="*/ 3599327 w 3891157"/>
              <a:gd name="connsiteY76" fmla="*/ 1108953 h 1702341"/>
              <a:gd name="connsiteX77" fmla="*/ 3745242 w 3891157"/>
              <a:gd name="connsiteY77" fmla="*/ 1108953 h 1702341"/>
              <a:gd name="connsiteX78" fmla="*/ 3764698 w 3891157"/>
              <a:gd name="connsiteY78" fmla="*/ 1128409 h 1702341"/>
              <a:gd name="connsiteX79" fmla="*/ 3793880 w 3891157"/>
              <a:gd name="connsiteY79" fmla="*/ 1215958 h 1702341"/>
              <a:gd name="connsiteX80" fmla="*/ 3803608 w 3891157"/>
              <a:gd name="connsiteY80" fmla="*/ 1245141 h 1702341"/>
              <a:gd name="connsiteX81" fmla="*/ 3813336 w 3891157"/>
              <a:gd name="connsiteY81" fmla="*/ 1274324 h 1702341"/>
              <a:gd name="connsiteX82" fmla="*/ 3823063 w 3891157"/>
              <a:gd name="connsiteY82" fmla="*/ 1517515 h 1702341"/>
              <a:gd name="connsiteX83" fmla="*/ 3881429 w 3891157"/>
              <a:gd name="connsiteY83" fmla="*/ 1634247 h 1702341"/>
              <a:gd name="connsiteX84" fmla="*/ 3891157 w 3891157"/>
              <a:gd name="connsiteY84" fmla="*/ 1663430 h 1702341"/>
              <a:gd name="connsiteX85" fmla="*/ 3618783 w 3891157"/>
              <a:gd name="connsiteY85" fmla="*/ 1692613 h 1702341"/>
              <a:gd name="connsiteX86" fmla="*/ 2675200 w 3891157"/>
              <a:gd name="connsiteY86" fmla="*/ 1702341 h 1702341"/>
              <a:gd name="connsiteX87" fmla="*/ 2363915 w 3891157"/>
              <a:gd name="connsiteY87" fmla="*/ 1692613 h 1702341"/>
              <a:gd name="connsiteX88" fmla="*/ 2334732 w 3891157"/>
              <a:gd name="connsiteY88" fmla="*/ 1673158 h 1702341"/>
              <a:gd name="connsiteX89" fmla="*/ 2305549 w 3891157"/>
              <a:gd name="connsiteY89" fmla="*/ 1663430 h 1702341"/>
              <a:gd name="connsiteX90" fmla="*/ 2266638 w 3891157"/>
              <a:gd name="connsiteY90" fmla="*/ 1585609 h 1702341"/>
              <a:gd name="connsiteX91" fmla="*/ 2247183 w 3891157"/>
              <a:gd name="connsiteY91" fmla="*/ 1527243 h 1702341"/>
              <a:gd name="connsiteX92" fmla="*/ 2237455 w 3891157"/>
              <a:gd name="connsiteY92" fmla="*/ 1498060 h 1702341"/>
              <a:gd name="connsiteX93" fmla="*/ 2227727 w 3891157"/>
              <a:gd name="connsiteY93" fmla="*/ 1449421 h 1702341"/>
              <a:gd name="connsiteX94" fmla="*/ 2208272 w 3891157"/>
              <a:gd name="connsiteY94" fmla="*/ 1391055 h 1702341"/>
              <a:gd name="connsiteX95" fmla="*/ 2169361 w 3891157"/>
              <a:gd name="connsiteY95" fmla="*/ 1332690 h 1702341"/>
              <a:gd name="connsiteX96" fmla="*/ 2149906 w 3891157"/>
              <a:gd name="connsiteY96" fmla="*/ 1274324 h 1702341"/>
              <a:gd name="connsiteX97" fmla="*/ 2110995 w 3891157"/>
              <a:gd name="connsiteY97" fmla="*/ 1206230 h 1702341"/>
              <a:gd name="connsiteX98" fmla="*/ 2101268 w 3891157"/>
              <a:gd name="connsiteY98" fmla="*/ 1177047 h 1702341"/>
              <a:gd name="connsiteX99" fmla="*/ 2072085 w 3891157"/>
              <a:gd name="connsiteY99" fmla="*/ 1167319 h 1702341"/>
              <a:gd name="connsiteX100" fmla="*/ 1974808 w 3891157"/>
              <a:gd name="connsiteY100" fmla="*/ 1128409 h 1702341"/>
              <a:gd name="connsiteX101" fmla="*/ 1926170 w 3891157"/>
              <a:gd name="connsiteY101" fmla="*/ 1099226 h 1702341"/>
              <a:gd name="connsiteX102" fmla="*/ 1867804 w 3891157"/>
              <a:gd name="connsiteY102" fmla="*/ 1060315 h 1702341"/>
              <a:gd name="connsiteX103" fmla="*/ 1848349 w 3891157"/>
              <a:gd name="connsiteY103" fmla="*/ 1031132 h 1702341"/>
              <a:gd name="connsiteX104" fmla="*/ 1751072 w 3891157"/>
              <a:gd name="connsiteY104" fmla="*/ 1001949 h 1702341"/>
              <a:gd name="connsiteX105" fmla="*/ 1702434 w 3891157"/>
              <a:gd name="connsiteY105" fmla="*/ 953311 h 1702341"/>
              <a:gd name="connsiteX106" fmla="*/ 1682978 w 3891157"/>
              <a:gd name="connsiteY106" fmla="*/ 933855 h 1702341"/>
              <a:gd name="connsiteX107" fmla="*/ 1634340 w 3891157"/>
              <a:gd name="connsiteY107" fmla="*/ 924128 h 1702341"/>
              <a:gd name="connsiteX108" fmla="*/ 1575974 w 3891157"/>
              <a:gd name="connsiteY108" fmla="*/ 894945 h 1702341"/>
              <a:gd name="connsiteX109" fmla="*/ 1537063 w 3891157"/>
              <a:gd name="connsiteY109" fmla="*/ 875490 h 1702341"/>
              <a:gd name="connsiteX110" fmla="*/ 1478698 w 3891157"/>
              <a:gd name="connsiteY110" fmla="*/ 856034 h 1702341"/>
              <a:gd name="connsiteX111" fmla="*/ 1449515 w 3891157"/>
              <a:gd name="connsiteY111" fmla="*/ 846307 h 1702341"/>
              <a:gd name="connsiteX112" fmla="*/ 1391149 w 3891157"/>
              <a:gd name="connsiteY112" fmla="*/ 817124 h 1702341"/>
              <a:gd name="connsiteX113" fmla="*/ 1361966 w 3891157"/>
              <a:gd name="connsiteY113" fmla="*/ 797668 h 1702341"/>
              <a:gd name="connsiteX114" fmla="*/ 1342510 w 3891157"/>
              <a:gd name="connsiteY114" fmla="*/ 778213 h 1702341"/>
              <a:gd name="connsiteX115" fmla="*/ 1313327 w 3891157"/>
              <a:gd name="connsiteY115" fmla="*/ 768485 h 1702341"/>
              <a:gd name="connsiteX116" fmla="*/ 1284144 w 3891157"/>
              <a:gd name="connsiteY116" fmla="*/ 749030 h 1702341"/>
              <a:gd name="connsiteX117" fmla="*/ 1264689 w 3891157"/>
              <a:gd name="connsiteY117" fmla="*/ 719847 h 1702341"/>
              <a:gd name="connsiteX118" fmla="*/ 1235506 w 3891157"/>
              <a:gd name="connsiteY118" fmla="*/ 700392 h 1702341"/>
              <a:gd name="connsiteX119" fmla="*/ 1216051 w 3891157"/>
              <a:gd name="connsiteY119" fmla="*/ 642026 h 1702341"/>
              <a:gd name="connsiteX120" fmla="*/ 788034 w 3891157"/>
              <a:gd name="connsiteY120" fmla="*/ 632298 h 1702341"/>
              <a:gd name="connsiteX121" fmla="*/ 681029 w 3891157"/>
              <a:gd name="connsiteY121" fmla="*/ 603115 h 1702341"/>
              <a:gd name="connsiteX122" fmla="*/ 632391 w 3891157"/>
              <a:gd name="connsiteY122" fmla="*/ 583660 h 1702341"/>
              <a:gd name="connsiteX123" fmla="*/ 574025 w 3891157"/>
              <a:gd name="connsiteY123" fmla="*/ 573932 h 1702341"/>
              <a:gd name="connsiteX124" fmla="*/ 515659 w 3891157"/>
              <a:gd name="connsiteY124" fmla="*/ 554477 h 1702341"/>
              <a:gd name="connsiteX125" fmla="*/ 116825 w 3891157"/>
              <a:gd name="connsiteY125" fmla="*/ 554477 h 1702341"/>
              <a:gd name="connsiteX126" fmla="*/ 58459 w 3891157"/>
              <a:gd name="connsiteY126" fmla="*/ 535021 h 1702341"/>
              <a:gd name="connsiteX127" fmla="*/ 29276 w 3891157"/>
              <a:gd name="connsiteY127" fmla="*/ 525294 h 1702341"/>
              <a:gd name="connsiteX128" fmla="*/ 93 w 3891157"/>
              <a:gd name="connsiteY128" fmla="*/ 476655 h 1702341"/>
              <a:gd name="connsiteX129" fmla="*/ 9821 w 3891157"/>
              <a:gd name="connsiteY129" fmla="*/ 301558 h 1702341"/>
              <a:gd name="connsiteX130" fmla="*/ 39004 w 3891157"/>
              <a:gd name="connsiteY130" fmla="*/ 282102 h 1702341"/>
              <a:gd name="connsiteX131" fmla="*/ 97370 w 3891157"/>
              <a:gd name="connsiteY131" fmla="*/ 262647 h 1702341"/>
              <a:gd name="connsiteX132" fmla="*/ 155736 w 3891157"/>
              <a:gd name="connsiteY132" fmla="*/ 233464 h 1702341"/>
              <a:gd name="connsiteX133" fmla="*/ 253012 w 3891157"/>
              <a:gd name="connsiteY133" fmla="*/ 233464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891157" h="1702341">
                <a:moveTo>
                  <a:pt x="253012" y="233464"/>
                </a:moveTo>
                <a:lnTo>
                  <a:pt x="253012" y="233464"/>
                </a:lnTo>
                <a:cubicBezTo>
                  <a:pt x="295165" y="230221"/>
                  <a:pt x="337484" y="228676"/>
                  <a:pt x="379472" y="223736"/>
                </a:cubicBezTo>
                <a:cubicBezTo>
                  <a:pt x="392750" y="222174"/>
                  <a:pt x="405043" y="214898"/>
                  <a:pt x="418383" y="214009"/>
                </a:cubicBezTo>
                <a:cubicBezTo>
                  <a:pt x="502565" y="208397"/>
                  <a:pt x="586996" y="207524"/>
                  <a:pt x="671302" y="204281"/>
                </a:cubicBezTo>
                <a:cubicBezTo>
                  <a:pt x="684272" y="201038"/>
                  <a:pt x="697407" y="198395"/>
                  <a:pt x="710212" y="194553"/>
                </a:cubicBezTo>
                <a:cubicBezTo>
                  <a:pt x="729855" y="188660"/>
                  <a:pt x="768578" y="175098"/>
                  <a:pt x="768578" y="175098"/>
                </a:cubicBezTo>
                <a:cubicBezTo>
                  <a:pt x="844827" y="182723"/>
                  <a:pt x="873325" y="180831"/>
                  <a:pt x="943676" y="204281"/>
                </a:cubicBezTo>
                <a:lnTo>
                  <a:pt x="1002042" y="223736"/>
                </a:lnTo>
                <a:lnTo>
                  <a:pt x="1031225" y="233464"/>
                </a:lnTo>
                <a:cubicBezTo>
                  <a:pt x="1044195" y="230221"/>
                  <a:pt x="1057330" y="227578"/>
                  <a:pt x="1070136" y="223736"/>
                </a:cubicBezTo>
                <a:cubicBezTo>
                  <a:pt x="1089779" y="217843"/>
                  <a:pt x="1108120" y="206546"/>
                  <a:pt x="1128502" y="204281"/>
                </a:cubicBezTo>
                <a:lnTo>
                  <a:pt x="1216051" y="194553"/>
                </a:lnTo>
                <a:cubicBezTo>
                  <a:pt x="1219293" y="184825"/>
                  <a:pt x="1223767" y="175425"/>
                  <a:pt x="1225778" y="165370"/>
                </a:cubicBezTo>
                <a:cubicBezTo>
                  <a:pt x="1230275" y="142887"/>
                  <a:pt x="1228918" y="119238"/>
                  <a:pt x="1235506" y="97277"/>
                </a:cubicBezTo>
                <a:cubicBezTo>
                  <a:pt x="1238865" y="86079"/>
                  <a:pt x="1247658" y="77223"/>
                  <a:pt x="1254961" y="68094"/>
                </a:cubicBezTo>
                <a:cubicBezTo>
                  <a:pt x="1271722" y="47143"/>
                  <a:pt x="1315807" y="15387"/>
                  <a:pt x="1332783" y="9728"/>
                </a:cubicBezTo>
                <a:lnTo>
                  <a:pt x="1361966" y="0"/>
                </a:lnTo>
                <a:cubicBezTo>
                  <a:pt x="1387906" y="3243"/>
                  <a:pt x="1414066" y="5052"/>
                  <a:pt x="1439787" y="9728"/>
                </a:cubicBezTo>
                <a:cubicBezTo>
                  <a:pt x="1484820" y="17916"/>
                  <a:pt x="1455013" y="19737"/>
                  <a:pt x="1498153" y="38911"/>
                </a:cubicBezTo>
                <a:cubicBezTo>
                  <a:pt x="1516893" y="47240"/>
                  <a:pt x="1537064" y="51881"/>
                  <a:pt x="1556519" y="58366"/>
                </a:cubicBezTo>
                <a:lnTo>
                  <a:pt x="1585702" y="68094"/>
                </a:lnTo>
                <a:lnTo>
                  <a:pt x="1614885" y="77821"/>
                </a:lnTo>
                <a:cubicBezTo>
                  <a:pt x="1687348" y="126131"/>
                  <a:pt x="1598343" y="64037"/>
                  <a:pt x="1673251" y="126460"/>
                </a:cubicBezTo>
                <a:cubicBezTo>
                  <a:pt x="1682232" y="133944"/>
                  <a:pt x="1692706" y="139430"/>
                  <a:pt x="1702434" y="145915"/>
                </a:cubicBezTo>
                <a:cubicBezTo>
                  <a:pt x="1833870" y="124008"/>
                  <a:pt x="1707912" y="153207"/>
                  <a:pt x="1789983" y="116732"/>
                </a:cubicBezTo>
                <a:cubicBezTo>
                  <a:pt x="1808723" y="108403"/>
                  <a:pt x="1848349" y="97277"/>
                  <a:pt x="1848349" y="97277"/>
                </a:cubicBezTo>
                <a:cubicBezTo>
                  <a:pt x="1972680" y="122142"/>
                  <a:pt x="1802766" y="90430"/>
                  <a:pt x="2052629" y="116732"/>
                </a:cubicBezTo>
                <a:cubicBezTo>
                  <a:pt x="2062827" y="117805"/>
                  <a:pt x="2071864" y="123973"/>
                  <a:pt x="2081812" y="126460"/>
                </a:cubicBezTo>
                <a:cubicBezTo>
                  <a:pt x="2137379" y="140351"/>
                  <a:pt x="2119409" y="130929"/>
                  <a:pt x="2169361" y="145915"/>
                </a:cubicBezTo>
                <a:cubicBezTo>
                  <a:pt x="2189004" y="151808"/>
                  <a:pt x="2227727" y="165370"/>
                  <a:pt x="2227727" y="165370"/>
                </a:cubicBezTo>
                <a:cubicBezTo>
                  <a:pt x="2234212" y="171855"/>
                  <a:pt x="2241680" y="177489"/>
                  <a:pt x="2247183" y="184826"/>
                </a:cubicBezTo>
                <a:cubicBezTo>
                  <a:pt x="2261212" y="203532"/>
                  <a:pt x="2286093" y="243192"/>
                  <a:pt x="2286093" y="243192"/>
                </a:cubicBezTo>
                <a:cubicBezTo>
                  <a:pt x="2276360" y="282126"/>
                  <a:pt x="2265391" y="278736"/>
                  <a:pt x="2295821" y="301558"/>
                </a:cubicBezTo>
                <a:cubicBezTo>
                  <a:pt x="2314527" y="315587"/>
                  <a:pt x="2354187" y="340468"/>
                  <a:pt x="2354187" y="340468"/>
                </a:cubicBezTo>
                <a:cubicBezTo>
                  <a:pt x="2357430" y="350196"/>
                  <a:pt x="2365047" y="359460"/>
                  <a:pt x="2363915" y="369651"/>
                </a:cubicBezTo>
                <a:cubicBezTo>
                  <a:pt x="2361507" y="391321"/>
                  <a:pt x="2344008" y="438196"/>
                  <a:pt x="2325004" y="457200"/>
                </a:cubicBezTo>
                <a:cubicBezTo>
                  <a:pt x="2316737" y="465467"/>
                  <a:pt x="2307100" y="473579"/>
                  <a:pt x="2295821" y="476655"/>
                </a:cubicBezTo>
                <a:cubicBezTo>
                  <a:pt x="2270600" y="483533"/>
                  <a:pt x="2243940" y="483140"/>
                  <a:pt x="2218000" y="486383"/>
                </a:cubicBezTo>
                <a:cubicBezTo>
                  <a:pt x="2198713" y="505670"/>
                  <a:pt x="2171487" y="527809"/>
                  <a:pt x="2159634" y="554477"/>
                </a:cubicBezTo>
                <a:cubicBezTo>
                  <a:pt x="2151305" y="573217"/>
                  <a:pt x="2146663" y="593388"/>
                  <a:pt x="2140178" y="612843"/>
                </a:cubicBezTo>
                <a:lnTo>
                  <a:pt x="2130451" y="642026"/>
                </a:lnTo>
                <a:cubicBezTo>
                  <a:pt x="2153876" y="712306"/>
                  <a:pt x="2130961" y="636129"/>
                  <a:pt x="2149906" y="778213"/>
                </a:cubicBezTo>
                <a:cubicBezTo>
                  <a:pt x="2151673" y="791465"/>
                  <a:pt x="2156391" y="804154"/>
                  <a:pt x="2159634" y="817124"/>
                </a:cubicBezTo>
                <a:cubicBezTo>
                  <a:pt x="2162876" y="862520"/>
                  <a:pt x="2165046" y="908005"/>
                  <a:pt x="2169361" y="953311"/>
                </a:cubicBezTo>
                <a:cubicBezTo>
                  <a:pt x="2172866" y="990117"/>
                  <a:pt x="2178259" y="1025122"/>
                  <a:pt x="2188817" y="1060315"/>
                </a:cubicBezTo>
                <a:cubicBezTo>
                  <a:pt x="2194710" y="1079958"/>
                  <a:pt x="2193771" y="1104180"/>
                  <a:pt x="2208272" y="1118681"/>
                </a:cubicBezTo>
                <a:cubicBezTo>
                  <a:pt x="2247709" y="1158118"/>
                  <a:pt x="2225150" y="1141712"/>
                  <a:pt x="2276366" y="1167319"/>
                </a:cubicBezTo>
                <a:cubicBezTo>
                  <a:pt x="2320972" y="1211928"/>
                  <a:pt x="2264063" y="1159117"/>
                  <a:pt x="2334732" y="1206230"/>
                </a:cubicBezTo>
                <a:cubicBezTo>
                  <a:pt x="2361226" y="1223893"/>
                  <a:pt x="2411595" y="1274004"/>
                  <a:pt x="2441736" y="1284051"/>
                </a:cubicBezTo>
                <a:lnTo>
                  <a:pt x="2470919" y="1293779"/>
                </a:lnTo>
                <a:cubicBezTo>
                  <a:pt x="2477404" y="1303507"/>
                  <a:pt x="2480460" y="1316766"/>
                  <a:pt x="2490374" y="1322962"/>
                </a:cubicBezTo>
                <a:cubicBezTo>
                  <a:pt x="2511536" y="1336188"/>
                  <a:pt x="2561368" y="1344260"/>
                  <a:pt x="2587651" y="1352145"/>
                </a:cubicBezTo>
                <a:cubicBezTo>
                  <a:pt x="2607294" y="1358038"/>
                  <a:pt x="2626562" y="1365115"/>
                  <a:pt x="2646017" y="1371600"/>
                </a:cubicBezTo>
                <a:lnTo>
                  <a:pt x="2675200" y="1381328"/>
                </a:lnTo>
                <a:cubicBezTo>
                  <a:pt x="2691167" y="1380714"/>
                  <a:pt x="2892373" y="1417074"/>
                  <a:pt x="2957302" y="1352145"/>
                </a:cubicBezTo>
                <a:cubicBezTo>
                  <a:pt x="2965569" y="1343878"/>
                  <a:pt x="2971529" y="1333419"/>
                  <a:pt x="2976757" y="1322962"/>
                </a:cubicBezTo>
                <a:cubicBezTo>
                  <a:pt x="2981343" y="1313791"/>
                  <a:pt x="2983242" y="1303507"/>
                  <a:pt x="2986485" y="1293779"/>
                </a:cubicBezTo>
                <a:cubicBezTo>
                  <a:pt x="2989727" y="1274324"/>
                  <a:pt x="2993907" y="1255002"/>
                  <a:pt x="2996212" y="1235413"/>
                </a:cubicBezTo>
                <a:cubicBezTo>
                  <a:pt x="3000397" y="1199843"/>
                  <a:pt x="3000875" y="1163864"/>
                  <a:pt x="3005940" y="1128409"/>
                </a:cubicBezTo>
                <a:cubicBezTo>
                  <a:pt x="3007390" y="1118258"/>
                  <a:pt x="3012851" y="1109085"/>
                  <a:pt x="3015668" y="1099226"/>
                </a:cubicBezTo>
                <a:cubicBezTo>
                  <a:pt x="3019341" y="1086371"/>
                  <a:pt x="3022495" y="1073366"/>
                  <a:pt x="3025395" y="1060315"/>
                </a:cubicBezTo>
                <a:cubicBezTo>
                  <a:pt x="3028982" y="1044175"/>
                  <a:pt x="3030773" y="1027628"/>
                  <a:pt x="3035123" y="1011677"/>
                </a:cubicBezTo>
                <a:cubicBezTo>
                  <a:pt x="3040519" y="991892"/>
                  <a:pt x="3035123" y="959796"/>
                  <a:pt x="3054578" y="953311"/>
                </a:cubicBezTo>
                <a:lnTo>
                  <a:pt x="3112944" y="933855"/>
                </a:lnTo>
                <a:cubicBezTo>
                  <a:pt x="3132399" y="937098"/>
                  <a:pt x="3154185" y="933797"/>
                  <a:pt x="3171310" y="943583"/>
                </a:cubicBezTo>
                <a:cubicBezTo>
                  <a:pt x="3180213" y="948670"/>
                  <a:pt x="3173787" y="965515"/>
                  <a:pt x="3181038" y="972766"/>
                </a:cubicBezTo>
                <a:cubicBezTo>
                  <a:pt x="3188289" y="980017"/>
                  <a:pt x="3201050" y="977908"/>
                  <a:pt x="3210221" y="982494"/>
                </a:cubicBezTo>
                <a:cubicBezTo>
                  <a:pt x="3220678" y="987722"/>
                  <a:pt x="3228947" y="996721"/>
                  <a:pt x="3239404" y="1001949"/>
                </a:cubicBezTo>
                <a:cubicBezTo>
                  <a:pt x="3248575" y="1006535"/>
                  <a:pt x="3259416" y="1007091"/>
                  <a:pt x="3268587" y="1011677"/>
                </a:cubicBezTo>
                <a:cubicBezTo>
                  <a:pt x="3279044" y="1016905"/>
                  <a:pt x="3287086" y="1026384"/>
                  <a:pt x="3297770" y="1031132"/>
                </a:cubicBezTo>
                <a:cubicBezTo>
                  <a:pt x="3316510" y="1039461"/>
                  <a:pt x="3336681" y="1044102"/>
                  <a:pt x="3356136" y="1050587"/>
                </a:cubicBezTo>
                <a:cubicBezTo>
                  <a:pt x="3365864" y="1053830"/>
                  <a:pt x="3375168" y="1058865"/>
                  <a:pt x="3385319" y="1060315"/>
                </a:cubicBezTo>
                <a:cubicBezTo>
                  <a:pt x="3408017" y="1063558"/>
                  <a:pt x="3430854" y="1065942"/>
                  <a:pt x="3453412" y="1070043"/>
                </a:cubicBezTo>
                <a:cubicBezTo>
                  <a:pt x="3466566" y="1072435"/>
                  <a:pt x="3479517" y="1075928"/>
                  <a:pt x="3492323" y="1079770"/>
                </a:cubicBezTo>
                <a:cubicBezTo>
                  <a:pt x="3511966" y="1085663"/>
                  <a:pt x="3530579" y="1095204"/>
                  <a:pt x="3550689" y="1099226"/>
                </a:cubicBezTo>
                <a:lnTo>
                  <a:pt x="3599327" y="1108953"/>
                </a:lnTo>
                <a:cubicBezTo>
                  <a:pt x="3657579" y="1089537"/>
                  <a:pt x="3648652" y="1088255"/>
                  <a:pt x="3745242" y="1108953"/>
                </a:cubicBezTo>
                <a:cubicBezTo>
                  <a:pt x="3754210" y="1110875"/>
                  <a:pt x="3758213" y="1121924"/>
                  <a:pt x="3764698" y="1128409"/>
                </a:cubicBezTo>
                <a:lnTo>
                  <a:pt x="3793880" y="1215958"/>
                </a:lnTo>
                <a:lnTo>
                  <a:pt x="3803608" y="1245141"/>
                </a:lnTo>
                <a:lnTo>
                  <a:pt x="3813336" y="1274324"/>
                </a:lnTo>
                <a:cubicBezTo>
                  <a:pt x="3816578" y="1355388"/>
                  <a:pt x="3815248" y="1436764"/>
                  <a:pt x="3823063" y="1517515"/>
                </a:cubicBezTo>
                <a:cubicBezTo>
                  <a:pt x="3832083" y="1610725"/>
                  <a:pt x="3851473" y="1544381"/>
                  <a:pt x="3881429" y="1634247"/>
                </a:cubicBezTo>
                <a:lnTo>
                  <a:pt x="3891157" y="1663430"/>
                </a:lnTo>
                <a:cubicBezTo>
                  <a:pt x="3784980" y="1716517"/>
                  <a:pt x="3853842" y="1688728"/>
                  <a:pt x="3618783" y="1692613"/>
                </a:cubicBezTo>
                <a:lnTo>
                  <a:pt x="2675200" y="1702341"/>
                </a:lnTo>
                <a:cubicBezTo>
                  <a:pt x="2571438" y="1699098"/>
                  <a:pt x="2467348" y="1701479"/>
                  <a:pt x="2363915" y="1692613"/>
                </a:cubicBezTo>
                <a:cubicBezTo>
                  <a:pt x="2352267" y="1691615"/>
                  <a:pt x="2345189" y="1678386"/>
                  <a:pt x="2334732" y="1673158"/>
                </a:cubicBezTo>
                <a:cubicBezTo>
                  <a:pt x="2325561" y="1668572"/>
                  <a:pt x="2315277" y="1666673"/>
                  <a:pt x="2305549" y="1663430"/>
                </a:cubicBezTo>
                <a:cubicBezTo>
                  <a:pt x="2271591" y="1629474"/>
                  <a:pt x="2288994" y="1652676"/>
                  <a:pt x="2266638" y="1585609"/>
                </a:cubicBezTo>
                <a:lnTo>
                  <a:pt x="2247183" y="1527243"/>
                </a:lnTo>
                <a:cubicBezTo>
                  <a:pt x="2243940" y="1517515"/>
                  <a:pt x="2239466" y="1508115"/>
                  <a:pt x="2237455" y="1498060"/>
                </a:cubicBezTo>
                <a:cubicBezTo>
                  <a:pt x="2234212" y="1481847"/>
                  <a:pt x="2232077" y="1465373"/>
                  <a:pt x="2227727" y="1449421"/>
                </a:cubicBezTo>
                <a:cubicBezTo>
                  <a:pt x="2222331" y="1429636"/>
                  <a:pt x="2219648" y="1408118"/>
                  <a:pt x="2208272" y="1391055"/>
                </a:cubicBezTo>
                <a:lnTo>
                  <a:pt x="2169361" y="1332690"/>
                </a:lnTo>
                <a:cubicBezTo>
                  <a:pt x="2162876" y="1313235"/>
                  <a:pt x="2161281" y="1291388"/>
                  <a:pt x="2149906" y="1274324"/>
                </a:cubicBezTo>
                <a:cubicBezTo>
                  <a:pt x="2130369" y="1245018"/>
                  <a:pt x="2125804" y="1240784"/>
                  <a:pt x="2110995" y="1206230"/>
                </a:cubicBezTo>
                <a:cubicBezTo>
                  <a:pt x="2106956" y="1196805"/>
                  <a:pt x="2108518" y="1184298"/>
                  <a:pt x="2101268" y="1177047"/>
                </a:cubicBezTo>
                <a:cubicBezTo>
                  <a:pt x="2094017" y="1169796"/>
                  <a:pt x="2081256" y="1171905"/>
                  <a:pt x="2072085" y="1167319"/>
                </a:cubicBezTo>
                <a:cubicBezTo>
                  <a:pt x="1988332" y="1125443"/>
                  <a:pt x="2060294" y="1145505"/>
                  <a:pt x="1974808" y="1128409"/>
                </a:cubicBezTo>
                <a:cubicBezTo>
                  <a:pt x="1931161" y="1084760"/>
                  <a:pt x="1982995" y="1130795"/>
                  <a:pt x="1926170" y="1099226"/>
                </a:cubicBezTo>
                <a:cubicBezTo>
                  <a:pt x="1905730" y="1087871"/>
                  <a:pt x="1867804" y="1060315"/>
                  <a:pt x="1867804" y="1060315"/>
                </a:cubicBezTo>
                <a:cubicBezTo>
                  <a:pt x="1861319" y="1050587"/>
                  <a:pt x="1856616" y="1039399"/>
                  <a:pt x="1848349" y="1031132"/>
                </a:cubicBezTo>
                <a:cubicBezTo>
                  <a:pt x="1818857" y="1001640"/>
                  <a:pt x="1793931" y="1008072"/>
                  <a:pt x="1751072" y="1001949"/>
                </a:cubicBezTo>
                <a:cubicBezTo>
                  <a:pt x="1717720" y="951921"/>
                  <a:pt x="1748756" y="990369"/>
                  <a:pt x="1702434" y="953311"/>
                </a:cubicBezTo>
                <a:cubicBezTo>
                  <a:pt x="1695272" y="947582"/>
                  <a:pt x="1691408" y="937468"/>
                  <a:pt x="1682978" y="933855"/>
                </a:cubicBezTo>
                <a:cubicBezTo>
                  <a:pt x="1667781" y="927342"/>
                  <a:pt x="1650553" y="927370"/>
                  <a:pt x="1634340" y="924128"/>
                </a:cubicBezTo>
                <a:cubicBezTo>
                  <a:pt x="1578259" y="886739"/>
                  <a:pt x="1632357" y="919108"/>
                  <a:pt x="1575974" y="894945"/>
                </a:cubicBezTo>
                <a:cubicBezTo>
                  <a:pt x="1562645" y="889233"/>
                  <a:pt x="1550527" y="880876"/>
                  <a:pt x="1537063" y="875490"/>
                </a:cubicBezTo>
                <a:cubicBezTo>
                  <a:pt x="1518022" y="867874"/>
                  <a:pt x="1498153" y="862519"/>
                  <a:pt x="1478698" y="856034"/>
                </a:cubicBezTo>
                <a:lnTo>
                  <a:pt x="1449515" y="846307"/>
                </a:lnTo>
                <a:cubicBezTo>
                  <a:pt x="1365880" y="790548"/>
                  <a:pt x="1471698" y="857398"/>
                  <a:pt x="1391149" y="817124"/>
                </a:cubicBezTo>
                <a:cubicBezTo>
                  <a:pt x="1380692" y="811895"/>
                  <a:pt x="1371095" y="804971"/>
                  <a:pt x="1361966" y="797668"/>
                </a:cubicBezTo>
                <a:cubicBezTo>
                  <a:pt x="1354804" y="791939"/>
                  <a:pt x="1350374" y="782932"/>
                  <a:pt x="1342510" y="778213"/>
                </a:cubicBezTo>
                <a:cubicBezTo>
                  <a:pt x="1333717" y="772937"/>
                  <a:pt x="1322498" y="773071"/>
                  <a:pt x="1313327" y="768485"/>
                </a:cubicBezTo>
                <a:cubicBezTo>
                  <a:pt x="1302870" y="763257"/>
                  <a:pt x="1293872" y="755515"/>
                  <a:pt x="1284144" y="749030"/>
                </a:cubicBezTo>
                <a:cubicBezTo>
                  <a:pt x="1277659" y="739302"/>
                  <a:pt x="1272956" y="728114"/>
                  <a:pt x="1264689" y="719847"/>
                </a:cubicBezTo>
                <a:cubicBezTo>
                  <a:pt x="1256422" y="711580"/>
                  <a:pt x="1241702" y="710306"/>
                  <a:pt x="1235506" y="700392"/>
                </a:cubicBezTo>
                <a:cubicBezTo>
                  <a:pt x="1224637" y="683002"/>
                  <a:pt x="1222536" y="661481"/>
                  <a:pt x="1216051" y="642026"/>
                </a:cubicBezTo>
                <a:cubicBezTo>
                  <a:pt x="1170923" y="506640"/>
                  <a:pt x="930706" y="635541"/>
                  <a:pt x="788034" y="632298"/>
                </a:cubicBezTo>
                <a:cubicBezTo>
                  <a:pt x="665311" y="583210"/>
                  <a:pt x="819615" y="640911"/>
                  <a:pt x="681029" y="603115"/>
                </a:cubicBezTo>
                <a:cubicBezTo>
                  <a:pt x="664183" y="598521"/>
                  <a:pt x="649237" y="588254"/>
                  <a:pt x="632391" y="583660"/>
                </a:cubicBezTo>
                <a:cubicBezTo>
                  <a:pt x="613362" y="578470"/>
                  <a:pt x="593160" y="578716"/>
                  <a:pt x="574025" y="573932"/>
                </a:cubicBezTo>
                <a:cubicBezTo>
                  <a:pt x="554130" y="568958"/>
                  <a:pt x="515659" y="554477"/>
                  <a:pt x="515659" y="554477"/>
                </a:cubicBezTo>
                <a:cubicBezTo>
                  <a:pt x="349114" y="572981"/>
                  <a:pt x="371965" y="574620"/>
                  <a:pt x="116825" y="554477"/>
                </a:cubicBezTo>
                <a:cubicBezTo>
                  <a:pt x="96381" y="552863"/>
                  <a:pt x="77914" y="541506"/>
                  <a:pt x="58459" y="535021"/>
                </a:cubicBezTo>
                <a:lnTo>
                  <a:pt x="29276" y="525294"/>
                </a:lnTo>
                <a:cubicBezTo>
                  <a:pt x="13866" y="509883"/>
                  <a:pt x="93" y="501910"/>
                  <a:pt x="93" y="476655"/>
                </a:cubicBezTo>
                <a:cubicBezTo>
                  <a:pt x="93" y="418199"/>
                  <a:pt x="-1643" y="358878"/>
                  <a:pt x="9821" y="301558"/>
                </a:cubicBezTo>
                <a:cubicBezTo>
                  <a:pt x="12114" y="290094"/>
                  <a:pt x="28320" y="286850"/>
                  <a:pt x="39004" y="282102"/>
                </a:cubicBezTo>
                <a:cubicBezTo>
                  <a:pt x="57744" y="273773"/>
                  <a:pt x="80306" y="274022"/>
                  <a:pt x="97370" y="262647"/>
                </a:cubicBezTo>
                <a:cubicBezTo>
                  <a:pt x="115404" y="250625"/>
                  <a:pt x="132723" y="235382"/>
                  <a:pt x="155736" y="233464"/>
                </a:cubicBezTo>
                <a:cubicBezTo>
                  <a:pt x="184818" y="231040"/>
                  <a:pt x="236799" y="233464"/>
                  <a:pt x="253012" y="233464"/>
                </a:cubicBezTo>
                <a:close/>
              </a:path>
            </a:pathLst>
          </a:custGeom>
          <a:solidFill>
            <a:srgbClr val="92D050">
              <a:alpha val="18000"/>
            </a:srgb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4F855FA3-6BF5-494C-AE59-0BB1F8D7A41F}"/>
              </a:ext>
            </a:extLst>
          </p:cNvPr>
          <p:cNvSpPr/>
          <p:nvPr/>
        </p:nvSpPr>
        <p:spPr>
          <a:xfrm>
            <a:off x="1196852" y="1890780"/>
            <a:ext cx="4337221" cy="1742303"/>
          </a:xfrm>
          <a:custGeom>
            <a:avLst/>
            <a:gdLst>
              <a:gd name="connsiteX0" fmla="*/ 0 w 4337221"/>
              <a:gd name="connsiteY0" fmla="*/ 24714 h 1742303"/>
              <a:gd name="connsiteX1" fmla="*/ 0 w 4337221"/>
              <a:gd name="connsiteY1" fmla="*/ 24714 h 1742303"/>
              <a:gd name="connsiteX2" fmla="*/ 24713 w 4337221"/>
              <a:gd name="connsiteY2" fmla="*/ 926757 h 1742303"/>
              <a:gd name="connsiteX3" fmla="*/ 37070 w 4337221"/>
              <a:gd name="connsiteY3" fmla="*/ 976184 h 1742303"/>
              <a:gd name="connsiteX4" fmla="*/ 74140 w 4337221"/>
              <a:gd name="connsiteY4" fmla="*/ 1025611 h 1742303"/>
              <a:gd name="connsiteX5" fmla="*/ 98854 w 4337221"/>
              <a:gd name="connsiteY5" fmla="*/ 1272746 h 1742303"/>
              <a:gd name="connsiteX6" fmla="*/ 111210 w 4337221"/>
              <a:gd name="connsiteY6" fmla="*/ 1309816 h 1742303"/>
              <a:gd name="connsiteX7" fmla="*/ 123567 w 4337221"/>
              <a:gd name="connsiteY7" fmla="*/ 1359243 h 1742303"/>
              <a:gd name="connsiteX8" fmla="*/ 148281 w 4337221"/>
              <a:gd name="connsiteY8" fmla="*/ 1396314 h 1742303"/>
              <a:gd name="connsiteX9" fmla="*/ 160638 w 4337221"/>
              <a:gd name="connsiteY9" fmla="*/ 1433384 h 1742303"/>
              <a:gd name="connsiteX10" fmla="*/ 234778 w 4337221"/>
              <a:gd name="connsiteY10" fmla="*/ 1482811 h 1742303"/>
              <a:gd name="connsiteX11" fmla="*/ 271848 w 4337221"/>
              <a:gd name="connsiteY11" fmla="*/ 1519881 h 1742303"/>
              <a:gd name="connsiteX12" fmla="*/ 308919 w 4337221"/>
              <a:gd name="connsiteY12" fmla="*/ 1532238 h 1742303"/>
              <a:gd name="connsiteX13" fmla="*/ 383059 w 4337221"/>
              <a:gd name="connsiteY13" fmla="*/ 1569308 h 1742303"/>
              <a:gd name="connsiteX14" fmla="*/ 420129 w 4337221"/>
              <a:gd name="connsiteY14" fmla="*/ 1594022 h 1742303"/>
              <a:gd name="connsiteX15" fmla="*/ 457200 w 4337221"/>
              <a:gd name="connsiteY15" fmla="*/ 1606378 h 1742303"/>
              <a:gd name="connsiteX16" fmla="*/ 518983 w 4337221"/>
              <a:gd name="connsiteY16" fmla="*/ 1631092 h 1742303"/>
              <a:gd name="connsiteX17" fmla="*/ 580767 w 4337221"/>
              <a:gd name="connsiteY17" fmla="*/ 1668162 h 1742303"/>
              <a:gd name="connsiteX18" fmla="*/ 617838 w 4337221"/>
              <a:gd name="connsiteY18" fmla="*/ 1680519 h 1742303"/>
              <a:gd name="connsiteX19" fmla="*/ 654908 w 4337221"/>
              <a:gd name="connsiteY19" fmla="*/ 1705232 h 1742303"/>
              <a:gd name="connsiteX20" fmla="*/ 741405 w 4337221"/>
              <a:gd name="connsiteY20" fmla="*/ 1742303 h 1742303"/>
              <a:gd name="connsiteX21" fmla="*/ 827902 w 4337221"/>
              <a:gd name="connsiteY21" fmla="*/ 1729946 h 1742303"/>
              <a:gd name="connsiteX22" fmla="*/ 951470 w 4337221"/>
              <a:gd name="connsiteY22" fmla="*/ 1717589 h 1742303"/>
              <a:gd name="connsiteX23" fmla="*/ 1075038 w 4337221"/>
              <a:gd name="connsiteY23" fmla="*/ 1692876 h 1742303"/>
              <a:gd name="connsiteX24" fmla="*/ 1186248 w 4337221"/>
              <a:gd name="connsiteY24" fmla="*/ 1680519 h 1742303"/>
              <a:gd name="connsiteX25" fmla="*/ 1285102 w 4337221"/>
              <a:gd name="connsiteY25" fmla="*/ 1668162 h 1742303"/>
              <a:gd name="connsiteX26" fmla="*/ 1705232 w 4337221"/>
              <a:gd name="connsiteY26" fmla="*/ 1655805 h 1742303"/>
              <a:gd name="connsiteX27" fmla="*/ 1816443 w 4337221"/>
              <a:gd name="connsiteY27" fmla="*/ 1631092 h 1742303"/>
              <a:gd name="connsiteX28" fmla="*/ 1865870 w 4337221"/>
              <a:gd name="connsiteY28" fmla="*/ 1618735 h 1742303"/>
              <a:gd name="connsiteX29" fmla="*/ 1964724 w 4337221"/>
              <a:gd name="connsiteY29" fmla="*/ 1569308 h 1742303"/>
              <a:gd name="connsiteX30" fmla="*/ 2063578 w 4337221"/>
              <a:gd name="connsiteY30" fmla="*/ 1519881 h 1742303"/>
              <a:gd name="connsiteX31" fmla="*/ 2100648 w 4337221"/>
              <a:gd name="connsiteY31" fmla="*/ 1482811 h 1742303"/>
              <a:gd name="connsiteX32" fmla="*/ 2187146 w 4337221"/>
              <a:gd name="connsiteY32" fmla="*/ 1433384 h 1742303"/>
              <a:gd name="connsiteX33" fmla="*/ 2323070 w 4337221"/>
              <a:gd name="connsiteY33" fmla="*/ 1346887 h 1742303"/>
              <a:gd name="connsiteX34" fmla="*/ 2323070 w 4337221"/>
              <a:gd name="connsiteY34" fmla="*/ 1346887 h 1742303"/>
              <a:gd name="connsiteX35" fmla="*/ 2421924 w 4337221"/>
              <a:gd name="connsiteY35" fmla="*/ 1297459 h 1742303"/>
              <a:gd name="connsiteX36" fmla="*/ 2483708 w 4337221"/>
              <a:gd name="connsiteY36" fmla="*/ 1260389 h 1742303"/>
              <a:gd name="connsiteX37" fmla="*/ 2681416 w 4337221"/>
              <a:gd name="connsiteY37" fmla="*/ 1198605 h 1742303"/>
              <a:gd name="connsiteX38" fmla="*/ 2940908 w 4337221"/>
              <a:gd name="connsiteY38" fmla="*/ 1210962 h 1742303"/>
              <a:gd name="connsiteX39" fmla="*/ 2977978 w 4337221"/>
              <a:gd name="connsiteY39" fmla="*/ 1235676 h 1742303"/>
              <a:gd name="connsiteX40" fmla="*/ 3027405 w 4337221"/>
              <a:gd name="connsiteY40" fmla="*/ 1248032 h 1742303"/>
              <a:gd name="connsiteX41" fmla="*/ 3064475 w 4337221"/>
              <a:gd name="connsiteY41" fmla="*/ 1272746 h 1742303"/>
              <a:gd name="connsiteX42" fmla="*/ 3113902 w 4337221"/>
              <a:gd name="connsiteY42" fmla="*/ 1285103 h 1742303"/>
              <a:gd name="connsiteX43" fmla="*/ 3212756 w 4337221"/>
              <a:gd name="connsiteY43" fmla="*/ 1309816 h 1742303"/>
              <a:gd name="connsiteX44" fmla="*/ 3583459 w 4337221"/>
              <a:gd name="connsiteY44" fmla="*/ 1297459 h 1742303"/>
              <a:gd name="connsiteX45" fmla="*/ 3719383 w 4337221"/>
              <a:gd name="connsiteY45" fmla="*/ 1272746 h 1742303"/>
              <a:gd name="connsiteX46" fmla="*/ 3768810 w 4337221"/>
              <a:gd name="connsiteY46" fmla="*/ 1260389 h 1742303"/>
              <a:gd name="connsiteX47" fmla="*/ 3917092 w 4337221"/>
              <a:gd name="connsiteY47" fmla="*/ 1235676 h 1742303"/>
              <a:gd name="connsiteX48" fmla="*/ 3991232 w 4337221"/>
              <a:gd name="connsiteY48" fmla="*/ 1210962 h 1742303"/>
              <a:gd name="connsiteX49" fmla="*/ 4090086 w 4337221"/>
              <a:gd name="connsiteY49" fmla="*/ 1173892 h 1742303"/>
              <a:gd name="connsiteX50" fmla="*/ 4250724 w 4337221"/>
              <a:gd name="connsiteY50" fmla="*/ 1136822 h 1742303"/>
              <a:gd name="connsiteX51" fmla="*/ 4337221 w 4337221"/>
              <a:gd name="connsiteY51" fmla="*/ 1037968 h 1742303"/>
              <a:gd name="connsiteX52" fmla="*/ 4300151 w 4337221"/>
              <a:gd name="connsiteY52" fmla="*/ 840259 h 1742303"/>
              <a:gd name="connsiteX53" fmla="*/ 4263081 w 4337221"/>
              <a:gd name="connsiteY53" fmla="*/ 704335 h 1742303"/>
              <a:gd name="connsiteX54" fmla="*/ 4213654 w 4337221"/>
              <a:gd name="connsiteY54" fmla="*/ 605481 h 1742303"/>
              <a:gd name="connsiteX55" fmla="*/ 4164227 w 4337221"/>
              <a:gd name="connsiteY55" fmla="*/ 531341 h 1742303"/>
              <a:gd name="connsiteX56" fmla="*/ 4127156 w 4337221"/>
              <a:gd name="connsiteY56" fmla="*/ 420130 h 1742303"/>
              <a:gd name="connsiteX57" fmla="*/ 4114800 w 4337221"/>
              <a:gd name="connsiteY57" fmla="*/ 370703 h 1742303"/>
              <a:gd name="connsiteX58" fmla="*/ 4090086 w 4337221"/>
              <a:gd name="connsiteY58" fmla="*/ 296562 h 1742303"/>
              <a:gd name="connsiteX59" fmla="*/ 4077729 w 4337221"/>
              <a:gd name="connsiteY59" fmla="*/ 259492 h 1742303"/>
              <a:gd name="connsiteX60" fmla="*/ 4028302 w 4337221"/>
              <a:gd name="connsiteY60" fmla="*/ 185351 h 1742303"/>
              <a:gd name="connsiteX61" fmla="*/ 3941805 w 4337221"/>
              <a:gd name="connsiteY61" fmla="*/ 160638 h 1742303"/>
              <a:gd name="connsiteX62" fmla="*/ 3867665 w 4337221"/>
              <a:gd name="connsiteY62" fmla="*/ 135924 h 1742303"/>
              <a:gd name="connsiteX63" fmla="*/ 3830594 w 4337221"/>
              <a:gd name="connsiteY63" fmla="*/ 123568 h 1742303"/>
              <a:gd name="connsiteX64" fmla="*/ 3472248 w 4337221"/>
              <a:gd name="connsiteY64" fmla="*/ 98854 h 1742303"/>
              <a:gd name="connsiteX65" fmla="*/ 3373394 w 4337221"/>
              <a:gd name="connsiteY65" fmla="*/ 86497 h 1742303"/>
              <a:gd name="connsiteX66" fmla="*/ 3027405 w 4337221"/>
              <a:gd name="connsiteY66" fmla="*/ 49427 h 1742303"/>
              <a:gd name="connsiteX67" fmla="*/ 2928551 w 4337221"/>
              <a:gd name="connsiteY67" fmla="*/ 37070 h 1742303"/>
              <a:gd name="connsiteX68" fmla="*/ 2533135 w 4337221"/>
              <a:gd name="connsiteY68" fmla="*/ 24714 h 1742303"/>
              <a:gd name="connsiteX69" fmla="*/ 1210962 w 4337221"/>
              <a:gd name="connsiteY69" fmla="*/ 37070 h 1742303"/>
              <a:gd name="connsiteX70" fmla="*/ 1112108 w 4337221"/>
              <a:gd name="connsiteY70" fmla="*/ 49427 h 1742303"/>
              <a:gd name="connsiteX71" fmla="*/ 963827 w 4337221"/>
              <a:gd name="connsiteY71" fmla="*/ 74141 h 1742303"/>
              <a:gd name="connsiteX72" fmla="*/ 716692 w 4337221"/>
              <a:gd name="connsiteY72" fmla="*/ 98854 h 1742303"/>
              <a:gd name="connsiteX73" fmla="*/ 420129 w 4337221"/>
              <a:gd name="connsiteY73" fmla="*/ 98854 h 1742303"/>
              <a:gd name="connsiteX74" fmla="*/ 234778 w 4337221"/>
              <a:gd name="connsiteY74" fmla="*/ 86497 h 1742303"/>
              <a:gd name="connsiteX75" fmla="*/ 148281 w 4337221"/>
              <a:gd name="connsiteY75" fmla="*/ 74141 h 1742303"/>
              <a:gd name="connsiteX76" fmla="*/ 111210 w 4337221"/>
              <a:gd name="connsiteY76" fmla="*/ 37070 h 1742303"/>
              <a:gd name="connsiteX77" fmla="*/ 37070 w 4337221"/>
              <a:gd name="connsiteY77" fmla="*/ 0 h 1742303"/>
              <a:gd name="connsiteX78" fmla="*/ 0 w 4337221"/>
              <a:gd name="connsiteY78" fmla="*/ 24714 h 1742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4337221" h="1742303">
                <a:moveTo>
                  <a:pt x="0" y="24714"/>
                </a:moveTo>
                <a:lnTo>
                  <a:pt x="0" y="24714"/>
                </a:lnTo>
                <a:cubicBezTo>
                  <a:pt x="8238" y="325395"/>
                  <a:pt x="13003" y="626191"/>
                  <a:pt x="24713" y="926757"/>
                </a:cubicBezTo>
                <a:cubicBezTo>
                  <a:pt x="25374" y="943727"/>
                  <a:pt x="29475" y="960994"/>
                  <a:pt x="37070" y="976184"/>
                </a:cubicBezTo>
                <a:cubicBezTo>
                  <a:pt x="46280" y="994604"/>
                  <a:pt x="61783" y="1009135"/>
                  <a:pt x="74140" y="1025611"/>
                </a:cubicBezTo>
                <a:cubicBezTo>
                  <a:pt x="111115" y="1136533"/>
                  <a:pt x="72612" y="1010318"/>
                  <a:pt x="98854" y="1272746"/>
                </a:cubicBezTo>
                <a:cubicBezTo>
                  <a:pt x="100150" y="1285706"/>
                  <a:pt x="107632" y="1297292"/>
                  <a:pt x="111210" y="1309816"/>
                </a:cubicBezTo>
                <a:cubicBezTo>
                  <a:pt x="115875" y="1326145"/>
                  <a:pt x="116877" y="1343633"/>
                  <a:pt x="123567" y="1359243"/>
                </a:cubicBezTo>
                <a:cubicBezTo>
                  <a:pt x="129417" y="1372893"/>
                  <a:pt x="141639" y="1383031"/>
                  <a:pt x="148281" y="1396314"/>
                </a:cubicBezTo>
                <a:cubicBezTo>
                  <a:pt x="154106" y="1407964"/>
                  <a:pt x="151428" y="1424174"/>
                  <a:pt x="160638" y="1433384"/>
                </a:cubicBezTo>
                <a:cubicBezTo>
                  <a:pt x="181640" y="1454386"/>
                  <a:pt x="213776" y="1461809"/>
                  <a:pt x="234778" y="1482811"/>
                </a:cubicBezTo>
                <a:cubicBezTo>
                  <a:pt x="247135" y="1495168"/>
                  <a:pt x="257308" y="1510188"/>
                  <a:pt x="271848" y="1519881"/>
                </a:cubicBezTo>
                <a:cubicBezTo>
                  <a:pt x="282686" y="1527106"/>
                  <a:pt x="297016" y="1526948"/>
                  <a:pt x="308919" y="1532238"/>
                </a:cubicBezTo>
                <a:cubicBezTo>
                  <a:pt x="334168" y="1543460"/>
                  <a:pt x="358906" y="1555889"/>
                  <a:pt x="383059" y="1569308"/>
                </a:cubicBezTo>
                <a:cubicBezTo>
                  <a:pt x="396041" y="1576520"/>
                  <a:pt x="406846" y="1587381"/>
                  <a:pt x="420129" y="1594022"/>
                </a:cubicBezTo>
                <a:cubicBezTo>
                  <a:pt x="431779" y="1599847"/>
                  <a:pt x="445004" y="1601805"/>
                  <a:pt x="457200" y="1606378"/>
                </a:cubicBezTo>
                <a:cubicBezTo>
                  <a:pt x="477969" y="1614166"/>
                  <a:pt x="499144" y="1621172"/>
                  <a:pt x="518983" y="1631092"/>
                </a:cubicBezTo>
                <a:cubicBezTo>
                  <a:pt x="540465" y="1641833"/>
                  <a:pt x="559285" y="1657421"/>
                  <a:pt x="580767" y="1668162"/>
                </a:cubicBezTo>
                <a:cubicBezTo>
                  <a:pt x="592417" y="1673987"/>
                  <a:pt x="606188" y="1674694"/>
                  <a:pt x="617838" y="1680519"/>
                </a:cubicBezTo>
                <a:cubicBezTo>
                  <a:pt x="631121" y="1687160"/>
                  <a:pt x="642014" y="1697864"/>
                  <a:pt x="654908" y="1705232"/>
                </a:cubicBezTo>
                <a:cubicBezTo>
                  <a:pt x="697663" y="1729664"/>
                  <a:pt x="699815" y="1728439"/>
                  <a:pt x="741405" y="1742303"/>
                </a:cubicBezTo>
                <a:cubicBezTo>
                  <a:pt x="770237" y="1738184"/>
                  <a:pt x="798976" y="1733349"/>
                  <a:pt x="827902" y="1729946"/>
                </a:cubicBezTo>
                <a:cubicBezTo>
                  <a:pt x="869013" y="1725109"/>
                  <a:pt x="910533" y="1723729"/>
                  <a:pt x="951470" y="1717589"/>
                </a:cubicBezTo>
                <a:cubicBezTo>
                  <a:pt x="993010" y="1711358"/>
                  <a:pt x="1033290" y="1697515"/>
                  <a:pt x="1075038" y="1692876"/>
                </a:cubicBezTo>
                <a:lnTo>
                  <a:pt x="1186248" y="1680519"/>
                </a:lnTo>
                <a:cubicBezTo>
                  <a:pt x="1219228" y="1676639"/>
                  <a:pt x="1251932" y="1669742"/>
                  <a:pt x="1285102" y="1668162"/>
                </a:cubicBezTo>
                <a:cubicBezTo>
                  <a:pt x="1425047" y="1661498"/>
                  <a:pt x="1565189" y="1659924"/>
                  <a:pt x="1705232" y="1655805"/>
                </a:cubicBezTo>
                <a:lnTo>
                  <a:pt x="1816443" y="1631092"/>
                </a:lnTo>
                <a:cubicBezTo>
                  <a:pt x="1832991" y="1627273"/>
                  <a:pt x="1850194" y="1625267"/>
                  <a:pt x="1865870" y="1618735"/>
                </a:cubicBezTo>
                <a:cubicBezTo>
                  <a:pt x="1899877" y="1604565"/>
                  <a:pt x="1931773" y="1585784"/>
                  <a:pt x="1964724" y="1569308"/>
                </a:cubicBezTo>
                <a:cubicBezTo>
                  <a:pt x="1964727" y="1569306"/>
                  <a:pt x="2063575" y="1519884"/>
                  <a:pt x="2063578" y="1519881"/>
                </a:cubicBezTo>
                <a:cubicBezTo>
                  <a:pt x="2075935" y="1507524"/>
                  <a:pt x="2087223" y="1493998"/>
                  <a:pt x="2100648" y="1482811"/>
                </a:cubicBezTo>
                <a:cubicBezTo>
                  <a:pt x="2126848" y="1460978"/>
                  <a:pt x="2156929" y="1448492"/>
                  <a:pt x="2187146" y="1433384"/>
                </a:cubicBezTo>
                <a:cubicBezTo>
                  <a:pt x="2250266" y="1370264"/>
                  <a:pt x="2208586" y="1404129"/>
                  <a:pt x="2323070" y="1346887"/>
                </a:cubicBezTo>
                <a:lnTo>
                  <a:pt x="2323070" y="1346887"/>
                </a:lnTo>
                <a:cubicBezTo>
                  <a:pt x="2386083" y="1299626"/>
                  <a:pt x="2352517" y="1314811"/>
                  <a:pt x="2421924" y="1297459"/>
                </a:cubicBezTo>
                <a:cubicBezTo>
                  <a:pt x="2442519" y="1285102"/>
                  <a:pt x="2461633" y="1269850"/>
                  <a:pt x="2483708" y="1260389"/>
                </a:cubicBezTo>
                <a:cubicBezTo>
                  <a:pt x="2530255" y="1240441"/>
                  <a:pt x="2628800" y="1213639"/>
                  <a:pt x="2681416" y="1198605"/>
                </a:cubicBezTo>
                <a:cubicBezTo>
                  <a:pt x="2767913" y="1202724"/>
                  <a:pt x="2854981" y="1200221"/>
                  <a:pt x="2940908" y="1210962"/>
                </a:cubicBezTo>
                <a:cubicBezTo>
                  <a:pt x="2955644" y="1212804"/>
                  <a:pt x="2964328" y="1229826"/>
                  <a:pt x="2977978" y="1235676"/>
                </a:cubicBezTo>
                <a:cubicBezTo>
                  <a:pt x="2993588" y="1242366"/>
                  <a:pt x="3010929" y="1243913"/>
                  <a:pt x="3027405" y="1248032"/>
                </a:cubicBezTo>
                <a:cubicBezTo>
                  <a:pt x="3039762" y="1256270"/>
                  <a:pt x="3050825" y="1266896"/>
                  <a:pt x="3064475" y="1272746"/>
                </a:cubicBezTo>
                <a:cubicBezTo>
                  <a:pt x="3080085" y="1279436"/>
                  <a:pt x="3097573" y="1280438"/>
                  <a:pt x="3113902" y="1285103"/>
                </a:cubicBezTo>
                <a:cubicBezTo>
                  <a:pt x="3202555" y="1310432"/>
                  <a:pt x="3087156" y="1284695"/>
                  <a:pt x="3212756" y="1309816"/>
                </a:cubicBezTo>
                <a:cubicBezTo>
                  <a:pt x="3336324" y="1305697"/>
                  <a:pt x="3460013" y="1304317"/>
                  <a:pt x="3583459" y="1297459"/>
                </a:cubicBezTo>
                <a:cubicBezTo>
                  <a:pt x="3601353" y="1296465"/>
                  <a:pt x="3697548" y="1277598"/>
                  <a:pt x="3719383" y="1272746"/>
                </a:cubicBezTo>
                <a:cubicBezTo>
                  <a:pt x="3735961" y="1269062"/>
                  <a:pt x="3752101" y="1263427"/>
                  <a:pt x="3768810" y="1260389"/>
                </a:cubicBezTo>
                <a:cubicBezTo>
                  <a:pt x="3821835" y="1250748"/>
                  <a:pt x="3865878" y="1249643"/>
                  <a:pt x="3917092" y="1235676"/>
                </a:cubicBezTo>
                <a:cubicBezTo>
                  <a:pt x="3942224" y="1228822"/>
                  <a:pt x="3967045" y="1220637"/>
                  <a:pt x="3991232" y="1210962"/>
                </a:cubicBezTo>
                <a:cubicBezTo>
                  <a:pt x="4017976" y="1200265"/>
                  <a:pt x="4059651" y="1182193"/>
                  <a:pt x="4090086" y="1173892"/>
                </a:cubicBezTo>
                <a:cubicBezTo>
                  <a:pt x="4172064" y="1151534"/>
                  <a:pt x="4178668" y="1151232"/>
                  <a:pt x="4250724" y="1136822"/>
                </a:cubicBezTo>
                <a:cubicBezTo>
                  <a:pt x="4338995" y="1077975"/>
                  <a:pt x="4317662" y="1116210"/>
                  <a:pt x="4337221" y="1037968"/>
                </a:cubicBezTo>
                <a:cubicBezTo>
                  <a:pt x="4309281" y="730608"/>
                  <a:pt x="4348381" y="1017097"/>
                  <a:pt x="4300151" y="840259"/>
                </a:cubicBezTo>
                <a:cubicBezTo>
                  <a:pt x="4267792" y="721613"/>
                  <a:pt x="4311578" y="809413"/>
                  <a:pt x="4263081" y="704335"/>
                </a:cubicBezTo>
                <a:cubicBezTo>
                  <a:pt x="4247643" y="670885"/>
                  <a:pt x="4234090" y="636134"/>
                  <a:pt x="4213654" y="605481"/>
                </a:cubicBezTo>
                <a:lnTo>
                  <a:pt x="4164227" y="531341"/>
                </a:lnTo>
                <a:cubicBezTo>
                  <a:pt x="4134612" y="412882"/>
                  <a:pt x="4173692" y="559739"/>
                  <a:pt x="4127156" y="420130"/>
                </a:cubicBezTo>
                <a:cubicBezTo>
                  <a:pt x="4121786" y="404019"/>
                  <a:pt x="4119680" y="386969"/>
                  <a:pt x="4114800" y="370703"/>
                </a:cubicBezTo>
                <a:cubicBezTo>
                  <a:pt x="4107315" y="345751"/>
                  <a:pt x="4098324" y="321276"/>
                  <a:pt x="4090086" y="296562"/>
                </a:cubicBezTo>
                <a:lnTo>
                  <a:pt x="4077729" y="259492"/>
                </a:lnTo>
                <a:cubicBezTo>
                  <a:pt x="4064774" y="220626"/>
                  <a:pt x="4067973" y="211798"/>
                  <a:pt x="4028302" y="185351"/>
                </a:cubicBezTo>
                <a:cubicBezTo>
                  <a:pt x="4016979" y="177803"/>
                  <a:pt x="3949290" y="162884"/>
                  <a:pt x="3941805" y="160638"/>
                </a:cubicBezTo>
                <a:cubicBezTo>
                  <a:pt x="3916853" y="153152"/>
                  <a:pt x="3892378" y="144162"/>
                  <a:pt x="3867665" y="135924"/>
                </a:cubicBezTo>
                <a:cubicBezTo>
                  <a:pt x="3855308" y="131805"/>
                  <a:pt x="3843597" y="124333"/>
                  <a:pt x="3830594" y="123568"/>
                </a:cubicBezTo>
                <a:cubicBezTo>
                  <a:pt x="3695908" y="115645"/>
                  <a:pt x="3602118" y="111841"/>
                  <a:pt x="3472248" y="98854"/>
                </a:cubicBezTo>
                <a:cubicBezTo>
                  <a:pt x="3439205" y="95550"/>
                  <a:pt x="3406399" y="90164"/>
                  <a:pt x="3373394" y="86497"/>
                </a:cubicBezTo>
                <a:cubicBezTo>
                  <a:pt x="3163576" y="63184"/>
                  <a:pt x="3312638" y="85082"/>
                  <a:pt x="3027405" y="49427"/>
                </a:cubicBezTo>
                <a:cubicBezTo>
                  <a:pt x="2994454" y="45308"/>
                  <a:pt x="2961717" y="38728"/>
                  <a:pt x="2928551" y="37070"/>
                </a:cubicBezTo>
                <a:cubicBezTo>
                  <a:pt x="2796846" y="30485"/>
                  <a:pt x="2664940" y="28833"/>
                  <a:pt x="2533135" y="24714"/>
                </a:cubicBezTo>
                <a:lnTo>
                  <a:pt x="1210962" y="37070"/>
                </a:lnTo>
                <a:cubicBezTo>
                  <a:pt x="1177759" y="37647"/>
                  <a:pt x="1145024" y="45038"/>
                  <a:pt x="1112108" y="49427"/>
                </a:cubicBezTo>
                <a:cubicBezTo>
                  <a:pt x="772631" y="94691"/>
                  <a:pt x="1221599" y="34484"/>
                  <a:pt x="963827" y="74141"/>
                </a:cubicBezTo>
                <a:cubicBezTo>
                  <a:pt x="876346" y="87599"/>
                  <a:pt x="807573" y="91280"/>
                  <a:pt x="716692" y="98854"/>
                </a:cubicBezTo>
                <a:cubicBezTo>
                  <a:pt x="588511" y="130900"/>
                  <a:pt x="678085" y="113595"/>
                  <a:pt x="420129" y="98854"/>
                </a:cubicBezTo>
                <a:lnTo>
                  <a:pt x="234778" y="86497"/>
                </a:lnTo>
                <a:cubicBezTo>
                  <a:pt x="205946" y="82378"/>
                  <a:pt x="175323" y="84958"/>
                  <a:pt x="148281" y="74141"/>
                </a:cubicBezTo>
                <a:cubicBezTo>
                  <a:pt x="132055" y="67651"/>
                  <a:pt x="124635" y="48257"/>
                  <a:pt x="111210" y="37070"/>
                </a:cubicBezTo>
                <a:cubicBezTo>
                  <a:pt x="79273" y="10456"/>
                  <a:pt x="74222" y="12384"/>
                  <a:pt x="37070" y="0"/>
                </a:cubicBezTo>
                <a:cubicBezTo>
                  <a:pt x="-8737" y="15270"/>
                  <a:pt x="6178" y="20595"/>
                  <a:pt x="0" y="24714"/>
                </a:cubicBezTo>
                <a:close/>
              </a:path>
            </a:pathLst>
          </a:custGeom>
          <a:solidFill>
            <a:schemeClr val="accent1">
              <a:alpha val="2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B3B4FB-CAB7-CA47-86F3-9171936EA4CF}"/>
              </a:ext>
            </a:extLst>
          </p:cNvPr>
          <p:cNvSpPr txBox="1"/>
          <p:nvPr/>
        </p:nvSpPr>
        <p:spPr>
          <a:xfrm>
            <a:off x="3083272" y="2256974"/>
            <a:ext cx="16722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Западная</a:t>
            </a:r>
          </a:p>
          <a:p>
            <a:r>
              <a:rPr lang="ru-RU" b="1" dirty="0"/>
              <a:t>цивилизация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96AC4F-684C-D44C-8EB2-AD46C0BD0DCC}"/>
              </a:ext>
            </a:extLst>
          </p:cNvPr>
          <p:cNvSpPr txBox="1"/>
          <p:nvPr/>
        </p:nvSpPr>
        <p:spPr>
          <a:xfrm>
            <a:off x="7002569" y="2579700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FD9AB8B-5206-4344-A670-2AF41AB4B388}"/>
              </a:ext>
            </a:extLst>
          </p:cNvPr>
          <p:cNvSpPr txBox="1"/>
          <p:nvPr/>
        </p:nvSpPr>
        <p:spPr>
          <a:xfrm>
            <a:off x="7508586" y="274464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00B317B-BCA3-EF43-B699-1F42641B9A10}"/>
              </a:ext>
            </a:extLst>
          </p:cNvPr>
          <p:cNvSpPr txBox="1"/>
          <p:nvPr/>
        </p:nvSpPr>
        <p:spPr>
          <a:xfrm>
            <a:off x="6573709" y="3142599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III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5BF68C-B53F-6247-9356-CF1C6A953F68}"/>
              </a:ext>
            </a:extLst>
          </p:cNvPr>
          <p:cNvSpPr txBox="1"/>
          <p:nvPr/>
        </p:nvSpPr>
        <p:spPr>
          <a:xfrm>
            <a:off x="5373321" y="3254381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IV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C588A10-2C3F-804D-ACE5-77F037642B97}"/>
              </a:ext>
            </a:extLst>
          </p:cNvPr>
          <p:cNvSpPr txBox="1"/>
          <p:nvPr/>
        </p:nvSpPr>
        <p:spPr>
          <a:xfrm>
            <a:off x="3231001" y="4824355"/>
            <a:ext cx="346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V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9811ECB-728D-9645-9527-F9406BED95E4}"/>
              </a:ext>
            </a:extLst>
          </p:cNvPr>
          <p:cNvSpPr txBox="1"/>
          <p:nvPr/>
        </p:nvSpPr>
        <p:spPr>
          <a:xfrm>
            <a:off x="5223753" y="4513794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VI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592994B-B8D0-9C48-932E-E153C9855E73}"/>
              </a:ext>
            </a:extLst>
          </p:cNvPr>
          <p:cNvSpPr txBox="1"/>
          <p:nvPr/>
        </p:nvSpPr>
        <p:spPr>
          <a:xfrm>
            <a:off x="2160344" y="2265018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VII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250F46D-494E-9249-8AC2-BB7A86B78417}"/>
              </a:ext>
            </a:extLst>
          </p:cNvPr>
          <p:cNvSpPr txBox="1"/>
          <p:nvPr/>
        </p:nvSpPr>
        <p:spPr>
          <a:xfrm>
            <a:off x="7508586" y="4915079"/>
            <a:ext cx="13404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Западная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цивилизация</a:t>
            </a:r>
          </a:p>
        </p:txBody>
      </p:sp>
    </p:spTree>
    <p:extLst>
      <p:ext uri="{BB962C8B-B14F-4D97-AF65-F5344CB8AC3E}">
        <p14:creationId xmlns:p14="http://schemas.microsoft.com/office/powerpoint/2010/main" val="420824573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32242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009" y="465167"/>
            <a:ext cx="10278050" cy="1022259"/>
          </a:xfrm>
        </p:spPr>
        <p:txBody>
          <a:bodyPr/>
          <a:lstStyle/>
          <a:p>
            <a:r>
              <a:rPr lang="ru-RU" dirty="0"/>
              <a:t>Возможные версии: 10 цивилизаций</a:t>
            </a:r>
          </a:p>
        </p:txBody>
      </p:sp>
      <p:pic>
        <p:nvPicPr>
          <p:cNvPr id="6" name="Объект 3">
            <a:extLst>
              <a:ext uri="{FF2B5EF4-FFF2-40B4-BE49-F238E27FC236}">
                <a16:creationId xmlns:a16="http://schemas.microsoft.com/office/drawing/2014/main" id="{205A996E-0A15-704F-BB62-58D37D5351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91" y="1853248"/>
            <a:ext cx="8781394" cy="4367048"/>
          </a:xfrm>
        </p:spPr>
      </p:pic>
      <p:sp>
        <p:nvSpPr>
          <p:cNvPr id="10" name="Freeform 9">
            <a:extLst>
              <a:ext uri="{FF2B5EF4-FFF2-40B4-BE49-F238E27FC236}">
                <a16:creationId xmlns:a16="http://schemas.microsoft.com/office/drawing/2014/main" id="{E2606E5E-5CA8-EF4C-99D8-280985053166}"/>
              </a:ext>
            </a:extLst>
          </p:cNvPr>
          <p:cNvSpPr/>
          <p:nvPr/>
        </p:nvSpPr>
        <p:spPr>
          <a:xfrm>
            <a:off x="1147864" y="1857983"/>
            <a:ext cx="3715966" cy="1741251"/>
          </a:xfrm>
          <a:custGeom>
            <a:avLst/>
            <a:gdLst>
              <a:gd name="connsiteX0" fmla="*/ 437745 w 3715966"/>
              <a:gd name="connsiteY0" fmla="*/ 116732 h 1741251"/>
              <a:gd name="connsiteX1" fmla="*/ 437745 w 3715966"/>
              <a:gd name="connsiteY1" fmla="*/ 116732 h 1741251"/>
              <a:gd name="connsiteX2" fmla="*/ 554476 w 3715966"/>
              <a:gd name="connsiteY2" fmla="*/ 107004 h 1741251"/>
              <a:gd name="connsiteX3" fmla="*/ 583659 w 3715966"/>
              <a:gd name="connsiteY3" fmla="*/ 97277 h 1741251"/>
              <a:gd name="connsiteX4" fmla="*/ 622570 w 3715966"/>
              <a:gd name="connsiteY4" fmla="*/ 87549 h 1741251"/>
              <a:gd name="connsiteX5" fmla="*/ 758757 w 3715966"/>
              <a:gd name="connsiteY5" fmla="*/ 58366 h 1741251"/>
              <a:gd name="connsiteX6" fmla="*/ 826851 w 3715966"/>
              <a:gd name="connsiteY6" fmla="*/ 29183 h 1741251"/>
              <a:gd name="connsiteX7" fmla="*/ 865762 w 3715966"/>
              <a:gd name="connsiteY7" fmla="*/ 19455 h 1741251"/>
              <a:gd name="connsiteX8" fmla="*/ 924127 w 3715966"/>
              <a:gd name="connsiteY8" fmla="*/ 0 h 1741251"/>
              <a:gd name="connsiteX9" fmla="*/ 1108953 w 3715966"/>
              <a:gd name="connsiteY9" fmla="*/ 9728 h 1741251"/>
              <a:gd name="connsiteX10" fmla="*/ 1225685 w 3715966"/>
              <a:gd name="connsiteY10" fmla="*/ 38911 h 1741251"/>
              <a:gd name="connsiteX11" fmla="*/ 1274323 w 3715966"/>
              <a:gd name="connsiteY11" fmla="*/ 48638 h 1741251"/>
              <a:gd name="connsiteX12" fmla="*/ 1332689 w 3715966"/>
              <a:gd name="connsiteY12" fmla="*/ 68094 h 1741251"/>
              <a:gd name="connsiteX13" fmla="*/ 1361872 w 3715966"/>
              <a:gd name="connsiteY13" fmla="*/ 77821 h 1741251"/>
              <a:gd name="connsiteX14" fmla="*/ 1507787 w 3715966"/>
              <a:gd name="connsiteY14" fmla="*/ 126460 h 1741251"/>
              <a:gd name="connsiteX15" fmla="*/ 1536970 w 3715966"/>
              <a:gd name="connsiteY15" fmla="*/ 136187 h 1741251"/>
              <a:gd name="connsiteX16" fmla="*/ 1566153 w 3715966"/>
              <a:gd name="connsiteY16" fmla="*/ 145915 h 1741251"/>
              <a:gd name="connsiteX17" fmla="*/ 1673157 w 3715966"/>
              <a:gd name="connsiteY17" fmla="*/ 136187 h 1741251"/>
              <a:gd name="connsiteX18" fmla="*/ 1760706 w 3715966"/>
              <a:gd name="connsiteY18" fmla="*/ 126460 h 1741251"/>
              <a:gd name="connsiteX19" fmla="*/ 1887166 w 3715966"/>
              <a:gd name="connsiteY19" fmla="*/ 116732 h 1741251"/>
              <a:gd name="connsiteX20" fmla="*/ 2023353 w 3715966"/>
              <a:gd name="connsiteY20" fmla="*/ 77821 h 1741251"/>
              <a:gd name="connsiteX21" fmla="*/ 2081719 w 3715966"/>
              <a:gd name="connsiteY21" fmla="*/ 58366 h 1741251"/>
              <a:gd name="connsiteX22" fmla="*/ 2149813 w 3715966"/>
              <a:gd name="connsiteY22" fmla="*/ 29183 h 1741251"/>
              <a:gd name="connsiteX23" fmla="*/ 2276272 w 3715966"/>
              <a:gd name="connsiteY23" fmla="*/ 38911 h 1741251"/>
              <a:gd name="connsiteX24" fmla="*/ 2305455 w 3715966"/>
              <a:gd name="connsiteY24" fmla="*/ 48638 h 1741251"/>
              <a:gd name="connsiteX25" fmla="*/ 2354093 w 3715966"/>
              <a:gd name="connsiteY25" fmla="*/ 58366 h 1741251"/>
              <a:gd name="connsiteX26" fmla="*/ 2412459 w 3715966"/>
              <a:gd name="connsiteY26" fmla="*/ 68094 h 1741251"/>
              <a:gd name="connsiteX27" fmla="*/ 2451370 w 3715966"/>
              <a:gd name="connsiteY27" fmla="*/ 77821 h 1741251"/>
              <a:gd name="connsiteX28" fmla="*/ 2519464 w 3715966"/>
              <a:gd name="connsiteY28" fmla="*/ 87549 h 1741251"/>
              <a:gd name="connsiteX29" fmla="*/ 2616740 w 3715966"/>
              <a:gd name="connsiteY29" fmla="*/ 107004 h 1741251"/>
              <a:gd name="connsiteX30" fmla="*/ 2723745 w 3715966"/>
              <a:gd name="connsiteY30" fmla="*/ 77821 h 1741251"/>
              <a:gd name="connsiteX31" fmla="*/ 2811293 w 3715966"/>
              <a:gd name="connsiteY31" fmla="*/ 58366 h 1741251"/>
              <a:gd name="connsiteX32" fmla="*/ 2840476 w 3715966"/>
              <a:gd name="connsiteY32" fmla="*/ 48638 h 1741251"/>
              <a:gd name="connsiteX33" fmla="*/ 2986391 w 3715966"/>
              <a:gd name="connsiteY33" fmla="*/ 58366 h 1741251"/>
              <a:gd name="connsiteX34" fmla="*/ 3229583 w 3715966"/>
              <a:gd name="connsiteY34" fmla="*/ 68094 h 1741251"/>
              <a:gd name="connsiteX35" fmla="*/ 3307404 w 3715966"/>
              <a:gd name="connsiteY35" fmla="*/ 87549 h 1741251"/>
              <a:gd name="connsiteX36" fmla="*/ 3346315 w 3715966"/>
              <a:gd name="connsiteY36" fmla="*/ 97277 h 1741251"/>
              <a:gd name="connsiteX37" fmla="*/ 3511685 w 3715966"/>
              <a:gd name="connsiteY37" fmla="*/ 107004 h 1741251"/>
              <a:gd name="connsiteX38" fmla="*/ 3579779 w 3715966"/>
              <a:gd name="connsiteY38" fmla="*/ 116732 h 1741251"/>
              <a:gd name="connsiteX39" fmla="*/ 3638145 w 3715966"/>
              <a:gd name="connsiteY39" fmla="*/ 136187 h 1741251"/>
              <a:gd name="connsiteX40" fmla="*/ 3686783 w 3715966"/>
              <a:gd name="connsiteY40" fmla="*/ 184826 h 1741251"/>
              <a:gd name="connsiteX41" fmla="*/ 3715966 w 3715966"/>
              <a:gd name="connsiteY41" fmla="*/ 243191 h 1741251"/>
              <a:gd name="connsiteX42" fmla="*/ 3706238 w 3715966"/>
              <a:gd name="connsiteY42" fmla="*/ 321013 h 1741251"/>
              <a:gd name="connsiteX43" fmla="*/ 3686783 w 3715966"/>
              <a:gd name="connsiteY43" fmla="*/ 350196 h 1741251"/>
              <a:gd name="connsiteX44" fmla="*/ 3453319 w 3715966"/>
              <a:gd name="connsiteY44" fmla="*/ 379379 h 1741251"/>
              <a:gd name="connsiteX45" fmla="*/ 3394953 w 3715966"/>
              <a:gd name="connsiteY45" fmla="*/ 389106 h 1741251"/>
              <a:gd name="connsiteX46" fmla="*/ 3365770 w 3715966"/>
              <a:gd name="connsiteY46" fmla="*/ 398834 h 1741251"/>
              <a:gd name="connsiteX47" fmla="*/ 3268493 w 3715966"/>
              <a:gd name="connsiteY47" fmla="*/ 418289 h 1741251"/>
              <a:gd name="connsiteX48" fmla="*/ 3239310 w 3715966"/>
              <a:gd name="connsiteY48" fmla="*/ 428017 h 1741251"/>
              <a:gd name="connsiteX49" fmla="*/ 3151762 w 3715966"/>
              <a:gd name="connsiteY49" fmla="*/ 466928 h 1741251"/>
              <a:gd name="connsiteX50" fmla="*/ 3083668 w 3715966"/>
              <a:gd name="connsiteY50" fmla="*/ 486383 h 1741251"/>
              <a:gd name="connsiteX51" fmla="*/ 3025302 w 3715966"/>
              <a:gd name="connsiteY51" fmla="*/ 505838 h 1741251"/>
              <a:gd name="connsiteX52" fmla="*/ 2996119 w 3715966"/>
              <a:gd name="connsiteY52" fmla="*/ 515566 h 1741251"/>
              <a:gd name="connsiteX53" fmla="*/ 2966936 w 3715966"/>
              <a:gd name="connsiteY53" fmla="*/ 535021 h 1741251"/>
              <a:gd name="connsiteX54" fmla="*/ 2957208 w 3715966"/>
              <a:gd name="connsiteY54" fmla="*/ 564204 h 1741251"/>
              <a:gd name="connsiteX55" fmla="*/ 2869659 w 3715966"/>
              <a:gd name="connsiteY55" fmla="*/ 642026 h 1741251"/>
              <a:gd name="connsiteX56" fmla="*/ 2850204 w 3715966"/>
              <a:gd name="connsiteY56" fmla="*/ 671208 h 1741251"/>
              <a:gd name="connsiteX57" fmla="*/ 2830749 w 3715966"/>
              <a:gd name="connsiteY57" fmla="*/ 690664 h 1741251"/>
              <a:gd name="connsiteX58" fmla="*/ 2801566 w 3715966"/>
              <a:gd name="connsiteY58" fmla="*/ 729574 h 1741251"/>
              <a:gd name="connsiteX59" fmla="*/ 2743200 w 3715966"/>
              <a:gd name="connsiteY59" fmla="*/ 787940 h 1741251"/>
              <a:gd name="connsiteX60" fmla="*/ 2684834 w 3715966"/>
              <a:gd name="connsiteY60" fmla="*/ 856034 h 1741251"/>
              <a:gd name="connsiteX61" fmla="*/ 2645923 w 3715966"/>
              <a:gd name="connsiteY61" fmla="*/ 933855 h 1741251"/>
              <a:gd name="connsiteX62" fmla="*/ 2616740 w 3715966"/>
              <a:gd name="connsiteY62" fmla="*/ 953311 h 1741251"/>
              <a:gd name="connsiteX63" fmla="*/ 2577830 w 3715966"/>
              <a:gd name="connsiteY63" fmla="*/ 972766 h 1741251"/>
              <a:gd name="connsiteX64" fmla="*/ 2538919 w 3715966"/>
              <a:gd name="connsiteY64" fmla="*/ 1001949 h 1741251"/>
              <a:gd name="connsiteX65" fmla="*/ 2500008 w 3715966"/>
              <a:gd name="connsiteY65" fmla="*/ 1021404 h 1741251"/>
              <a:gd name="connsiteX66" fmla="*/ 2393004 w 3715966"/>
              <a:gd name="connsiteY66" fmla="*/ 1099226 h 1741251"/>
              <a:gd name="connsiteX67" fmla="*/ 2344366 w 3715966"/>
              <a:gd name="connsiteY67" fmla="*/ 1128408 h 1741251"/>
              <a:gd name="connsiteX68" fmla="*/ 2276272 w 3715966"/>
              <a:gd name="connsiteY68" fmla="*/ 1196502 h 1741251"/>
              <a:gd name="connsiteX69" fmla="*/ 2217906 w 3715966"/>
              <a:gd name="connsiteY69" fmla="*/ 1245140 h 1741251"/>
              <a:gd name="connsiteX70" fmla="*/ 2178996 w 3715966"/>
              <a:gd name="connsiteY70" fmla="*/ 1293779 h 1741251"/>
              <a:gd name="connsiteX71" fmla="*/ 2159540 w 3715966"/>
              <a:gd name="connsiteY71" fmla="*/ 1313234 h 1741251"/>
              <a:gd name="connsiteX72" fmla="*/ 2110902 w 3715966"/>
              <a:gd name="connsiteY72" fmla="*/ 1371600 h 1741251"/>
              <a:gd name="connsiteX73" fmla="*/ 2023353 w 3715966"/>
              <a:gd name="connsiteY73" fmla="*/ 1391055 h 1741251"/>
              <a:gd name="connsiteX74" fmla="*/ 1916349 w 3715966"/>
              <a:gd name="connsiteY74" fmla="*/ 1420238 h 1741251"/>
              <a:gd name="connsiteX75" fmla="*/ 1896893 w 3715966"/>
              <a:gd name="connsiteY75" fmla="*/ 1439694 h 1741251"/>
              <a:gd name="connsiteX76" fmla="*/ 1867710 w 3715966"/>
              <a:gd name="connsiteY76" fmla="*/ 1459149 h 1741251"/>
              <a:gd name="connsiteX77" fmla="*/ 1799617 w 3715966"/>
              <a:gd name="connsiteY77" fmla="*/ 1536970 h 1741251"/>
              <a:gd name="connsiteX78" fmla="*/ 1760706 w 3715966"/>
              <a:gd name="connsiteY78" fmla="*/ 1546698 h 1741251"/>
              <a:gd name="connsiteX79" fmla="*/ 1731523 w 3715966"/>
              <a:gd name="connsiteY79" fmla="*/ 1556426 h 1741251"/>
              <a:gd name="connsiteX80" fmla="*/ 1663430 w 3715966"/>
              <a:gd name="connsiteY80" fmla="*/ 1575881 h 1741251"/>
              <a:gd name="connsiteX81" fmla="*/ 1634247 w 3715966"/>
              <a:gd name="connsiteY81" fmla="*/ 1595336 h 1741251"/>
              <a:gd name="connsiteX82" fmla="*/ 1595336 w 3715966"/>
              <a:gd name="connsiteY82" fmla="*/ 1634247 h 1741251"/>
              <a:gd name="connsiteX83" fmla="*/ 1488332 w 3715966"/>
              <a:gd name="connsiteY83" fmla="*/ 1663430 h 1741251"/>
              <a:gd name="connsiteX84" fmla="*/ 1284051 w 3715966"/>
              <a:gd name="connsiteY84" fmla="*/ 1673157 h 1741251"/>
              <a:gd name="connsiteX85" fmla="*/ 1254868 w 3715966"/>
              <a:gd name="connsiteY85" fmla="*/ 1682885 h 1741251"/>
              <a:gd name="connsiteX86" fmla="*/ 1225685 w 3715966"/>
              <a:gd name="connsiteY86" fmla="*/ 1741251 h 1741251"/>
              <a:gd name="connsiteX87" fmla="*/ 963038 w 3715966"/>
              <a:gd name="connsiteY87" fmla="*/ 1731523 h 1741251"/>
              <a:gd name="connsiteX88" fmla="*/ 914400 w 3715966"/>
              <a:gd name="connsiteY88" fmla="*/ 1653702 h 1741251"/>
              <a:gd name="connsiteX89" fmla="*/ 894945 w 3715966"/>
              <a:gd name="connsiteY89" fmla="*/ 1595336 h 1741251"/>
              <a:gd name="connsiteX90" fmla="*/ 885217 w 3715966"/>
              <a:gd name="connsiteY90" fmla="*/ 1566153 h 1741251"/>
              <a:gd name="connsiteX91" fmla="*/ 846306 w 3715966"/>
              <a:gd name="connsiteY91" fmla="*/ 1517515 h 1741251"/>
              <a:gd name="connsiteX92" fmla="*/ 787940 w 3715966"/>
              <a:gd name="connsiteY92" fmla="*/ 1498060 h 1741251"/>
              <a:gd name="connsiteX93" fmla="*/ 603115 w 3715966"/>
              <a:gd name="connsiteY93" fmla="*/ 1478604 h 1741251"/>
              <a:gd name="connsiteX94" fmla="*/ 466927 w 3715966"/>
              <a:gd name="connsiteY94" fmla="*/ 1439694 h 1741251"/>
              <a:gd name="connsiteX95" fmla="*/ 408562 w 3715966"/>
              <a:gd name="connsiteY95" fmla="*/ 1420238 h 1741251"/>
              <a:gd name="connsiteX96" fmla="*/ 379379 w 3715966"/>
              <a:gd name="connsiteY96" fmla="*/ 1410511 h 1741251"/>
              <a:gd name="connsiteX97" fmla="*/ 340468 w 3715966"/>
              <a:gd name="connsiteY97" fmla="*/ 1391055 h 1741251"/>
              <a:gd name="connsiteX98" fmla="*/ 282102 w 3715966"/>
              <a:gd name="connsiteY98" fmla="*/ 1342417 h 1741251"/>
              <a:gd name="connsiteX99" fmla="*/ 252919 w 3715966"/>
              <a:gd name="connsiteY99" fmla="*/ 1322962 h 1741251"/>
              <a:gd name="connsiteX100" fmla="*/ 214008 w 3715966"/>
              <a:gd name="connsiteY100" fmla="*/ 1274323 h 1741251"/>
              <a:gd name="connsiteX101" fmla="*/ 204281 w 3715966"/>
              <a:gd name="connsiteY101" fmla="*/ 1235413 h 1741251"/>
              <a:gd name="connsiteX102" fmla="*/ 175098 w 3715966"/>
              <a:gd name="connsiteY102" fmla="*/ 1167319 h 1741251"/>
              <a:gd name="connsiteX103" fmla="*/ 165370 w 3715966"/>
              <a:gd name="connsiteY103" fmla="*/ 1118681 h 1741251"/>
              <a:gd name="connsiteX104" fmla="*/ 155642 w 3715966"/>
              <a:gd name="connsiteY104" fmla="*/ 1089498 h 1741251"/>
              <a:gd name="connsiteX105" fmla="*/ 145915 w 3715966"/>
              <a:gd name="connsiteY105" fmla="*/ 1050587 h 1741251"/>
              <a:gd name="connsiteX106" fmla="*/ 136187 w 3715966"/>
              <a:gd name="connsiteY106" fmla="*/ 1001949 h 1741251"/>
              <a:gd name="connsiteX107" fmla="*/ 116732 w 3715966"/>
              <a:gd name="connsiteY107" fmla="*/ 963038 h 1741251"/>
              <a:gd name="connsiteX108" fmla="*/ 77821 w 3715966"/>
              <a:gd name="connsiteY108" fmla="*/ 875489 h 1741251"/>
              <a:gd name="connsiteX109" fmla="*/ 48638 w 3715966"/>
              <a:gd name="connsiteY109" fmla="*/ 836579 h 1741251"/>
              <a:gd name="connsiteX110" fmla="*/ 38910 w 3715966"/>
              <a:gd name="connsiteY110" fmla="*/ 807396 h 1741251"/>
              <a:gd name="connsiteX111" fmla="*/ 0 w 3715966"/>
              <a:gd name="connsiteY111" fmla="*/ 739302 h 1741251"/>
              <a:gd name="connsiteX112" fmla="*/ 19455 w 3715966"/>
              <a:gd name="connsiteY112" fmla="*/ 642026 h 1741251"/>
              <a:gd name="connsiteX113" fmla="*/ 29183 w 3715966"/>
              <a:gd name="connsiteY113" fmla="*/ 496111 h 1741251"/>
              <a:gd name="connsiteX114" fmla="*/ 38910 w 3715966"/>
              <a:gd name="connsiteY114" fmla="*/ 437745 h 1741251"/>
              <a:gd name="connsiteX115" fmla="*/ 48638 w 3715966"/>
              <a:gd name="connsiteY115" fmla="*/ 369651 h 1741251"/>
              <a:gd name="connsiteX116" fmla="*/ 68093 w 3715966"/>
              <a:gd name="connsiteY116" fmla="*/ 282102 h 1741251"/>
              <a:gd name="connsiteX117" fmla="*/ 77821 w 3715966"/>
              <a:gd name="connsiteY117" fmla="*/ 252919 h 1741251"/>
              <a:gd name="connsiteX118" fmla="*/ 136187 w 3715966"/>
              <a:gd name="connsiteY118" fmla="*/ 204281 h 1741251"/>
              <a:gd name="connsiteX119" fmla="*/ 165370 w 3715966"/>
              <a:gd name="connsiteY119" fmla="*/ 175098 h 1741251"/>
              <a:gd name="connsiteX120" fmla="*/ 252919 w 3715966"/>
              <a:gd name="connsiteY120" fmla="*/ 145915 h 1741251"/>
              <a:gd name="connsiteX121" fmla="*/ 437745 w 3715966"/>
              <a:gd name="connsiteY121" fmla="*/ 116732 h 1741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3715966" h="1741251">
                <a:moveTo>
                  <a:pt x="437745" y="116732"/>
                </a:moveTo>
                <a:lnTo>
                  <a:pt x="437745" y="116732"/>
                </a:lnTo>
                <a:cubicBezTo>
                  <a:pt x="476655" y="113489"/>
                  <a:pt x="515773" y="112164"/>
                  <a:pt x="554476" y="107004"/>
                </a:cubicBezTo>
                <a:cubicBezTo>
                  <a:pt x="564640" y="105649"/>
                  <a:pt x="573800" y="100094"/>
                  <a:pt x="583659" y="97277"/>
                </a:cubicBezTo>
                <a:cubicBezTo>
                  <a:pt x="596514" y="93604"/>
                  <a:pt x="609497" y="90350"/>
                  <a:pt x="622570" y="87549"/>
                </a:cubicBezTo>
                <a:cubicBezTo>
                  <a:pt x="667257" y="77973"/>
                  <a:pt x="714329" y="71060"/>
                  <a:pt x="758757" y="58366"/>
                </a:cubicBezTo>
                <a:cubicBezTo>
                  <a:pt x="826396" y="39040"/>
                  <a:pt x="743839" y="60312"/>
                  <a:pt x="826851" y="29183"/>
                </a:cubicBezTo>
                <a:cubicBezTo>
                  <a:pt x="839369" y="24489"/>
                  <a:pt x="852956" y="23297"/>
                  <a:pt x="865762" y="19455"/>
                </a:cubicBezTo>
                <a:cubicBezTo>
                  <a:pt x="885404" y="13562"/>
                  <a:pt x="924127" y="0"/>
                  <a:pt x="924127" y="0"/>
                </a:cubicBezTo>
                <a:cubicBezTo>
                  <a:pt x="985736" y="3243"/>
                  <a:pt x="1047456" y="4808"/>
                  <a:pt x="1108953" y="9728"/>
                </a:cubicBezTo>
                <a:cubicBezTo>
                  <a:pt x="1213175" y="18066"/>
                  <a:pt x="1121961" y="18167"/>
                  <a:pt x="1225685" y="38911"/>
                </a:cubicBezTo>
                <a:cubicBezTo>
                  <a:pt x="1241898" y="42153"/>
                  <a:pt x="1258372" y="44288"/>
                  <a:pt x="1274323" y="48638"/>
                </a:cubicBezTo>
                <a:cubicBezTo>
                  <a:pt x="1294108" y="54034"/>
                  <a:pt x="1313234" y="61609"/>
                  <a:pt x="1332689" y="68094"/>
                </a:cubicBezTo>
                <a:lnTo>
                  <a:pt x="1361872" y="77821"/>
                </a:lnTo>
                <a:lnTo>
                  <a:pt x="1507787" y="126460"/>
                </a:lnTo>
                <a:lnTo>
                  <a:pt x="1536970" y="136187"/>
                </a:lnTo>
                <a:lnTo>
                  <a:pt x="1566153" y="145915"/>
                </a:lnTo>
                <a:lnTo>
                  <a:pt x="1673157" y="136187"/>
                </a:lnTo>
                <a:cubicBezTo>
                  <a:pt x="1702374" y="133265"/>
                  <a:pt x="1731464" y="129118"/>
                  <a:pt x="1760706" y="126460"/>
                </a:cubicBezTo>
                <a:cubicBezTo>
                  <a:pt x="1802810" y="122632"/>
                  <a:pt x="1845013" y="119975"/>
                  <a:pt x="1887166" y="116732"/>
                </a:cubicBezTo>
                <a:cubicBezTo>
                  <a:pt x="1984897" y="92299"/>
                  <a:pt x="1939609" y="105736"/>
                  <a:pt x="2023353" y="77821"/>
                </a:cubicBezTo>
                <a:cubicBezTo>
                  <a:pt x="2023358" y="77819"/>
                  <a:pt x="2081715" y="58369"/>
                  <a:pt x="2081719" y="58366"/>
                </a:cubicBezTo>
                <a:cubicBezTo>
                  <a:pt x="2122026" y="31495"/>
                  <a:pt x="2099560" y="41747"/>
                  <a:pt x="2149813" y="29183"/>
                </a:cubicBezTo>
                <a:cubicBezTo>
                  <a:pt x="2191966" y="32426"/>
                  <a:pt x="2234321" y="33667"/>
                  <a:pt x="2276272" y="38911"/>
                </a:cubicBezTo>
                <a:cubicBezTo>
                  <a:pt x="2286447" y="40183"/>
                  <a:pt x="2295507" y="46151"/>
                  <a:pt x="2305455" y="48638"/>
                </a:cubicBezTo>
                <a:cubicBezTo>
                  <a:pt x="2321495" y="52648"/>
                  <a:pt x="2337826" y="55408"/>
                  <a:pt x="2354093" y="58366"/>
                </a:cubicBezTo>
                <a:cubicBezTo>
                  <a:pt x="2373499" y="61894"/>
                  <a:pt x="2393118" y="64226"/>
                  <a:pt x="2412459" y="68094"/>
                </a:cubicBezTo>
                <a:cubicBezTo>
                  <a:pt x="2425569" y="70716"/>
                  <a:pt x="2438216" y="75429"/>
                  <a:pt x="2451370" y="77821"/>
                </a:cubicBezTo>
                <a:cubicBezTo>
                  <a:pt x="2473929" y="81922"/>
                  <a:pt x="2496766" y="84306"/>
                  <a:pt x="2519464" y="87549"/>
                </a:cubicBezTo>
                <a:cubicBezTo>
                  <a:pt x="2555403" y="99529"/>
                  <a:pt x="2572026" y="107004"/>
                  <a:pt x="2616740" y="107004"/>
                </a:cubicBezTo>
                <a:cubicBezTo>
                  <a:pt x="2656553" y="107004"/>
                  <a:pt x="2685584" y="85453"/>
                  <a:pt x="2723745" y="77821"/>
                </a:cubicBezTo>
                <a:cubicBezTo>
                  <a:pt x="2757186" y="71133"/>
                  <a:pt x="2779232" y="67527"/>
                  <a:pt x="2811293" y="58366"/>
                </a:cubicBezTo>
                <a:cubicBezTo>
                  <a:pt x="2821152" y="55549"/>
                  <a:pt x="2830748" y="51881"/>
                  <a:pt x="2840476" y="48638"/>
                </a:cubicBezTo>
                <a:lnTo>
                  <a:pt x="2986391" y="58366"/>
                </a:lnTo>
                <a:cubicBezTo>
                  <a:pt x="3067419" y="62418"/>
                  <a:pt x="3148787" y="60749"/>
                  <a:pt x="3229583" y="68094"/>
                </a:cubicBezTo>
                <a:cubicBezTo>
                  <a:pt x="3256212" y="70515"/>
                  <a:pt x="3281464" y="81064"/>
                  <a:pt x="3307404" y="87549"/>
                </a:cubicBezTo>
                <a:cubicBezTo>
                  <a:pt x="3320374" y="90792"/>
                  <a:pt x="3332969" y="96492"/>
                  <a:pt x="3346315" y="97277"/>
                </a:cubicBezTo>
                <a:lnTo>
                  <a:pt x="3511685" y="107004"/>
                </a:lnTo>
                <a:cubicBezTo>
                  <a:pt x="3534383" y="110247"/>
                  <a:pt x="3557438" y="111576"/>
                  <a:pt x="3579779" y="116732"/>
                </a:cubicBezTo>
                <a:cubicBezTo>
                  <a:pt x="3599762" y="121343"/>
                  <a:pt x="3638145" y="136187"/>
                  <a:pt x="3638145" y="136187"/>
                </a:cubicBezTo>
                <a:cubicBezTo>
                  <a:pt x="3654358" y="152400"/>
                  <a:pt x="3679533" y="163074"/>
                  <a:pt x="3686783" y="184826"/>
                </a:cubicBezTo>
                <a:cubicBezTo>
                  <a:pt x="3700207" y="225099"/>
                  <a:pt x="3690822" y="205477"/>
                  <a:pt x="3715966" y="243191"/>
                </a:cubicBezTo>
                <a:cubicBezTo>
                  <a:pt x="3712723" y="269132"/>
                  <a:pt x="3713117" y="295792"/>
                  <a:pt x="3706238" y="321013"/>
                </a:cubicBezTo>
                <a:cubicBezTo>
                  <a:pt x="3703162" y="332292"/>
                  <a:pt x="3696697" y="344000"/>
                  <a:pt x="3686783" y="350196"/>
                </a:cubicBezTo>
                <a:cubicBezTo>
                  <a:pt x="3631261" y="384897"/>
                  <a:pt x="3482711" y="377746"/>
                  <a:pt x="3453319" y="379379"/>
                </a:cubicBezTo>
                <a:cubicBezTo>
                  <a:pt x="3433864" y="382621"/>
                  <a:pt x="3414207" y="384827"/>
                  <a:pt x="3394953" y="389106"/>
                </a:cubicBezTo>
                <a:cubicBezTo>
                  <a:pt x="3384943" y="391330"/>
                  <a:pt x="3375761" y="396528"/>
                  <a:pt x="3365770" y="398834"/>
                </a:cubicBezTo>
                <a:cubicBezTo>
                  <a:pt x="3333549" y="406270"/>
                  <a:pt x="3299864" y="407832"/>
                  <a:pt x="3268493" y="418289"/>
                </a:cubicBezTo>
                <a:cubicBezTo>
                  <a:pt x="3258765" y="421532"/>
                  <a:pt x="3248481" y="423431"/>
                  <a:pt x="3239310" y="428017"/>
                </a:cubicBezTo>
                <a:cubicBezTo>
                  <a:pt x="3146823" y="474261"/>
                  <a:pt x="3302330" y="416738"/>
                  <a:pt x="3151762" y="466928"/>
                </a:cubicBezTo>
                <a:cubicBezTo>
                  <a:pt x="3053737" y="499603"/>
                  <a:pt x="3205749" y="449759"/>
                  <a:pt x="3083668" y="486383"/>
                </a:cubicBezTo>
                <a:cubicBezTo>
                  <a:pt x="3064025" y="492276"/>
                  <a:pt x="3044757" y="499353"/>
                  <a:pt x="3025302" y="505838"/>
                </a:cubicBezTo>
                <a:cubicBezTo>
                  <a:pt x="3015574" y="509081"/>
                  <a:pt x="3004651" y="509878"/>
                  <a:pt x="2996119" y="515566"/>
                </a:cubicBezTo>
                <a:lnTo>
                  <a:pt x="2966936" y="535021"/>
                </a:lnTo>
                <a:cubicBezTo>
                  <a:pt x="2963693" y="544749"/>
                  <a:pt x="2963360" y="556001"/>
                  <a:pt x="2957208" y="564204"/>
                </a:cubicBezTo>
                <a:cubicBezTo>
                  <a:pt x="2896482" y="645172"/>
                  <a:pt x="2927354" y="584332"/>
                  <a:pt x="2869659" y="642026"/>
                </a:cubicBezTo>
                <a:cubicBezTo>
                  <a:pt x="2861392" y="650293"/>
                  <a:pt x="2857507" y="662079"/>
                  <a:pt x="2850204" y="671208"/>
                </a:cubicBezTo>
                <a:cubicBezTo>
                  <a:pt x="2844475" y="678370"/>
                  <a:pt x="2836620" y="683618"/>
                  <a:pt x="2830749" y="690664"/>
                </a:cubicBezTo>
                <a:cubicBezTo>
                  <a:pt x="2820370" y="703119"/>
                  <a:pt x="2812412" y="717523"/>
                  <a:pt x="2801566" y="729574"/>
                </a:cubicBezTo>
                <a:cubicBezTo>
                  <a:pt x="2783160" y="750025"/>
                  <a:pt x="2759708" y="765929"/>
                  <a:pt x="2743200" y="787940"/>
                </a:cubicBezTo>
                <a:cubicBezTo>
                  <a:pt x="2705763" y="837857"/>
                  <a:pt x="2725481" y="815387"/>
                  <a:pt x="2684834" y="856034"/>
                </a:cubicBezTo>
                <a:cubicBezTo>
                  <a:pt x="2671864" y="881974"/>
                  <a:pt x="2670054" y="917767"/>
                  <a:pt x="2645923" y="933855"/>
                </a:cubicBezTo>
                <a:cubicBezTo>
                  <a:pt x="2636195" y="940340"/>
                  <a:pt x="2626891" y="947510"/>
                  <a:pt x="2616740" y="953311"/>
                </a:cubicBezTo>
                <a:cubicBezTo>
                  <a:pt x="2604150" y="960506"/>
                  <a:pt x="2590127" y="965081"/>
                  <a:pt x="2577830" y="972766"/>
                </a:cubicBezTo>
                <a:cubicBezTo>
                  <a:pt x="2564082" y="981359"/>
                  <a:pt x="2552668" y="993356"/>
                  <a:pt x="2538919" y="1001949"/>
                </a:cubicBezTo>
                <a:cubicBezTo>
                  <a:pt x="2526622" y="1009635"/>
                  <a:pt x="2512074" y="1013360"/>
                  <a:pt x="2500008" y="1021404"/>
                </a:cubicBezTo>
                <a:cubicBezTo>
                  <a:pt x="2463312" y="1045868"/>
                  <a:pt x="2429347" y="1074240"/>
                  <a:pt x="2393004" y="1099226"/>
                </a:cubicBezTo>
                <a:cubicBezTo>
                  <a:pt x="2377424" y="1109937"/>
                  <a:pt x="2358891" y="1116304"/>
                  <a:pt x="2344366" y="1128408"/>
                </a:cubicBezTo>
                <a:cubicBezTo>
                  <a:pt x="2319706" y="1148958"/>
                  <a:pt x="2299859" y="1174729"/>
                  <a:pt x="2276272" y="1196502"/>
                </a:cubicBezTo>
                <a:cubicBezTo>
                  <a:pt x="2257663" y="1213679"/>
                  <a:pt x="2235813" y="1227232"/>
                  <a:pt x="2217906" y="1245140"/>
                </a:cubicBezTo>
                <a:cubicBezTo>
                  <a:pt x="2203225" y="1259821"/>
                  <a:pt x="2192508" y="1278015"/>
                  <a:pt x="2178996" y="1293779"/>
                </a:cubicBezTo>
                <a:cubicBezTo>
                  <a:pt x="2173027" y="1300742"/>
                  <a:pt x="2165269" y="1306072"/>
                  <a:pt x="2159540" y="1313234"/>
                </a:cubicBezTo>
                <a:cubicBezTo>
                  <a:pt x="2139030" y="1338871"/>
                  <a:pt x="2140614" y="1351792"/>
                  <a:pt x="2110902" y="1371600"/>
                </a:cubicBezTo>
                <a:cubicBezTo>
                  <a:pt x="2094549" y="1382502"/>
                  <a:pt x="2031163" y="1389381"/>
                  <a:pt x="2023353" y="1391055"/>
                </a:cubicBezTo>
                <a:cubicBezTo>
                  <a:pt x="1961927" y="1404218"/>
                  <a:pt x="1960797" y="1405423"/>
                  <a:pt x="1916349" y="1420238"/>
                </a:cubicBezTo>
                <a:cubicBezTo>
                  <a:pt x="1909864" y="1426723"/>
                  <a:pt x="1904055" y="1433965"/>
                  <a:pt x="1896893" y="1439694"/>
                </a:cubicBezTo>
                <a:cubicBezTo>
                  <a:pt x="1887764" y="1446997"/>
                  <a:pt x="1875409" y="1450351"/>
                  <a:pt x="1867710" y="1459149"/>
                </a:cubicBezTo>
                <a:cubicBezTo>
                  <a:pt x="1832040" y="1499914"/>
                  <a:pt x="1843393" y="1518209"/>
                  <a:pt x="1799617" y="1536970"/>
                </a:cubicBezTo>
                <a:cubicBezTo>
                  <a:pt x="1787328" y="1542236"/>
                  <a:pt x="1773561" y="1543025"/>
                  <a:pt x="1760706" y="1546698"/>
                </a:cubicBezTo>
                <a:cubicBezTo>
                  <a:pt x="1750847" y="1549515"/>
                  <a:pt x="1741382" y="1553609"/>
                  <a:pt x="1731523" y="1556426"/>
                </a:cubicBezTo>
                <a:cubicBezTo>
                  <a:pt x="1716972" y="1560583"/>
                  <a:pt x="1678983" y="1568104"/>
                  <a:pt x="1663430" y="1575881"/>
                </a:cubicBezTo>
                <a:cubicBezTo>
                  <a:pt x="1652973" y="1581109"/>
                  <a:pt x="1643124" y="1587728"/>
                  <a:pt x="1634247" y="1595336"/>
                </a:cubicBezTo>
                <a:cubicBezTo>
                  <a:pt x="1620320" y="1607273"/>
                  <a:pt x="1612738" y="1628447"/>
                  <a:pt x="1595336" y="1634247"/>
                </a:cubicBezTo>
                <a:cubicBezTo>
                  <a:pt x="1562219" y="1645286"/>
                  <a:pt x="1524078" y="1660680"/>
                  <a:pt x="1488332" y="1663430"/>
                </a:cubicBezTo>
                <a:cubicBezTo>
                  <a:pt x="1420362" y="1668658"/>
                  <a:pt x="1352145" y="1669915"/>
                  <a:pt x="1284051" y="1673157"/>
                </a:cubicBezTo>
                <a:cubicBezTo>
                  <a:pt x="1274323" y="1676400"/>
                  <a:pt x="1262875" y="1676479"/>
                  <a:pt x="1254868" y="1682885"/>
                </a:cubicBezTo>
                <a:cubicBezTo>
                  <a:pt x="1237726" y="1696599"/>
                  <a:pt x="1232093" y="1722027"/>
                  <a:pt x="1225685" y="1741251"/>
                </a:cubicBezTo>
                <a:cubicBezTo>
                  <a:pt x="1138136" y="1738008"/>
                  <a:pt x="1050212" y="1740240"/>
                  <a:pt x="963038" y="1731523"/>
                </a:cubicBezTo>
                <a:cubicBezTo>
                  <a:pt x="925828" y="1727802"/>
                  <a:pt x="921701" y="1675606"/>
                  <a:pt x="914400" y="1653702"/>
                </a:cubicBezTo>
                <a:lnTo>
                  <a:pt x="894945" y="1595336"/>
                </a:lnTo>
                <a:lnTo>
                  <a:pt x="885217" y="1566153"/>
                </a:lnTo>
                <a:cubicBezTo>
                  <a:pt x="874668" y="1534508"/>
                  <a:pt x="880741" y="1532819"/>
                  <a:pt x="846306" y="1517515"/>
                </a:cubicBezTo>
                <a:cubicBezTo>
                  <a:pt x="827566" y="1509186"/>
                  <a:pt x="808363" y="1499917"/>
                  <a:pt x="787940" y="1498060"/>
                </a:cubicBezTo>
                <a:cubicBezTo>
                  <a:pt x="755387" y="1495101"/>
                  <a:pt x="643127" y="1486106"/>
                  <a:pt x="603115" y="1478604"/>
                </a:cubicBezTo>
                <a:cubicBezTo>
                  <a:pt x="547278" y="1468135"/>
                  <a:pt x="518539" y="1456898"/>
                  <a:pt x="466927" y="1439694"/>
                </a:cubicBezTo>
                <a:lnTo>
                  <a:pt x="408562" y="1420238"/>
                </a:lnTo>
                <a:cubicBezTo>
                  <a:pt x="398834" y="1416996"/>
                  <a:pt x="388550" y="1415097"/>
                  <a:pt x="379379" y="1410511"/>
                </a:cubicBezTo>
                <a:cubicBezTo>
                  <a:pt x="366409" y="1404026"/>
                  <a:pt x="353059" y="1398250"/>
                  <a:pt x="340468" y="1391055"/>
                </a:cubicBezTo>
                <a:cubicBezTo>
                  <a:pt x="294357" y="1364706"/>
                  <a:pt x="326002" y="1379000"/>
                  <a:pt x="282102" y="1342417"/>
                </a:cubicBezTo>
                <a:cubicBezTo>
                  <a:pt x="273121" y="1334933"/>
                  <a:pt x="262048" y="1330265"/>
                  <a:pt x="252919" y="1322962"/>
                </a:cubicBezTo>
                <a:cubicBezTo>
                  <a:pt x="233120" y="1307123"/>
                  <a:pt x="228452" y="1295988"/>
                  <a:pt x="214008" y="1274323"/>
                </a:cubicBezTo>
                <a:cubicBezTo>
                  <a:pt x="210766" y="1261353"/>
                  <a:pt x="208975" y="1247931"/>
                  <a:pt x="204281" y="1235413"/>
                </a:cubicBezTo>
                <a:cubicBezTo>
                  <a:pt x="183396" y="1179720"/>
                  <a:pt x="187178" y="1215641"/>
                  <a:pt x="175098" y="1167319"/>
                </a:cubicBezTo>
                <a:cubicBezTo>
                  <a:pt x="171088" y="1151279"/>
                  <a:pt x="169380" y="1134721"/>
                  <a:pt x="165370" y="1118681"/>
                </a:cubicBezTo>
                <a:cubicBezTo>
                  <a:pt x="162883" y="1108733"/>
                  <a:pt x="158459" y="1099357"/>
                  <a:pt x="155642" y="1089498"/>
                </a:cubicBezTo>
                <a:cubicBezTo>
                  <a:pt x="151969" y="1076643"/>
                  <a:pt x="148815" y="1063638"/>
                  <a:pt x="145915" y="1050587"/>
                </a:cubicBezTo>
                <a:cubicBezTo>
                  <a:pt x="142328" y="1034447"/>
                  <a:pt x="141415" y="1017634"/>
                  <a:pt x="136187" y="1001949"/>
                </a:cubicBezTo>
                <a:cubicBezTo>
                  <a:pt x="131601" y="988192"/>
                  <a:pt x="122444" y="976367"/>
                  <a:pt x="116732" y="963038"/>
                </a:cubicBezTo>
                <a:cubicBezTo>
                  <a:pt x="91481" y="904120"/>
                  <a:pt x="129926" y="962330"/>
                  <a:pt x="77821" y="875489"/>
                </a:cubicBezTo>
                <a:cubicBezTo>
                  <a:pt x="69480" y="861587"/>
                  <a:pt x="58366" y="849549"/>
                  <a:pt x="48638" y="836579"/>
                </a:cubicBezTo>
                <a:cubicBezTo>
                  <a:pt x="45395" y="826851"/>
                  <a:pt x="42949" y="816821"/>
                  <a:pt x="38910" y="807396"/>
                </a:cubicBezTo>
                <a:cubicBezTo>
                  <a:pt x="24099" y="772837"/>
                  <a:pt x="19539" y="768612"/>
                  <a:pt x="0" y="739302"/>
                </a:cubicBezTo>
                <a:cubicBezTo>
                  <a:pt x="14477" y="695867"/>
                  <a:pt x="13866" y="703500"/>
                  <a:pt x="19455" y="642026"/>
                </a:cubicBezTo>
                <a:cubicBezTo>
                  <a:pt x="23868" y="593480"/>
                  <a:pt x="24561" y="544638"/>
                  <a:pt x="29183" y="496111"/>
                </a:cubicBezTo>
                <a:cubicBezTo>
                  <a:pt x="31053" y="476476"/>
                  <a:pt x="35911" y="457239"/>
                  <a:pt x="38910" y="437745"/>
                </a:cubicBezTo>
                <a:cubicBezTo>
                  <a:pt x="42396" y="415083"/>
                  <a:pt x="44868" y="392267"/>
                  <a:pt x="48638" y="369651"/>
                </a:cubicBezTo>
                <a:cubicBezTo>
                  <a:pt x="52648" y="345592"/>
                  <a:pt x="61100" y="306577"/>
                  <a:pt x="68093" y="282102"/>
                </a:cubicBezTo>
                <a:cubicBezTo>
                  <a:pt x="70910" y="272243"/>
                  <a:pt x="72133" y="261451"/>
                  <a:pt x="77821" y="252919"/>
                </a:cubicBezTo>
                <a:cubicBezTo>
                  <a:pt x="99137" y="220946"/>
                  <a:pt x="109269" y="226713"/>
                  <a:pt x="136187" y="204281"/>
                </a:cubicBezTo>
                <a:cubicBezTo>
                  <a:pt x="146755" y="195474"/>
                  <a:pt x="154175" y="183094"/>
                  <a:pt x="165370" y="175098"/>
                </a:cubicBezTo>
                <a:cubicBezTo>
                  <a:pt x="189206" y="158072"/>
                  <a:pt x="224110" y="147287"/>
                  <a:pt x="252919" y="145915"/>
                </a:cubicBezTo>
                <a:cubicBezTo>
                  <a:pt x="304741" y="143447"/>
                  <a:pt x="406941" y="121596"/>
                  <a:pt x="437745" y="116732"/>
                </a:cubicBezTo>
                <a:close/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FDAC6C-3D49-B540-9DDE-59000F1CC067}"/>
              </a:ext>
            </a:extLst>
          </p:cNvPr>
          <p:cNvSpPr/>
          <p:nvPr/>
        </p:nvSpPr>
        <p:spPr>
          <a:xfrm>
            <a:off x="2363346" y="4514115"/>
            <a:ext cx="24335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2">
                    <a:lumMod val="50000"/>
                  </a:schemeClr>
                </a:solidFill>
              </a:rPr>
              <a:t>Латино-Американская</a:t>
            </a:r>
          </a:p>
          <a:p>
            <a:r>
              <a:rPr lang="ru-RU" sz="1200" b="1" dirty="0">
                <a:solidFill>
                  <a:schemeClr val="accent2">
                    <a:lumMod val="50000"/>
                  </a:schemeClr>
                </a:solidFill>
              </a:rPr>
              <a:t>цивилизация</a:t>
            </a:r>
            <a:endParaRPr lang="ru-RU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00C6D50-9C1E-8F41-BDC7-54B71A26E041}"/>
              </a:ext>
            </a:extLst>
          </p:cNvPr>
          <p:cNvSpPr/>
          <p:nvPr/>
        </p:nvSpPr>
        <p:spPr>
          <a:xfrm>
            <a:off x="2186200" y="3962353"/>
            <a:ext cx="1867711" cy="2208179"/>
          </a:xfrm>
          <a:custGeom>
            <a:avLst/>
            <a:gdLst>
              <a:gd name="connsiteX0" fmla="*/ 155643 w 1867711"/>
              <a:gd name="connsiteY0" fmla="*/ 369651 h 2208179"/>
              <a:gd name="connsiteX1" fmla="*/ 155643 w 1867711"/>
              <a:gd name="connsiteY1" fmla="*/ 369651 h 2208179"/>
              <a:gd name="connsiteX2" fmla="*/ 165371 w 1867711"/>
              <a:gd name="connsiteY2" fmla="*/ 223736 h 2208179"/>
              <a:gd name="connsiteX3" fmla="*/ 194554 w 1867711"/>
              <a:gd name="connsiteY3" fmla="*/ 204281 h 2208179"/>
              <a:gd name="connsiteX4" fmla="*/ 214009 w 1867711"/>
              <a:gd name="connsiteY4" fmla="*/ 184825 h 2208179"/>
              <a:gd name="connsiteX5" fmla="*/ 233464 w 1867711"/>
              <a:gd name="connsiteY5" fmla="*/ 155642 h 2208179"/>
              <a:gd name="connsiteX6" fmla="*/ 262647 w 1867711"/>
              <a:gd name="connsiteY6" fmla="*/ 145915 h 2208179"/>
              <a:gd name="connsiteX7" fmla="*/ 350196 w 1867711"/>
              <a:gd name="connsiteY7" fmla="*/ 97276 h 2208179"/>
              <a:gd name="connsiteX8" fmla="*/ 428017 w 1867711"/>
              <a:gd name="connsiteY8" fmla="*/ 77821 h 2208179"/>
              <a:gd name="connsiteX9" fmla="*/ 515566 w 1867711"/>
              <a:gd name="connsiteY9" fmla="*/ 48638 h 2208179"/>
              <a:gd name="connsiteX10" fmla="*/ 544749 w 1867711"/>
              <a:gd name="connsiteY10" fmla="*/ 38911 h 2208179"/>
              <a:gd name="connsiteX11" fmla="*/ 651754 w 1867711"/>
              <a:gd name="connsiteY11" fmla="*/ 19455 h 2208179"/>
              <a:gd name="connsiteX12" fmla="*/ 700392 w 1867711"/>
              <a:gd name="connsiteY12" fmla="*/ 9728 h 2208179"/>
              <a:gd name="connsiteX13" fmla="*/ 797668 w 1867711"/>
              <a:gd name="connsiteY13" fmla="*/ 0 h 2208179"/>
              <a:gd name="connsiteX14" fmla="*/ 1099226 w 1867711"/>
              <a:gd name="connsiteY14" fmla="*/ 9728 h 2208179"/>
              <a:gd name="connsiteX15" fmla="*/ 1128409 w 1867711"/>
              <a:gd name="connsiteY15" fmla="*/ 19455 h 2208179"/>
              <a:gd name="connsiteX16" fmla="*/ 1177047 w 1867711"/>
              <a:gd name="connsiteY16" fmla="*/ 38911 h 2208179"/>
              <a:gd name="connsiteX17" fmla="*/ 1225686 w 1867711"/>
              <a:gd name="connsiteY17" fmla="*/ 48638 h 2208179"/>
              <a:gd name="connsiteX18" fmla="*/ 1284051 w 1867711"/>
              <a:gd name="connsiteY18" fmla="*/ 68093 h 2208179"/>
              <a:gd name="connsiteX19" fmla="*/ 1342417 w 1867711"/>
              <a:gd name="connsiteY19" fmla="*/ 77821 h 2208179"/>
              <a:gd name="connsiteX20" fmla="*/ 1410511 w 1867711"/>
              <a:gd name="connsiteY20" fmla="*/ 107004 h 2208179"/>
              <a:gd name="connsiteX21" fmla="*/ 1468877 w 1867711"/>
              <a:gd name="connsiteY21" fmla="*/ 136187 h 2208179"/>
              <a:gd name="connsiteX22" fmla="*/ 1536971 w 1867711"/>
              <a:gd name="connsiteY22" fmla="*/ 204281 h 2208179"/>
              <a:gd name="connsiteX23" fmla="*/ 1575881 w 1867711"/>
              <a:gd name="connsiteY23" fmla="*/ 272374 h 2208179"/>
              <a:gd name="connsiteX24" fmla="*/ 1673158 w 1867711"/>
              <a:gd name="connsiteY24" fmla="*/ 408562 h 2208179"/>
              <a:gd name="connsiteX25" fmla="*/ 1702341 w 1867711"/>
              <a:gd name="connsiteY25" fmla="*/ 437745 h 2208179"/>
              <a:gd name="connsiteX26" fmla="*/ 1721796 w 1867711"/>
              <a:gd name="connsiteY26" fmla="*/ 466928 h 2208179"/>
              <a:gd name="connsiteX27" fmla="*/ 1780162 w 1867711"/>
              <a:gd name="connsiteY27" fmla="*/ 525293 h 2208179"/>
              <a:gd name="connsiteX28" fmla="*/ 1838528 w 1867711"/>
              <a:gd name="connsiteY28" fmla="*/ 603115 h 2208179"/>
              <a:gd name="connsiteX29" fmla="*/ 1867711 w 1867711"/>
              <a:gd name="connsiteY29" fmla="*/ 700391 h 2208179"/>
              <a:gd name="connsiteX30" fmla="*/ 1848256 w 1867711"/>
              <a:gd name="connsiteY30" fmla="*/ 846306 h 2208179"/>
              <a:gd name="connsiteX31" fmla="*/ 1838528 w 1867711"/>
              <a:gd name="connsiteY31" fmla="*/ 894945 h 2208179"/>
              <a:gd name="connsiteX32" fmla="*/ 1809345 w 1867711"/>
              <a:gd name="connsiteY32" fmla="*/ 1011676 h 2208179"/>
              <a:gd name="connsiteX33" fmla="*/ 1789890 w 1867711"/>
              <a:gd name="connsiteY33" fmla="*/ 1079770 h 2208179"/>
              <a:gd name="connsiteX34" fmla="*/ 1770434 w 1867711"/>
              <a:gd name="connsiteY34" fmla="*/ 1157591 h 2208179"/>
              <a:gd name="connsiteX35" fmla="*/ 1741251 w 1867711"/>
              <a:gd name="connsiteY35" fmla="*/ 1313234 h 2208179"/>
              <a:gd name="connsiteX36" fmla="*/ 1731524 w 1867711"/>
              <a:gd name="connsiteY36" fmla="*/ 1342417 h 2208179"/>
              <a:gd name="connsiteX37" fmla="*/ 1712068 w 1867711"/>
              <a:gd name="connsiteY37" fmla="*/ 1468876 h 2208179"/>
              <a:gd name="connsiteX38" fmla="*/ 1692613 w 1867711"/>
              <a:gd name="connsiteY38" fmla="*/ 1507787 h 2208179"/>
              <a:gd name="connsiteX39" fmla="*/ 1663430 w 1867711"/>
              <a:gd name="connsiteY39" fmla="*/ 1614791 h 2208179"/>
              <a:gd name="connsiteX40" fmla="*/ 1643975 w 1867711"/>
              <a:gd name="connsiteY40" fmla="*/ 1653702 h 2208179"/>
              <a:gd name="connsiteX41" fmla="*/ 1624520 w 1867711"/>
              <a:gd name="connsiteY41" fmla="*/ 1712068 h 2208179"/>
              <a:gd name="connsiteX42" fmla="*/ 1605064 w 1867711"/>
              <a:gd name="connsiteY42" fmla="*/ 1750979 h 2208179"/>
              <a:gd name="connsiteX43" fmla="*/ 1585609 w 1867711"/>
              <a:gd name="connsiteY43" fmla="*/ 1799617 h 2208179"/>
              <a:gd name="connsiteX44" fmla="*/ 1536971 w 1867711"/>
              <a:gd name="connsiteY44" fmla="*/ 1887166 h 2208179"/>
              <a:gd name="connsiteX45" fmla="*/ 1527243 w 1867711"/>
              <a:gd name="connsiteY45" fmla="*/ 1916349 h 2208179"/>
              <a:gd name="connsiteX46" fmla="*/ 1517515 w 1867711"/>
              <a:gd name="connsiteY46" fmla="*/ 1955259 h 2208179"/>
              <a:gd name="connsiteX47" fmla="*/ 1478605 w 1867711"/>
              <a:gd name="connsiteY47" fmla="*/ 1994170 h 2208179"/>
              <a:gd name="connsiteX48" fmla="*/ 1439694 w 1867711"/>
              <a:gd name="connsiteY48" fmla="*/ 2013625 h 2208179"/>
              <a:gd name="connsiteX49" fmla="*/ 1371600 w 1867711"/>
              <a:gd name="connsiteY49" fmla="*/ 2062264 h 2208179"/>
              <a:gd name="connsiteX50" fmla="*/ 1303507 w 1867711"/>
              <a:gd name="connsiteY50" fmla="*/ 2101174 h 2208179"/>
              <a:gd name="connsiteX51" fmla="*/ 1215958 w 1867711"/>
              <a:gd name="connsiteY51" fmla="*/ 2159540 h 2208179"/>
              <a:gd name="connsiteX52" fmla="*/ 1128409 w 1867711"/>
              <a:gd name="connsiteY52" fmla="*/ 2198451 h 2208179"/>
              <a:gd name="connsiteX53" fmla="*/ 1099226 w 1867711"/>
              <a:gd name="connsiteY53" fmla="*/ 2208179 h 2208179"/>
              <a:gd name="connsiteX54" fmla="*/ 1001949 w 1867711"/>
              <a:gd name="connsiteY54" fmla="*/ 2198451 h 2208179"/>
              <a:gd name="connsiteX55" fmla="*/ 972766 w 1867711"/>
              <a:gd name="connsiteY55" fmla="*/ 2178996 h 2208179"/>
              <a:gd name="connsiteX56" fmla="*/ 904673 w 1867711"/>
              <a:gd name="connsiteY56" fmla="*/ 2101174 h 2208179"/>
              <a:gd name="connsiteX57" fmla="*/ 846307 w 1867711"/>
              <a:gd name="connsiteY57" fmla="*/ 2042808 h 2208179"/>
              <a:gd name="connsiteX58" fmla="*/ 817124 w 1867711"/>
              <a:gd name="connsiteY58" fmla="*/ 2013625 h 2208179"/>
              <a:gd name="connsiteX59" fmla="*/ 797668 w 1867711"/>
              <a:gd name="connsiteY59" fmla="*/ 1984442 h 2208179"/>
              <a:gd name="connsiteX60" fmla="*/ 749030 w 1867711"/>
              <a:gd name="connsiteY60" fmla="*/ 1955259 h 2208179"/>
              <a:gd name="connsiteX61" fmla="*/ 719847 w 1867711"/>
              <a:gd name="connsiteY61" fmla="*/ 1926076 h 2208179"/>
              <a:gd name="connsiteX62" fmla="*/ 690664 w 1867711"/>
              <a:gd name="connsiteY62" fmla="*/ 1906621 h 2208179"/>
              <a:gd name="connsiteX63" fmla="*/ 661481 w 1867711"/>
              <a:gd name="connsiteY63" fmla="*/ 1877438 h 2208179"/>
              <a:gd name="connsiteX64" fmla="*/ 564205 w 1867711"/>
              <a:gd name="connsiteY64" fmla="*/ 1789889 h 2208179"/>
              <a:gd name="connsiteX65" fmla="*/ 515566 w 1867711"/>
              <a:gd name="connsiteY65" fmla="*/ 1712068 h 2208179"/>
              <a:gd name="connsiteX66" fmla="*/ 476656 w 1867711"/>
              <a:gd name="connsiteY66" fmla="*/ 1634247 h 2208179"/>
              <a:gd name="connsiteX67" fmla="*/ 447473 w 1867711"/>
              <a:gd name="connsiteY67" fmla="*/ 1605064 h 2208179"/>
              <a:gd name="connsiteX68" fmla="*/ 389107 w 1867711"/>
              <a:gd name="connsiteY68" fmla="*/ 1498059 h 2208179"/>
              <a:gd name="connsiteX69" fmla="*/ 301558 w 1867711"/>
              <a:gd name="connsiteY69" fmla="*/ 1439693 h 2208179"/>
              <a:gd name="connsiteX70" fmla="*/ 233464 w 1867711"/>
              <a:gd name="connsiteY70" fmla="*/ 1400783 h 2208179"/>
              <a:gd name="connsiteX71" fmla="*/ 194554 w 1867711"/>
              <a:gd name="connsiteY71" fmla="*/ 1361872 h 2208179"/>
              <a:gd name="connsiteX72" fmla="*/ 184826 w 1867711"/>
              <a:gd name="connsiteY72" fmla="*/ 1332689 h 2208179"/>
              <a:gd name="connsiteX73" fmla="*/ 165371 w 1867711"/>
              <a:gd name="connsiteY73" fmla="*/ 1293779 h 2208179"/>
              <a:gd name="connsiteX74" fmla="*/ 126460 w 1867711"/>
              <a:gd name="connsiteY74" fmla="*/ 1235413 h 2208179"/>
              <a:gd name="connsiteX75" fmla="*/ 116732 w 1867711"/>
              <a:gd name="connsiteY75" fmla="*/ 1206230 h 2208179"/>
              <a:gd name="connsiteX76" fmla="*/ 77822 w 1867711"/>
              <a:gd name="connsiteY76" fmla="*/ 1138136 h 2208179"/>
              <a:gd name="connsiteX77" fmla="*/ 68094 w 1867711"/>
              <a:gd name="connsiteY77" fmla="*/ 1099225 h 2208179"/>
              <a:gd name="connsiteX78" fmla="*/ 38911 w 1867711"/>
              <a:gd name="connsiteY78" fmla="*/ 1021404 h 2208179"/>
              <a:gd name="connsiteX79" fmla="*/ 29183 w 1867711"/>
              <a:gd name="connsiteY79" fmla="*/ 953311 h 2208179"/>
              <a:gd name="connsiteX80" fmla="*/ 19456 w 1867711"/>
              <a:gd name="connsiteY80" fmla="*/ 836579 h 2208179"/>
              <a:gd name="connsiteX81" fmla="*/ 9728 w 1867711"/>
              <a:gd name="connsiteY81" fmla="*/ 797668 h 2208179"/>
              <a:gd name="connsiteX82" fmla="*/ 0 w 1867711"/>
              <a:gd name="connsiteY82" fmla="*/ 749030 h 2208179"/>
              <a:gd name="connsiteX83" fmla="*/ 9728 w 1867711"/>
              <a:gd name="connsiteY83" fmla="*/ 583659 h 2208179"/>
              <a:gd name="connsiteX84" fmla="*/ 48639 w 1867711"/>
              <a:gd name="connsiteY84" fmla="*/ 525293 h 2208179"/>
              <a:gd name="connsiteX85" fmla="*/ 87549 w 1867711"/>
              <a:gd name="connsiteY85" fmla="*/ 476655 h 2208179"/>
              <a:gd name="connsiteX86" fmla="*/ 107005 w 1867711"/>
              <a:gd name="connsiteY86" fmla="*/ 447472 h 2208179"/>
              <a:gd name="connsiteX87" fmla="*/ 155643 w 1867711"/>
              <a:gd name="connsiteY87" fmla="*/ 369651 h 220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867711" h="2208179">
                <a:moveTo>
                  <a:pt x="155643" y="369651"/>
                </a:moveTo>
                <a:lnTo>
                  <a:pt x="155643" y="369651"/>
                </a:lnTo>
                <a:cubicBezTo>
                  <a:pt x="158886" y="321013"/>
                  <a:pt x="154206" y="271186"/>
                  <a:pt x="165371" y="223736"/>
                </a:cubicBezTo>
                <a:cubicBezTo>
                  <a:pt x="168049" y="212356"/>
                  <a:pt x="185425" y="211584"/>
                  <a:pt x="194554" y="204281"/>
                </a:cubicBezTo>
                <a:cubicBezTo>
                  <a:pt x="201716" y="198552"/>
                  <a:pt x="208280" y="191987"/>
                  <a:pt x="214009" y="184825"/>
                </a:cubicBezTo>
                <a:cubicBezTo>
                  <a:pt x="221312" y="175696"/>
                  <a:pt x="224335" y="162945"/>
                  <a:pt x="233464" y="155642"/>
                </a:cubicBezTo>
                <a:cubicBezTo>
                  <a:pt x="241471" y="149237"/>
                  <a:pt x="252919" y="149157"/>
                  <a:pt x="262647" y="145915"/>
                </a:cubicBezTo>
                <a:cubicBezTo>
                  <a:pt x="311522" y="113332"/>
                  <a:pt x="306734" y="109129"/>
                  <a:pt x="350196" y="97276"/>
                </a:cubicBezTo>
                <a:cubicBezTo>
                  <a:pt x="375992" y="90241"/>
                  <a:pt x="402650" y="86276"/>
                  <a:pt x="428017" y="77821"/>
                </a:cubicBezTo>
                <a:lnTo>
                  <a:pt x="515566" y="48638"/>
                </a:lnTo>
                <a:cubicBezTo>
                  <a:pt x="525294" y="45396"/>
                  <a:pt x="534694" y="40922"/>
                  <a:pt x="544749" y="38911"/>
                </a:cubicBezTo>
                <a:cubicBezTo>
                  <a:pt x="664847" y="14891"/>
                  <a:pt x="514906" y="44336"/>
                  <a:pt x="651754" y="19455"/>
                </a:cubicBezTo>
                <a:cubicBezTo>
                  <a:pt x="668021" y="16497"/>
                  <a:pt x="684003" y="11913"/>
                  <a:pt x="700392" y="9728"/>
                </a:cubicBezTo>
                <a:cubicBezTo>
                  <a:pt x="732693" y="5421"/>
                  <a:pt x="765243" y="3243"/>
                  <a:pt x="797668" y="0"/>
                </a:cubicBezTo>
                <a:cubicBezTo>
                  <a:pt x="898187" y="3243"/>
                  <a:pt x="998828" y="3822"/>
                  <a:pt x="1099226" y="9728"/>
                </a:cubicBezTo>
                <a:cubicBezTo>
                  <a:pt x="1109462" y="10330"/>
                  <a:pt x="1118808" y="15855"/>
                  <a:pt x="1128409" y="19455"/>
                </a:cubicBezTo>
                <a:cubicBezTo>
                  <a:pt x="1144759" y="25586"/>
                  <a:pt x="1160322" y="33893"/>
                  <a:pt x="1177047" y="38911"/>
                </a:cubicBezTo>
                <a:cubicBezTo>
                  <a:pt x="1192884" y="43662"/>
                  <a:pt x="1209735" y="44288"/>
                  <a:pt x="1225686" y="48638"/>
                </a:cubicBezTo>
                <a:cubicBezTo>
                  <a:pt x="1245471" y="54034"/>
                  <a:pt x="1263823" y="64721"/>
                  <a:pt x="1284051" y="68093"/>
                </a:cubicBezTo>
                <a:cubicBezTo>
                  <a:pt x="1303506" y="71336"/>
                  <a:pt x="1323163" y="73542"/>
                  <a:pt x="1342417" y="77821"/>
                </a:cubicBezTo>
                <a:cubicBezTo>
                  <a:pt x="1374001" y="84840"/>
                  <a:pt x="1378488" y="93280"/>
                  <a:pt x="1410511" y="107004"/>
                </a:cubicBezTo>
                <a:cubicBezTo>
                  <a:pt x="1442547" y="120734"/>
                  <a:pt x="1440555" y="110697"/>
                  <a:pt x="1468877" y="136187"/>
                </a:cubicBezTo>
                <a:cubicBezTo>
                  <a:pt x="1492737" y="157661"/>
                  <a:pt x="1536971" y="204281"/>
                  <a:pt x="1536971" y="204281"/>
                </a:cubicBezTo>
                <a:cubicBezTo>
                  <a:pt x="1553179" y="252908"/>
                  <a:pt x="1538404" y="218836"/>
                  <a:pt x="1575881" y="272374"/>
                </a:cubicBezTo>
                <a:cubicBezTo>
                  <a:pt x="1601656" y="309195"/>
                  <a:pt x="1643923" y="379327"/>
                  <a:pt x="1673158" y="408562"/>
                </a:cubicBezTo>
                <a:cubicBezTo>
                  <a:pt x="1682886" y="418290"/>
                  <a:pt x="1693534" y="427177"/>
                  <a:pt x="1702341" y="437745"/>
                </a:cubicBezTo>
                <a:cubicBezTo>
                  <a:pt x="1709825" y="446726"/>
                  <a:pt x="1714029" y="458190"/>
                  <a:pt x="1721796" y="466928"/>
                </a:cubicBezTo>
                <a:cubicBezTo>
                  <a:pt x="1740075" y="487492"/>
                  <a:pt x="1760707" y="505838"/>
                  <a:pt x="1780162" y="525293"/>
                </a:cubicBezTo>
                <a:cubicBezTo>
                  <a:pt x="1803206" y="548337"/>
                  <a:pt x="1827531" y="570124"/>
                  <a:pt x="1838528" y="603115"/>
                </a:cubicBezTo>
                <a:cubicBezTo>
                  <a:pt x="1862211" y="674164"/>
                  <a:pt x="1853009" y="641586"/>
                  <a:pt x="1867711" y="700391"/>
                </a:cubicBezTo>
                <a:cubicBezTo>
                  <a:pt x="1858902" y="779668"/>
                  <a:pt x="1860729" y="777701"/>
                  <a:pt x="1848256" y="846306"/>
                </a:cubicBezTo>
                <a:cubicBezTo>
                  <a:pt x="1845298" y="862573"/>
                  <a:pt x="1842878" y="878993"/>
                  <a:pt x="1838528" y="894945"/>
                </a:cubicBezTo>
                <a:cubicBezTo>
                  <a:pt x="1789772" y="1073717"/>
                  <a:pt x="1844626" y="835277"/>
                  <a:pt x="1809345" y="1011676"/>
                </a:cubicBezTo>
                <a:cubicBezTo>
                  <a:pt x="1797196" y="1072419"/>
                  <a:pt x="1803794" y="1028789"/>
                  <a:pt x="1789890" y="1079770"/>
                </a:cubicBezTo>
                <a:cubicBezTo>
                  <a:pt x="1782855" y="1105567"/>
                  <a:pt x="1774830" y="1131216"/>
                  <a:pt x="1770434" y="1157591"/>
                </a:cubicBezTo>
                <a:cubicBezTo>
                  <a:pt x="1764543" y="1192937"/>
                  <a:pt x="1749030" y="1289897"/>
                  <a:pt x="1741251" y="1313234"/>
                </a:cubicBezTo>
                <a:lnTo>
                  <a:pt x="1731524" y="1342417"/>
                </a:lnTo>
                <a:cubicBezTo>
                  <a:pt x="1728110" y="1373144"/>
                  <a:pt x="1725371" y="1433402"/>
                  <a:pt x="1712068" y="1468876"/>
                </a:cubicBezTo>
                <a:cubicBezTo>
                  <a:pt x="1706976" y="1482454"/>
                  <a:pt x="1699098" y="1494817"/>
                  <a:pt x="1692613" y="1507787"/>
                </a:cubicBezTo>
                <a:cubicBezTo>
                  <a:pt x="1689634" y="1519702"/>
                  <a:pt x="1674342" y="1589330"/>
                  <a:pt x="1663430" y="1614791"/>
                </a:cubicBezTo>
                <a:cubicBezTo>
                  <a:pt x="1657718" y="1628120"/>
                  <a:pt x="1649361" y="1640238"/>
                  <a:pt x="1643975" y="1653702"/>
                </a:cubicBezTo>
                <a:cubicBezTo>
                  <a:pt x="1636359" y="1672743"/>
                  <a:pt x="1632136" y="1693027"/>
                  <a:pt x="1624520" y="1712068"/>
                </a:cubicBezTo>
                <a:cubicBezTo>
                  <a:pt x="1619134" y="1725532"/>
                  <a:pt x="1610954" y="1737728"/>
                  <a:pt x="1605064" y="1750979"/>
                </a:cubicBezTo>
                <a:cubicBezTo>
                  <a:pt x="1597972" y="1766936"/>
                  <a:pt x="1592701" y="1783660"/>
                  <a:pt x="1585609" y="1799617"/>
                </a:cubicBezTo>
                <a:cubicBezTo>
                  <a:pt x="1548139" y="1883927"/>
                  <a:pt x="1586080" y="1788950"/>
                  <a:pt x="1536971" y="1887166"/>
                </a:cubicBezTo>
                <a:cubicBezTo>
                  <a:pt x="1532385" y="1896337"/>
                  <a:pt x="1530060" y="1906490"/>
                  <a:pt x="1527243" y="1916349"/>
                </a:cubicBezTo>
                <a:cubicBezTo>
                  <a:pt x="1523570" y="1929204"/>
                  <a:pt x="1524601" y="1943922"/>
                  <a:pt x="1517515" y="1955259"/>
                </a:cubicBezTo>
                <a:cubicBezTo>
                  <a:pt x="1507793" y="1970813"/>
                  <a:pt x="1493279" y="1983164"/>
                  <a:pt x="1478605" y="1994170"/>
                </a:cubicBezTo>
                <a:cubicBezTo>
                  <a:pt x="1467004" y="2002871"/>
                  <a:pt x="1451991" y="2005939"/>
                  <a:pt x="1439694" y="2013625"/>
                </a:cubicBezTo>
                <a:cubicBezTo>
                  <a:pt x="1307905" y="2095992"/>
                  <a:pt x="1474504" y="2000521"/>
                  <a:pt x="1371600" y="2062264"/>
                </a:cubicBezTo>
                <a:cubicBezTo>
                  <a:pt x="1349183" y="2075714"/>
                  <a:pt x="1324649" y="2085798"/>
                  <a:pt x="1303507" y="2101174"/>
                </a:cubicBezTo>
                <a:cubicBezTo>
                  <a:pt x="1160380" y="2205266"/>
                  <a:pt x="1369082" y="2082977"/>
                  <a:pt x="1215958" y="2159540"/>
                </a:cubicBezTo>
                <a:cubicBezTo>
                  <a:pt x="1123461" y="2205789"/>
                  <a:pt x="1278994" y="2148256"/>
                  <a:pt x="1128409" y="2198451"/>
                </a:cubicBezTo>
                <a:lnTo>
                  <a:pt x="1099226" y="2208179"/>
                </a:lnTo>
                <a:cubicBezTo>
                  <a:pt x="1066800" y="2204936"/>
                  <a:pt x="1033702" y="2205779"/>
                  <a:pt x="1001949" y="2198451"/>
                </a:cubicBezTo>
                <a:cubicBezTo>
                  <a:pt x="990557" y="2195822"/>
                  <a:pt x="981564" y="2186695"/>
                  <a:pt x="972766" y="2178996"/>
                </a:cubicBezTo>
                <a:cubicBezTo>
                  <a:pt x="849664" y="2071281"/>
                  <a:pt x="970600" y="2175342"/>
                  <a:pt x="904673" y="2101174"/>
                </a:cubicBezTo>
                <a:cubicBezTo>
                  <a:pt x="886394" y="2080610"/>
                  <a:pt x="865762" y="2062263"/>
                  <a:pt x="846307" y="2042808"/>
                </a:cubicBezTo>
                <a:cubicBezTo>
                  <a:pt x="836579" y="2033080"/>
                  <a:pt x="824755" y="2025071"/>
                  <a:pt x="817124" y="2013625"/>
                </a:cubicBezTo>
                <a:cubicBezTo>
                  <a:pt x="810639" y="2003897"/>
                  <a:pt x="806545" y="1992051"/>
                  <a:pt x="797668" y="1984442"/>
                </a:cubicBezTo>
                <a:cubicBezTo>
                  <a:pt x="783313" y="1972137"/>
                  <a:pt x="764156" y="1966603"/>
                  <a:pt x="749030" y="1955259"/>
                </a:cubicBezTo>
                <a:cubicBezTo>
                  <a:pt x="738024" y="1947005"/>
                  <a:pt x="730415" y="1934883"/>
                  <a:pt x="719847" y="1926076"/>
                </a:cubicBezTo>
                <a:cubicBezTo>
                  <a:pt x="710866" y="1918592"/>
                  <a:pt x="699645" y="1914105"/>
                  <a:pt x="690664" y="1906621"/>
                </a:cubicBezTo>
                <a:cubicBezTo>
                  <a:pt x="680096" y="1897814"/>
                  <a:pt x="671834" y="1886497"/>
                  <a:pt x="661481" y="1877438"/>
                </a:cubicBezTo>
                <a:cubicBezTo>
                  <a:pt x="636916" y="1855944"/>
                  <a:pt x="581167" y="1818159"/>
                  <a:pt x="564205" y="1789889"/>
                </a:cubicBezTo>
                <a:cubicBezTo>
                  <a:pt x="529007" y="1731226"/>
                  <a:pt x="545510" y="1756982"/>
                  <a:pt x="515566" y="1712068"/>
                </a:cubicBezTo>
                <a:cubicBezTo>
                  <a:pt x="503597" y="1676160"/>
                  <a:pt x="504224" y="1671004"/>
                  <a:pt x="476656" y="1634247"/>
                </a:cubicBezTo>
                <a:cubicBezTo>
                  <a:pt x="468402" y="1623241"/>
                  <a:pt x="454859" y="1616670"/>
                  <a:pt x="447473" y="1605064"/>
                </a:cubicBezTo>
                <a:cubicBezTo>
                  <a:pt x="447383" y="1604922"/>
                  <a:pt x="406893" y="1515845"/>
                  <a:pt x="389107" y="1498059"/>
                </a:cubicBezTo>
                <a:cubicBezTo>
                  <a:pt x="367521" y="1476473"/>
                  <a:pt x="326255" y="1455129"/>
                  <a:pt x="301558" y="1439693"/>
                </a:cubicBezTo>
                <a:cubicBezTo>
                  <a:pt x="246564" y="1405322"/>
                  <a:pt x="299881" y="1433991"/>
                  <a:pt x="233464" y="1400783"/>
                </a:cubicBezTo>
                <a:cubicBezTo>
                  <a:pt x="220494" y="1387813"/>
                  <a:pt x="205215" y="1376798"/>
                  <a:pt x="194554" y="1361872"/>
                </a:cubicBezTo>
                <a:cubicBezTo>
                  <a:pt x="188594" y="1353528"/>
                  <a:pt x="188865" y="1342114"/>
                  <a:pt x="184826" y="1332689"/>
                </a:cubicBezTo>
                <a:cubicBezTo>
                  <a:pt x="179114" y="1319361"/>
                  <a:pt x="172832" y="1306213"/>
                  <a:pt x="165371" y="1293779"/>
                </a:cubicBezTo>
                <a:cubicBezTo>
                  <a:pt x="153341" y="1273729"/>
                  <a:pt x="133854" y="1257595"/>
                  <a:pt x="126460" y="1235413"/>
                </a:cubicBezTo>
                <a:cubicBezTo>
                  <a:pt x="123217" y="1225685"/>
                  <a:pt x="120771" y="1215655"/>
                  <a:pt x="116732" y="1206230"/>
                </a:cubicBezTo>
                <a:cubicBezTo>
                  <a:pt x="101921" y="1171671"/>
                  <a:pt x="97361" y="1167446"/>
                  <a:pt x="77822" y="1138136"/>
                </a:cubicBezTo>
                <a:cubicBezTo>
                  <a:pt x="74579" y="1125166"/>
                  <a:pt x="71767" y="1112080"/>
                  <a:pt x="68094" y="1099225"/>
                </a:cubicBezTo>
                <a:cubicBezTo>
                  <a:pt x="60470" y="1072542"/>
                  <a:pt x="49188" y="1047096"/>
                  <a:pt x="38911" y="1021404"/>
                </a:cubicBezTo>
                <a:cubicBezTo>
                  <a:pt x="35668" y="998706"/>
                  <a:pt x="31583" y="976113"/>
                  <a:pt x="29183" y="953311"/>
                </a:cubicBezTo>
                <a:cubicBezTo>
                  <a:pt x="25096" y="914480"/>
                  <a:pt x="24299" y="875323"/>
                  <a:pt x="19456" y="836579"/>
                </a:cubicBezTo>
                <a:cubicBezTo>
                  <a:pt x="17798" y="823313"/>
                  <a:pt x="12628" y="810719"/>
                  <a:pt x="9728" y="797668"/>
                </a:cubicBezTo>
                <a:cubicBezTo>
                  <a:pt x="6141" y="781528"/>
                  <a:pt x="3243" y="765243"/>
                  <a:pt x="0" y="749030"/>
                </a:cubicBezTo>
                <a:cubicBezTo>
                  <a:pt x="3243" y="693906"/>
                  <a:pt x="-2002" y="637618"/>
                  <a:pt x="9728" y="583659"/>
                </a:cubicBezTo>
                <a:cubicBezTo>
                  <a:pt x="14695" y="560810"/>
                  <a:pt x="35669" y="544748"/>
                  <a:pt x="48639" y="525293"/>
                </a:cubicBezTo>
                <a:cubicBezTo>
                  <a:pt x="108514" y="435481"/>
                  <a:pt x="32109" y="545955"/>
                  <a:pt x="87549" y="476655"/>
                </a:cubicBezTo>
                <a:cubicBezTo>
                  <a:pt x="94852" y="467526"/>
                  <a:pt x="100520" y="457200"/>
                  <a:pt x="107005" y="447472"/>
                </a:cubicBezTo>
                <a:cubicBezTo>
                  <a:pt x="128753" y="382228"/>
                  <a:pt x="147537" y="382621"/>
                  <a:pt x="155643" y="369651"/>
                </a:cubicBezTo>
                <a:close/>
              </a:path>
            </a:pathLst>
          </a:custGeom>
          <a:solidFill>
            <a:schemeClr val="accent2">
              <a:lumMod val="75000"/>
              <a:alpha val="17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C34974C-E0B3-3141-9477-1E027C17A1F4}"/>
              </a:ext>
            </a:extLst>
          </p:cNvPr>
          <p:cNvSpPr/>
          <p:nvPr/>
        </p:nvSpPr>
        <p:spPr>
          <a:xfrm>
            <a:off x="4539014" y="3907459"/>
            <a:ext cx="24335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bg2">
                    <a:lumMod val="75000"/>
                  </a:schemeClr>
                </a:solidFill>
              </a:rPr>
              <a:t>Африканская</a:t>
            </a:r>
          </a:p>
          <a:p>
            <a:r>
              <a:rPr lang="ru-RU" sz="1200" b="1" dirty="0">
                <a:solidFill>
                  <a:schemeClr val="bg2">
                    <a:lumMod val="75000"/>
                  </a:schemeClr>
                </a:solidFill>
              </a:rPr>
              <a:t>цивилизация</a:t>
            </a:r>
            <a:endParaRPr lang="ru-RU" sz="12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394A9CF-09BB-9E4B-849C-66BD087DD360}"/>
              </a:ext>
            </a:extLst>
          </p:cNvPr>
          <p:cNvSpPr/>
          <p:nvPr/>
        </p:nvSpPr>
        <p:spPr>
          <a:xfrm>
            <a:off x="5771569" y="2224836"/>
            <a:ext cx="24335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Русская  цивилизация</a:t>
            </a:r>
            <a:endParaRPr lang="ru-RU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0326F1-52BE-EB4D-A240-40ED49FEFB74}"/>
              </a:ext>
            </a:extLst>
          </p:cNvPr>
          <p:cNvSpPr/>
          <p:nvPr/>
        </p:nvSpPr>
        <p:spPr>
          <a:xfrm>
            <a:off x="6713582" y="2968517"/>
            <a:ext cx="14915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FFC000"/>
                </a:solidFill>
              </a:rPr>
              <a:t>Китайская</a:t>
            </a:r>
          </a:p>
          <a:p>
            <a:r>
              <a:rPr lang="ru-RU" sz="1200" b="1" dirty="0">
                <a:solidFill>
                  <a:srgbClr val="FFC000"/>
                </a:solidFill>
              </a:rPr>
              <a:t>  цивилизация</a:t>
            </a:r>
            <a:endParaRPr lang="ru-RU" sz="1200" dirty="0">
              <a:solidFill>
                <a:srgbClr val="FFC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D760DE-5E38-E74B-A3FF-74E7C4B47281}"/>
              </a:ext>
            </a:extLst>
          </p:cNvPr>
          <p:cNvSpPr/>
          <p:nvPr/>
        </p:nvSpPr>
        <p:spPr>
          <a:xfrm>
            <a:off x="6299086" y="3373672"/>
            <a:ext cx="14915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Индийская</a:t>
            </a:r>
          </a:p>
          <a:p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  Цивилизация</a:t>
            </a:r>
            <a:endParaRPr lang="ru-RU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0323E7-BA2F-C64E-9175-F8B3E9A8AFE5}"/>
              </a:ext>
            </a:extLst>
          </p:cNvPr>
          <p:cNvSpPr/>
          <p:nvPr/>
        </p:nvSpPr>
        <p:spPr>
          <a:xfrm rot="687733">
            <a:off x="5378740" y="3751443"/>
            <a:ext cx="23196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4">
                    <a:lumMod val="50000"/>
                  </a:schemeClr>
                </a:solidFill>
              </a:rPr>
              <a:t>Исламская цивилизация</a:t>
            </a:r>
            <a:endParaRPr lang="ru-RU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F6CB0113-7E7C-DD4E-9DBF-FD59176C82CF}"/>
              </a:ext>
            </a:extLst>
          </p:cNvPr>
          <p:cNvSpPr/>
          <p:nvPr/>
        </p:nvSpPr>
        <p:spPr>
          <a:xfrm>
            <a:off x="4344604" y="2011435"/>
            <a:ext cx="1083430" cy="1159782"/>
          </a:xfrm>
          <a:custGeom>
            <a:avLst/>
            <a:gdLst>
              <a:gd name="connsiteX0" fmla="*/ 986153 w 1083430"/>
              <a:gd name="connsiteY0" fmla="*/ 21646 h 1159782"/>
              <a:gd name="connsiteX1" fmla="*/ 986153 w 1083430"/>
              <a:gd name="connsiteY1" fmla="*/ 21646 h 1159782"/>
              <a:gd name="connsiteX2" fmla="*/ 995881 w 1083430"/>
              <a:gd name="connsiteY2" fmla="*/ 177288 h 1159782"/>
              <a:gd name="connsiteX3" fmla="*/ 1015336 w 1083430"/>
              <a:gd name="connsiteY3" fmla="*/ 235654 h 1159782"/>
              <a:gd name="connsiteX4" fmla="*/ 1025064 w 1083430"/>
              <a:gd name="connsiteY4" fmla="*/ 284293 h 1159782"/>
              <a:gd name="connsiteX5" fmla="*/ 1015336 w 1083430"/>
              <a:gd name="connsiteY5" fmla="*/ 449663 h 1159782"/>
              <a:gd name="connsiteX6" fmla="*/ 1025064 w 1083430"/>
              <a:gd name="connsiteY6" fmla="*/ 488574 h 1159782"/>
              <a:gd name="connsiteX7" fmla="*/ 1044519 w 1083430"/>
              <a:gd name="connsiteY7" fmla="*/ 566395 h 1159782"/>
              <a:gd name="connsiteX8" fmla="*/ 1034792 w 1083430"/>
              <a:gd name="connsiteY8" fmla="*/ 663671 h 1159782"/>
              <a:gd name="connsiteX9" fmla="*/ 1063975 w 1083430"/>
              <a:gd name="connsiteY9" fmla="*/ 780403 h 1159782"/>
              <a:gd name="connsiteX10" fmla="*/ 1083430 w 1083430"/>
              <a:gd name="connsiteY10" fmla="*/ 867952 h 1159782"/>
              <a:gd name="connsiteX11" fmla="*/ 1063975 w 1083430"/>
              <a:gd name="connsiteY11" fmla="*/ 974956 h 1159782"/>
              <a:gd name="connsiteX12" fmla="*/ 1044519 w 1083430"/>
              <a:gd name="connsiteY12" fmla="*/ 994412 h 1159782"/>
              <a:gd name="connsiteX13" fmla="*/ 1015336 w 1083430"/>
              <a:gd name="connsiteY13" fmla="*/ 1043050 h 1159782"/>
              <a:gd name="connsiteX14" fmla="*/ 986153 w 1083430"/>
              <a:gd name="connsiteY14" fmla="*/ 1091688 h 1159782"/>
              <a:gd name="connsiteX15" fmla="*/ 976426 w 1083430"/>
              <a:gd name="connsiteY15" fmla="*/ 1120871 h 1159782"/>
              <a:gd name="connsiteX16" fmla="*/ 927787 w 1083430"/>
              <a:gd name="connsiteY16" fmla="*/ 1159782 h 1159782"/>
              <a:gd name="connsiteX17" fmla="*/ 811056 w 1083430"/>
              <a:gd name="connsiteY17" fmla="*/ 1150054 h 1159782"/>
              <a:gd name="connsiteX18" fmla="*/ 713779 w 1083430"/>
              <a:gd name="connsiteY18" fmla="*/ 1140327 h 1159782"/>
              <a:gd name="connsiteX19" fmla="*/ 587319 w 1083430"/>
              <a:gd name="connsiteY19" fmla="*/ 1130599 h 1159782"/>
              <a:gd name="connsiteX20" fmla="*/ 470587 w 1083430"/>
              <a:gd name="connsiteY20" fmla="*/ 1140327 h 1159782"/>
              <a:gd name="connsiteX21" fmla="*/ 353856 w 1083430"/>
              <a:gd name="connsiteY21" fmla="*/ 1159782 h 1159782"/>
              <a:gd name="connsiteX22" fmla="*/ 120392 w 1083430"/>
              <a:gd name="connsiteY22" fmla="*/ 1150054 h 1159782"/>
              <a:gd name="connsiteX23" fmla="*/ 42570 w 1083430"/>
              <a:gd name="connsiteY23" fmla="*/ 1130599 h 1159782"/>
              <a:gd name="connsiteX24" fmla="*/ 13387 w 1083430"/>
              <a:gd name="connsiteY24" fmla="*/ 1043050 h 1159782"/>
              <a:gd name="connsiteX25" fmla="*/ 3660 w 1083430"/>
              <a:gd name="connsiteY25" fmla="*/ 1013867 h 1159782"/>
              <a:gd name="connsiteX26" fmla="*/ 32843 w 1083430"/>
              <a:gd name="connsiteY26" fmla="*/ 585850 h 1159782"/>
              <a:gd name="connsiteX27" fmla="*/ 42570 w 1083430"/>
              <a:gd name="connsiteY27" fmla="*/ 556667 h 1159782"/>
              <a:gd name="connsiteX28" fmla="*/ 52298 w 1083430"/>
              <a:gd name="connsiteY28" fmla="*/ 527484 h 1159782"/>
              <a:gd name="connsiteX29" fmla="*/ 62026 w 1083430"/>
              <a:gd name="connsiteY29" fmla="*/ 488574 h 1159782"/>
              <a:gd name="connsiteX30" fmla="*/ 71753 w 1083430"/>
              <a:gd name="connsiteY30" fmla="*/ 459391 h 1159782"/>
              <a:gd name="connsiteX31" fmla="*/ 100936 w 1083430"/>
              <a:gd name="connsiteY31" fmla="*/ 449663 h 1159782"/>
              <a:gd name="connsiteX32" fmla="*/ 198213 w 1083430"/>
              <a:gd name="connsiteY32" fmla="*/ 410752 h 1159782"/>
              <a:gd name="connsiteX33" fmla="*/ 227396 w 1083430"/>
              <a:gd name="connsiteY33" fmla="*/ 401025 h 1159782"/>
              <a:gd name="connsiteX34" fmla="*/ 334400 w 1083430"/>
              <a:gd name="connsiteY34" fmla="*/ 362114 h 1159782"/>
              <a:gd name="connsiteX35" fmla="*/ 412222 w 1083430"/>
              <a:gd name="connsiteY35" fmla="*/ 342659 h 1159782"/>
              <a:gd name="connsiteX36" fmla="*/ 509498 w 1083430"/>
              <a:gd name="connsiteY36" fmla="*/ 332931 h 1159782"/>
              <a:gd name="connsiteX37" fmla="*/ 577592 w 1083430"/>
              <a:gd name="connsiteY37" fmla="*/ 323203 h 1159782"/>
              <a:gd name="connsiteX38" fmla="*/ 606775 w 1083430"/>
              <a:gd name="connsiteY38" fmla="*/ 303748 h 1159782"/>
              <a:gd name="connsiteX39" fmla="*/ 645685 w 1083430"/>
              <a:gd name="connsiteY39" fmla="*/ 284293 h 1159782"/>
              <a:gd name="connsiteX40" fmla="*/ 704051 w 1083430"/>
              <a:gd name="connsiteY40" fmla="*/ 235654 h 1159782"/>
              <a:gd name="connsiteX41" fmla="*/ 733234 w 1083430"/>
              <a:gd name="connsiteY41" fmla="*/ 216199 h 1159782"/>
              <a:gd name="connsiteX42" fmla="*/ 781873 w 1083430"/>
              <a:gd name="connsiteY42" fmla="*/ 167561 h 1159782"/>
              <a:gd name="connsiteX43" fmla="*/ 879149 w 1083430"/>
              <a:gd name="connsiteY43" fmla="*/ 99467 h 1159782"/>
              <a:gd name="connsiteX44" fmla="*/ 898605 w 1083430"/>
              <a:gd name="connsiteY44" fmla="*/ 70284 h 1159782"/>
              <a:gd name="connsiteX45" fmla="*/ 927787 w 1083430"/>
              <a:gd name="connsiteY45" fmla="*/ 41101 h 1159782"/>
              <a:gd name="connsiteX46" fmla="*/ 947243 w 1083430"/>
              <a:gd name="connsiteY46" fmla="*/ 31374 h 1159782"/>
              <a:gd name="connsiteX47" fmla="*/ 986153 w 1083430"/>
              <a:gd name="connsiteY47" fmla="*/ 21646 h 1159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083430" h="1159782">
                <a:moveTo>
                  <a:pt x="986153" y="21646"/>
                </a:moveTo>
                <a:lnTo>
                  <a:pt x="986153" y="21646"/>
                </a:lnTo>
                <a:cubicBezTo>
                  <a:pt x="989396" y="73527"/>
                  <a:pt x="988858" y="125783"/>
                  <a:pt x="995881" y="177288"/>
                </a:cubicBezTo>
                <a:cubicBezTo>
                  <a:pt x="998652" y="197608"/>
                  <a:pt x="1011314" y="215545"/>
                  <a:pt x="1015336" y="235654"/>
                </a:cubicBezTo>
                <a:lnTo>
                  <a:pt x="1025064" y="284293"/>
                </a:lnTo>
                <a:cubicBezTo>
                  <a:pt x="1021821" y="339416"/>
                  <a:pt x="1015336" y="394444"/>
                  <a:pt x="1015336" y="449663"/>
                </a:cubicBezTo>
                <a:cubicBezTo>
                  <a:pt x="1015336" y="463033"/>
                  <a:pt x="1022164" y="475523"/>
                  <a:pt x="1025064" y="488574"/>
                </a:cubicBezTo>
                <a:cubicBezTo>
                  <a:pt x="1040717" y="559008"/>
                  <a:pt x="1027137" y="514245"/>
                  <a:pt x="1044519" y="566395"/>
                </a:cubicBezTo>
                <a:cubicBezTo>
                  <a:pt x="1041277" y="598820"/>
                  <a:pt x="1034792" y="631084"/>
                  <a:pt x="1034792" y="663671"/>
                </a:cubicBezTo>
                <a:cubicBezTo>
                  <a:pt x="1034792" y="726204"/>
                  <a:pt x="1051901" y="720026"/>
                  <a:pt x="1063975" y="780403"/>
                </a:cubicBezTo>
                <a:cubicBezTo>
                  <a:pt x="1076324" y="842152"/>
                  <a:pt x="1069692" y="813002"/>
                  <a:pt x="1083430" y="867952"/>
                </a:cubicBezTo>
                <a:cubicBezTo>
                  <a:pt x="1082090" y="878674"/>
                  <a:pt x="1078180" y="951281"/>
                  <a:pt x="1063975" y="974956"/>
                </a:cubicBezTo>
                <a:cubicBezTo>
                  <a:pt x="1059256" y="982821"/>
                  <a:pt x="1051004" y="987927"/>
                  <a:pt x="1044519" y="994412"/>
                </a:cubicBezTo>
                <a:cubicBezTo>
                  <a:pt x="1016964" y="1077082"/>
                  <a:pt x="1055395" y="976286"/>
                  <a:pt x="1015336" y="1043050"/>
                </a:cubicBezTo>
                <a:cubicBezTo>
                  <a:pt x="977452" y="1106189"/>
                  <a:pt x="1035450" y="1042393"/>
                  <a:pt x="986153" y="1091688"/>
                </a:cubicBezTo>
                <a:cubicBezTo>
                  <a:pt x="982911" y="1101416"/>
                  <a:pt x="981701" y="1112078"/>
                  <a:pt x="976426" y="1120871"/>
                </a:cubicBezTo>
                <a:cubicBezTo>
                  <a:pt x="967185" y="1136273"/>
                  <a:pt x="941042" y="1150945"/>
                  <a:pt x="927787" y="1159782"/>
                </a:cubicBezTo>
                <a:lnTo>
                  <a:pt x="811056" y="1150054"/>
                </a:lnTo>
                <a:lnTo>
                  <a:pt x="713779" y="1140327"/>
                </a:lnTo>
                <a:cubicBezTo>
                  <a:pt x="671660" y="1136665"/>
                  <a:pt x="629472" y="1133842"/>
                  <a:pt x="587319" y="1130599"/>
                </a:cubicBezTo>
                <a:cubicBezTo>
                  <a:pt x="548408" y="1133842"/>
                  <a:pt x="509418" y="1136240"/>
                  <a:pt x="470587" y="1140327"/>
                </a:cubicBezTo>
                <a:cubicBezTo>
                  <a:pt x="419633" y="1145691"/>
                  <a:pt x="400815" y="1150390"/>
                  <a:pt x="353856" y="1159782"/>
                </a:cubicBezTo>
                <a:cubicBezTo>
                  <a:pt x="276035" y="1156539"/>
                  <a:pt x="197941" y="1157324"/>
                  <a:pt x="120392" y="1150054"/>
                </a:cubicBezTo>
                <a:cubicBezTo>
                  <a:pt x="93770" y="1147558"/>
                  <a:pt x="42570" y="1130599"/>
                  <a:pt x="42570" y="1130599"/>
                </a:cubicBezTo>
                <a:lnTo>
                  <a:pt x="13387" y="1043050"/>
                </a:lnTo>
                <a:lnTo>
                  <a:pt x="3660" y="1013867"/>
                </a:lnTo>
                <a:cubicBezTo>
                  <a:pt x="13927" y="623676"/>
                  <a:pt x="-25592" y="761156"/>
                  <a:pt x="32843" y="585850"/>
                </a:cubicBezTo>
                <a:lnTo>
                  <a:pt x="42570" y="556667"/>
                </a:lnTo>
                <a:cubicBezTo>
                  <a:pt x="45813" y="546939"/>
                  <a:pt x="49811" y="537432"/>
                  <a:pt x="52298" y="527484"/>
                </a:cubicBezTo>
                <a:cubicBezTo>
                  <a:pt x="55541" y="514514"/>
                  <a:pt x="58353" y="501429"/>
                  <a:pt x="62026" y="488574"/>
                </a:cubicBezTo>
                <a:cubicBezTo>
                  <a:pt x="64843" y="478715"/>
                  <a:pt x="64503" y="466642"/>
                  <a:pt x="71753" y="459391"/>
                </a:cubicBezTo>
                <a:cubicBezTo>
                  <a:pt x="79004" y="452140"/>
                  <a:pt x="91511" y="453702"/>
                  <a:pt x="100936" y="449663"/>
                </a:cubicBezTo>
                <a:cubicBezTo>
                  <a:pt x="201119" y="406728"/>
                  <a:pt x="65380" y="455030"/>
                  <a:pt x="198213" y="410752"/>
                </a:cubicBezTo>
                <a:lnTo>
                  <a:pt x="227396" y="401025"/>
                </a:lnTo>
                <a:cubicBezTo>
                  <a:pt x="288575" y="360238"/>
                  <a:pt x="222943" y="399268"/>
                  <a:pt x="334400" y="362114"/>
                </a:cubicBezTo>
                <a:cubicBezTo>
                  <a:pt x="367139" y="351201"/>
                  <a:pt x="373087" y="347877"/>
                  <a:pt x="412222" y="342659"/>
                </a:cubicBezTo>
                <a:cubicBezTo>
                  <a:pt x="444523" y="338352"/>
                  <a:pt x="477134" y="336739"/>
                  <a:pt x="509498" y="332931"/>
                </a:cubicBezTo>
                <a:cubicBezTo>
                  <a:pt x="532269" y="330252"/>
                  <a:pt x="554894" y="326446"/>
                  <a:pt x="577592" y="323203"/>
                </a:cubicBezTo>
                <a:cubicBezTo>
                  <a:pt x="587320" y="316718"/>
                  <a:pt x="596624" y="309548"/>
                  <a:pt x="606775" y="303748"/>
                </a:cubicBezTo>
                <a:cubicBezTo>
                  <a:pt x="619365" y="296554"/>
                  <a:pt x="633388" y="291978"/>
                  <a:pt x="645685" y="284293"/>
                </a:cubicBezTo>
                <a:cubicBezTo>
                  <a:pt x="721375" y="236987"/>
                  <a:pt x="656477" y="273714"/>
                  <a:pt x="704051" y="235654"/>
                </a:cubicBezTo>
                <a:cubicBezTo>
                  <a:pt x="713180" y="228351"/>
                  <a:pt x="724435" y="223898"/>
                  <a:pt x="733234" y="216199"/>
                </a:cubicBezTo>
                <a:cubicBezTo>
                  <a:pt x="750490" y="201101"/>
                  <a:pt x="762795" y="180279"/>
                  <a:pt x="781873" y="167561"/>
                </a:cubicBezTo>
                <a:cubicBezTo>
                  <a:pt x="791409" y="161204"/>
                  <a:pt x="864744" y="113872"/>
                  <a:pt x="879149" y="99467"/>
                </a:cubicBezTo>
                <a:cubicBezTo>
                  <a:pt x="887416" y="91200"/>
                  <a:pt x="891120" y="79266"/>
                  <a:pt x="898605" y="70284"/>
                </a:cubicBezTo>
                <a:cubicBezTo>
                  <a:pt x="907412" y="59716"/>
                  <a:pt x="918060" y="50829"/>
                  <a:pt x="927787" y="41101"/>
                </a:cubicBezTo>
                <a:cubicBezTo>
                  <a:pt x="944964" y="-27605"/>
                  <a:pt x="929481" y="4731"/>
                  <a:pt x="947243" y="31374"/>
                </a:cubicBezTo>
                <a:cubicBezTo>
                  <a:pt x="949042" y="34072"/>
                  <a:pt x="979668" y="23267"/>
                  <a:pt x="986153" y="21646"/>
                </a:cubicBezTo>
                <a:close/>
              </a:path>
            </a:pathLst>
          </a:cu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58BFF720-CCD6-B648-B0BF-835AA698077A}"/>
              </a:ext>
            </a:extLst>
          </p:cNvPr>
          <p:cNvSpPr/>
          <p:nvPr/>
        </p:nvSpPr>
        <p:spPr>
          <a:xfrm>
            <a:off x="5428034" y="2093506"/>
            <a:ext cx="3358727" cy="1040859"/>
          </a:xfrm>
          <a:custGeom>
            <a:avLst/>
            <a:gdLst>
              <a:gd name="connsiteX0" fmla="*/ 87549 w 3358727"/>
              <a:gd name="connsiteY0" fmla="*/ 0 h 1040859"/>
              <a:gd name="connsiteX1" fmla="*/ 87549 w 3358727"/>
              <a:gd name="connsiteY1" fmla="*/ 0 h 1040859"/>
              <a:gd name="connsiteX2" fmla="*/ 1118681 w 3358727"/>
              <a:gd name="connsiteY2" fmla="*/ 19455 h 1040859"/>
              <a:gd name="connsiteX3" fmla="*/ 1624520 w 3358727"/>
              <a:gd name="connsiteY3" fmla="*/ 29183 h 1040859"/>
              <a:gd name="connsiteX4" fmla="*/ 1731524 w 3358727"/>
              <a:gd name="connsiteY4" fmla="*/ 38910 h 1040859"/>
              <a:gd name="connsiteX5" fmla="*/ 1809345 w 3358727"/>
              <a:gd name="connsiteY5" fmla="*/ 58366 h 1040859"/>
              <a:gd name="connsiteX6" fmla="*/ 1867711 w 3358727"/>
              <a:gd name="connsiteY6" fmla="*/ 68093 h 1040859"/>
              <a:gd name="connsiteX7" fmla="*/ 1896894 w 3358727"/>
              <a:gd name="connsiteY7" fmla="*/ 77821 h 1040859"/>
              <a:gd name="connsiteX8" fmla="*/ 2140086 w 3358727"/>
              <a:gd name="connsiteY8" fmla="*/ 77821 h 1040859"/>
              <a:gd name="connsiteX9" fmla="*/ 2509737 w 3358727"/>
              <a:gd name="connsiteY9" fmla="*/ 87549 h 1040859"/>
              <a:gd name="connsiteX10" fmla="*/ 2558375 w 3358727"/>
              <a:gd name="connsiteY10" fmla="*/ 97276 h 1040859"/>
              <a:gd name="connsiteX11" fmla="*/ 2821022 w 3358727"/>
              <a:gd name="connsiteY11" fmla="*/ 87549 h 1040859"/>
              <a:gd name="connsiteX12" fmla="*/ 2976664 w 3358727"/>
              <a:gd name="connsiteY12" fmla="*/ 97276 h 1040859"/>
              <a:gd name="connsiteX13" fmla="*/ 3073941 w 3358727"/>
              <a:gd name="connsiteY13" fmla="*/ 126459 h 1040859"/>
              <a:gd name="connsiteX14" fmla="*/ 3103124 w 3358727"/>
              <a:gd name="connsiteY14" fmla="*/ 136187 h 1040859"/>
              <a:gd name="connsiteX15" fmla="*/ 3132307 w 3358727"/>
              <a:gd name="connsiteY15" fmla="*/ 145915 h 1040859"/>
              <a:gd name="connsiteX16" fmla="*/ 3171217 w 3358727"/>
              <a:gd name="connsiteY16" fmla="*/ 155642 h 1040859"/>
              <a:gd name="connsiteX17" fmla="*/ 3190673 w 3358727"/>
              <a:gd name="connsiteY17" fmla="*/ 175098 h 1040859"/>
              <a:gd name="connsiteX18" fmla="*/ 3229583 w 3358727"/>
              <a:gd name="connsiteY18" fmla="*/ 204281 h 1040859"/>
              <a:gd name="connsiteX19" fmla="*/ 3249039 w 3358727"/>
              <a:gd name="connsiteY19" fmla="*/ 233464 h 1040859"/>
              <a:gd name="connsiteX20" fmla="*/ 3278222 w 3358727"/>
              <a:gd name="connsiteY20" fmla="*/ 282102 h 1040859"/>
              <a:gd name="connsiteX21" fmla="*/ 3297677 w 3358727"/>
              <a:gd name="connsiteY21" fmla="*/ 321013 h 1040859"/>
              <a:gd name="connsiteX22" fmla="*/ 3317132 w 3358727"/>
              <a:gd name="connsiteY22" fmla="*/ 350196 h 1040859"/>
              <a:gd name="connsiteX23" fmla="*/ 3346315 w 3358727"/>
              <a:gd name="connsiteY23" fmla="*/ 408562 h 1040859"/>
              <a:gd name="connsiteX24" fmla="*/ 3346315 w 3358727"/>
              <a:gd name="connsiteY24" fmla="*/ 515566 h 1040859"/>
              <a:gd name="connsiteX25" fmla="*/ 3287949 w 3358727"/>
              <a:gd name="connsiteY25" fmla="*/ 554476 h 1040859"/>
              <a:gd name="connsiteX26" fmla="*/ 3268494 w 3358727"/>
              <a:gd name="connsiteY26" fmla="*/ 573932 h 1040859"/>
              <a:gd name="connsiteX27" fmla="*/ 3229583 w 3358727"/>
              <a:gd name="connsiteY27" fmla="*/ 661481 h 1040859"/>
              <a:gd name="connsiteX28" fmla="*/ 3210128 w 3358727"/>
              <a:gd name="connsiteY28" fmla="*/ 700391 h 1040859"/>
              <a:gd name="connsiteX29" fmla="*/ 3200400 w 3358727"/>
              <a:gd name="connsiteY29" fmla="*/ 729574 h 1040859"/>
              <a:gd name="connsiteX30" fmla="*/ 3180945 w 3358727"/>
              <a:gd name="connsiteY30" fmla="*/ 758757 h 1040859"/>
              <a:gd name="connsiteX31" fmla="*/ 3171217 w 3358727"/>
              <a:gd name="connsiteY31" fmla="*/ 787940 h 1040859"/>
              <a:gd name="connsiteX32" fmla="*/ 3132307 w 3358727"/>
              <a:gd name="connsiteY32" fmla="*/ 846306 h 1040859"/>
              <a:gd name="connsiteX33" fmla="*/ 3044758 w 3358727"/>
              <a:gd name="connsiteY33" fmla="*/ 817123 h 1040859"/>
              <a:gd name="connsiteX34" fmla="*/ 3015575 w 3358727"/>
              <a:gd name="connsiteY34" fmla="*/ 807396 h 1040859"/>
              <a:gd name="connsiteX35" fmla="*/ 2986392 w 3358727"/>
              <a:gd name="connsiteY35" fmla="*/ 797668 h 1040859"/>
              <a:gd name="connsiteX36" fmla="*/ 2782111 w 3358727"/>
              <a:gd name="connsiteY36" fmla="*/ 826851 h 1040859"/>
              <a:gd name="connsiteX37" fmla="*/ 2733473 w 3358727"/>
              <a:gd name="connsiteY37" fmla="*/ 865762 h 1040859"/>
              <a:gd name="connsiteX38" fmla="*/ 2704290 w 3358727"/>
              <a:gd name="connsiteY38" fmla="*/ 1031132 h 1040859"/>
              <a:gd name="connsiteX39" fmla="*/ 2558375 w 3358727"/>
              <a:gd name="connsiteY39" fmla="*/ 1021404 h 1040859"/>
              <a:gd name="connsiteX40" fmla="*/ 2548647 w 3358727"/>
              <a:gd name="connsiteY40" fmla="*/ 836579 h 1040859"/>
              <a:gd name="connsiteX41" fmla="*/ 2538920 w 3358727"/>
              <a:gd name="connsiteY41" fmla="*/ 778213 h 1040859"/>
              <a:gd name="connsiteX42" fmla="*/ 2529192 w 3358727"/>
              <a:gd name="connsiteY42" fmla="*/ 749030 h 1040859"/>
              <a:gd name="connsiteX43" fmla="*/ 2500009 w 3358727"/>
              <a:gd name="connsiteY43" fmla="*/ 739302 h 1040859"/>
              <a:gd name="connsiteX44" fmla="*/ 2383277 w 3358727"/>
              <a:gd name="connsiteY44" fmla="*/ 719847 h 1040859"/>
              <a:gd name="connsiteX45" fmla="*/ 2324911 w 3358727"/>
              <a:gd name="connsiteY45" fmla="*/ 700391 h 1040859"/>
              <a:gd name="connsiteX46" fmla="*/ 2295728 w 3358727"/>
              <a:gd name="connsiteY46" fmla="*/ 690664 h 1040859"/>
              <a:gd name="connsiteX47" fmla="*/ 2198451 w 3358727"/>
              <a:gd name="connsiteY47" fmla="*/ 632298 h 1040859"/>
              <a:gd name="connsiteX48" fmla="*/ 2169269 w 3358727"/>
              <a:gd name="connsiteY48" fmla="*/ 622570 h 1040859"/>
              <a:gd name="connsiteX49" fmla="*/ 2062264 w 3358727"/>
              <a:gd name="connsiteY49" fmla="*/ 661481 h 1040859"/>
              <a:gd name="connsiteX50" fmla="*/ 2023354 w 3358727"/>
              <a:gd name="connsiteY50" fmla="*/ 719847 h 1040859"/>
              <a:gd name="connsiteX51" fmla="*/ 2062264 w 3358727"/>
              <a:gd name="connsiteY51" fmla="*/ 778213 h 1040859"/>
              <a:gd name="connsiteX52" fmla="*/ 2110903 w 3358727"/>
              <a:gd name="connsiteY52" fmla="*/ 826851 h 1040859"/>
              <a:gd name="connsiteX53" fmla="*/ 2120630 w 3358727"/>
              <a:gd name="connsiteY53" fmla="*/ 856034 h 1040859"/>
              <a:gd name="connsiteX54" fmla="*/ 2110903 w 3358727"/>
              <a:gd name="connsiteY54" fmla="*/ 894945 h 1040859"/>
              <a:gd name="connsiteX55" fmla="*/ 2062264 w 3358727"/>
              <a:gd name="connsiteY55" fmla="*/ 933855 h 1040859"/>
              <a:gd name="connsiteX56" fmla="*/ 2033081 w 3358727"/>
              <a:gd name="connsiteY56" fmla="*/ 943583 h 1040859"/>
              <a:gd name="connsiteX57" fmla="*/ 1770434 w 3358727"/>
              <a:gd name="connsiteY57" fmla="*/ 933855 h 1040859"/>
              <a:gd name="connsiteX58" fmla="*/ 1721796 w 3358727"/>
              <a:gd name="connsiteY58" fmla="*/ 924128 h 1040859"/>
              <a:gd name="connsiteX59" fmla="*/ 1653703 w 3358727"/>
              <a:gd name="connsiteY59" fmla="*/ 904672 h 1040859"/>
              <a:gd name="connsiteX60" fmla="*/ 1595337 w 3358727"/>
              <a:gd name="connsiteY60" fmla="*/ 875489 h 1040859"/>
              <a:gd name="connsiteX61" fmla="*/ 1575881 w 3358727"/>
              <a:gd name="connsiteY61" fmla="*/ 856034 h 1040859"/>
              <a:gd name="connsiteX62" fmla="*/ 1546698 w 3358727"/>
              <a:gd name="connsiteY62" fmla="*/ 846306 h 1040859"/>
              <a:gd name="connsiteX63" fmla="*/ 1517515 w 3358727"/>
              <a:gd name="connsiteY63" fmla="*/ 826851 h 1040859"/>
              <a:gd name="connsiteX64" fmla="*/ 1468877 w 3358727"/>
              <a:gd name="connsiteY64" fmla="*/ 778213 h 1040859"/>
              <a:gd name="connsiteX65" fmla="*/ 1429966 w 3358727"/>
              <a:gd name="connsiteY65" fmla="*/ 739302 h 1040859"/>
              <a:gd name="connsiteX66" fmla="*/ 1361873 w 3358727"/>
              <a:gd name="connsiteY66" fmla="*/ 719847 h 1040859"/>
              <a:gd name="connsiteX67" fmla="*/ 1254869 w 3358727"/>
              <a:gd name="connsiteY67" fmla="*/ 729574 h 1040859"/>
              <a:gd name="connsiteX68" fmla="*/ 1225686 w 3358727"/>
              <a:gd name="connsiteY68" fmla="*/ 739302 h 1040859"/>
              <a:gd name="connsiteX69" fmla="*/ 1196503 w 3358727"/>
              <a:gd name="connsiteY69" fmla="*/ 826851 h 1040859"/>
              <a:gd name="connsiteX70" fmla="*/ 1186775 w 3358727"/>
              <a:gd name="connsiteY70" fmla="*/ 856034 h 1040859"/>
              <a:gd name="connsiteX71" fmla="*/ 1147864 w 3358727"/>
              <a:gd name="connsiteY71" fmla="*/ 904672 h 1040859"/>
              <a:gd name="connsiteX72" fmla="*/ 1089498 w 3358727"/>
              <a:gd name="connsiteY72" fmla="*/ 943583 h 1040859"/>
              <a:gd name="connsiteX73" fmla="*/ 992222 w 3358727"/>
              <a:gd name="connsiteY73" fmla="*/ 1021404 h 1040859"/>
              <a:gd name="connsiteX74" fmla="*/ 963039 w 3358727"/>
              <a:gd name="connsiteY74" fmla="*/ 1031132 h 1040859"/>
              <a:gd name="connsiteX75" fmla="*/ 933856 w 3358727"/>
              <a:gd name="connsiteY75" fmla="*/ 1040859 h 1040859"/>
              <a:gd name="connsiteX76" fmla="*/ 729575 w 3358727"/>
              <a:gd name="connsiteY76" fmla="*/ 1031132 h 1040859"/>
              <a:gd name="connsiteX77" fmla="*/ 573932 w 3358727"/>
              <a:gd name="connsiteY77" fmla="*/ 1011676 h 1040859"/>
              <a:gd name="connsiteX78" fmla="*/ 466928 w 3358727"/>
              <a:gd name="connsiteY78" fmla="*/ 992221 h 1040859"/>
              <a:gd name="connsiteX79" fmla="*/ 408562 w 3358727"/>
              <a:gd name="connsiteY79" fmla="*/ 972766 h 1040859"/>
              <a:gd name="connsiteX80" fmla="*/ 321013 w 3358727"/>
              <a:gd name="connsiteY80" fmla="*/ 943583 h 1040859"/>
              <a:gd name="connsiteX81" fmla="*/ 262647 w 3358727"/>
              <a:gd name="connsiteY81" fmla="*/ 924128 h 1040859"/>
              <a:gd name="connsiteX82" fmla="*/ 233464 w 3358727"/>
              <a:gd name="connsiteY82" fmla="*/ 914400 h 1040859"/>
              <a:gd name="connsiteX83" fmla="*/ 204281 w 3358727"/>
              <a:gd name="connsiteY83" fmla="*/ 885217 h 1040859"/>
              <a:gd name="connsiteX84" fmla="*/ 155643 w 3358727"/>
              <a:gd name="connsiteY84" fmla="*/ 846306 h 1040859"/>
              <a:gd name="connsiteX85" fmla="*/ 136188 w 3358727"/>
              <a:gd name="connsiteY85" fmla="*/ 817123 h 1040859"/>
              <a:gd name="connsiteX86" fmla="*/ 126460 w 3358727"/>
              <a:gd name="connsiteY86" fmla="*/ 749030 h 1040859"/>
              <a:gd name="connsiteX87" fmla="*/ 107005 w 3358727"/>
              <a:gd name="connsiteY87" fmla="*/ 496110 h 1040859"/>
              <a:gd name="connsiteX88" fmla="*/ 97277 w 3358727"/>
              <a:gd name="connsiteY88" fmla="*/ 408562 h 1040859"/>
              <a:gd name="connsiteX89" fmla="*/ 29183 w 3358727"/>
              <a:gd name="connsiteY89" fmla="*/ 350196 h 1040859"/>
              <a:gd name="connsiteX90" fmla="*/ 0 w 3358727"/>
              <a:gd name="connsiteY90" fmla="*/ 291830 h 1040859"/>
              <a:gd name="connsiteX91" fmla="*/ 29183 w 3358727"/>
              <a:gd name="connsiteY91" fmla="*/ 175098 h 1040859"/>
              <a:gd name="connsiteX92" fmla="*/ 38911 w 3358727"/>
              <a:gd name="connsiteY92" fmla="*/ 145915 h 1040859"/>
              <a:gd name="connsiteX93" fmla="*/ 48639 w 3358727"/>
              <a:gd name="connsiteY93" fmla="*/ 107004 h 1040859"/>
              <a:gd name="connsiteX94" fmla="*/ 68094 w 3358727"/>
              <a:gd name="connsiteY94" fmla="*/ 48638 h 1040859"/>
              <a:gd name="connsiteX95" fmla="*/ 87549 w 3358727"/>
              <a:gd name="connsiteY95" fmla="*/ 0 h 1040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3358727" h="1040859">
                <a:moveTo>
                  <a:pt x="87549" y="0"/>
                </a:moveTo>
                <a:lnTo>
                  <a:pt x="87549" y="0"/>
                </a:lnTo>
                <a:cubicBezTo>
                  <a:pt x="490613" y="44786"/>
                  <a:pt x="114724" y="5979"/>
                  <a:pt x="1118681" y="19455"/>
                </a:cubicBezTo>
                <a:lnTo>
                  <a:pt x="1624520" y="29183"/>
                </a:lnTo>
                <a:cubicBezTo>
                  <a:pt x="1660188" y="32425"/>
                  <a:pt x="1696147" y="33324"/>
                  <a:pt x="1731524" y="38910"/>
                </a:cubicBezTo>
                <a:cubicBezTo>
                  <a:pt x="1757936" y="43080"/>
                  <a:pt x="1782970" y="53970"/>
                  <a:pt x="1809345" y="58366"/>
                </a:cubicBezTo>
                <a:lnTo>
                  <a:pt x="1867711" y="68093"/>
                </a:lnTo>
                <a:cubicBezTo>
                  <a:pt x="1877439" y="71336"/>
                  <a:pt x="1886884" y="75597"/>
                  <a:pt x="1896894" y="77821"/>
                </a:cubicBezTo>
                <a:cubicBezTo>
                  <a:pt x="1992017" y="98960"/>
                  <a:pt x="2010939" y="84618"/>
                  <a:pt x="2140086" y="77821"/>
                </a:cubicBezTo>
                <a:cubicBezTo>
                  <a:pt x="2263303" y="81064"/>
                  <a:pt x="2386610" y="81822"/>
                  <a:pt x="2509737" y="87549"/>
                </a:cubicBezTo>
                <a:cubicBezTo>
                  <a:pt x="2526253" y="88317"/>
                  <a:pt x="2541841" y="97276"/>
                  <a:pt x="2558375" y="97276"/>
                </a:cubicBezTo>
                <a:cubicBezTo>
                  <a:pt x="2645984" y="97276"/>
                  <a:pt x="2733473" y="90791"/>
                  <a:pt x="2821022" y="87549"/>
                </a:cubicBezTo>
                <a:cubicBezTo>
                  <a:pt x="2872903" y="90791"/>
                  <a:pt x="2924940" y="92104"/>
                  <a:pt x="2976664" y="97276"/>
                </a:cubicBezTo>
                <a:cubicBezTo>
                  <a:pt x="2997663" y="99376"/>
                  <a:pt x="3060884" y="122107"/>
                  <a:pt x="3073941" y="126459"/>
                </a:cubicBezTo>
                <a:lnTo>
                  <a:pt x="3103124" y="136187"/>
                </a:lnTo>
                <a:cubicBezTo>
                  <a:pt x="3112852" y="139430"/>
                  <a:pt x="3122359" y="143428"/>
                  <a:pt x="3132307" y="145915"/>
                </a:cubicBezTo>
                <a:lnTo>
                  <a:pt x="3171217" y="155642"/>
                </a:lnTo>
                <a:cubicBezTo>
                  <a:pt x="3177702" y="162127"/>
                  <a:pt x="3183627" y="169226"/>
                  <a:pt x="3190673" y="175098"/>
                </a:cubicBezTo>
                <a:cubicBezTo>
                  <a:pt x="3203128" y="185477"/>
                  <a:pt x="3218119" y="192817"/>
                  <a:pt x="3229583" y="204281"/>
                </a:cubicBezTo>
                <a:cubicBezTo>
                  <a:pt x="3237850" y="212548"/>
                  <a:pt x="3242554" y="223736"/>
                  <a:pt x="3249039" y="233464"/>
                </a:cubicBezTo>
                <a:cubicBezTo>
                  <a:pt x="3271618" y="301206"/>
                  <a:pt x="3242614" y="228690"/>
                  <a:pt x="3278222" y="282102"/>
                </a:cubicBezTo>
                <a:cubicBezTo>
                  <a:pt x="3286266" y="294168"/>
                  <a:pt x="3290483" y="308422"/>
                  <a:pt x="3297677" y="321013"/>
                </a:cubicBezTo>
                <a:cubicBezTo>
                  <a:pt x="3303477" y="331164"/>
                  <a:pt x="3311904" y="339739"/>
                  <a:pt x="3317132" y="350196"/>
                </a:cubicBezTo>
                <a:cubicBezTo>
                  <a:pt x="3357406" y="430744"/>
                  <a:pt x="3290560" y="324928"/>
                  <a:pt x="3346315" y="408562"/>
                </a:cubicBezTo>
                <a:cubicBezTo>
                  <a:pt x="3355003" y="443313"/>
                  <a:pt x="3369255" y="479518"/>
                  <a:pt x="3346315" y="515566"/>
                </a:cubicBezTo>
                <a:cubicBezTo>
                  <a:pt x="3333762" y="535293"/>
                  <a:pt x="3304482" y="537942"/>
                  <a:pt x="3287949" y="554476"/>
                </a:cubicBezTo>
                <a:cubicBezTo>
                  <a:pt x="3281464" y="560961"/>
                  <a:pt x="3274223" y="566770"/>
                  <a:pt x="3268494" y="573932"/>
                </a:cubicBezTo>
                <a:cubicBezTo>
                  <a:pt x="3230342" y="621623"/>
                  <a:pt x="3265579" y="589490"/>
                  <a:pt x="3229583" y="661481"/>
                </a:cubicBezTo>
                <a:cubicBezTo>
                  <a:pt x="3223098" y="674451"/>
                  <a:pt x="3215840" y="687063"/>
                  <a:pt x="3210128" y="700391"/>
                </a:cubicBezTo>
                <a:cubicBezTo>
                  <a:pt x="3206089" y="709816"/>
                  <a:pt x="3204986" y="720403"/>
                  <a:pt x="3200400" y="729574"/>
                </a:cubicBezTo>
                <a:cubicBezTo>
                  <a:pt x="3195172" y="740031"/>
                  <a:pt x="3186173" y="748300"/>
                  <a:pt x="3180945" y="758757"/>
                </a:cubicBezTo>
                <a:cubicBezTo>
                  <a:pt x="3176359" y="767928"/>
                  <a:pt x="3176197" y="778976"/>
                  <a:pt x="3171217" y="787940"/>
                </a:cubicBezTo>
                <a:cubicBezTo>
                  <a:pt x="3159862" y="808380"/>
                  <a:pt x="3132307" y="846306"/>
                  <a:pt x="3132307" y="846306"/>
                </a:cubicBezTo>
                <a:lnTo>
                  <a:pt x="3044758" y="817123"/>
                </a:lnTo>
                <a:lnTo>
                  <a:pt x="3015575" y="807396"/>
                </a:lnTo>
                <a:lnTo>
                  <a:pt x="2986392" y="797668"/>
                </a:lnTo>
                <a:cubicBezTo>
                  <a:pt x="2958159" y="799550"/>
                  <a:pt x="2828604" y="795856"/>
                  <a:pt x="2782111" y="826851"/>
                </a:cubicBezTo>
                <a:cubicBezTo>
                  <a:pt x="2745297" y="851393"/>
                  <a:pt x="2761195" y="838039"/>
                  <a:pt x="2733473" y="865762"/>
                </a:cubicBezTo>
                <a:cubicBezTo>
                  <a:pt x="2702691" y="958105"/>
                  <a:pt x="2715874" y="903704"/>
                  <a:pt x="2704290" y="1031132"/>
                </a:cubicBezTo>
                <a:cubicBezTo>
                  <a:pt x="2655652" y="1027889"/>
                  <a:pt x="2588827" y="1059468"/>
                  <a:pt x="2558375" y="1021404"/>
                </a:cubicBezTo>
                <a:cubicBezTo>
                  <a:pt x="2519835" y="973229"/>
                  <a:pt x="2553567" y="898076"/>
                  <a:pt x="2548647" y="836579"/>
                </a:cubicBezTo>
                <a:cubicBezTo>
                  <a:pt x="2547074" y="816918"/>
                  <a:pt x="2543199" y="797467"/>
                  <a:pt x="2538920" y="778213"/>
                </a:cubicBezTo>
                <a:cubicBezTo>
                  <a:pt x="2536696" y="768203"/>
                  <a:pt x="2536443" y="756281"/>
                  <a:pt x="2529192" y="749030"/>
                </a:cubicBezTo>
                <a:cubicBezTo>
                  <a:pt x="2521941" y="741779"/>
                  <a:pt x="2510064" y="741313"/>
                  <a:pt x="2500009" y="739302"/>
                </a:cubicBezTo>
                <a:cubicBezTo>
                  <a:pt x="2447832" y="728866"/>
                  <a:pt x="2431118" y="732895"/>
                  <a:pt x="2383277" y="719847"/>
                </a:cubicBezTo>
                <a:cubicBezTo>
                  <a:pt x="2363492" y="714451"/>
                  <a:pt x="2344366" y="706876"/>
                  <a:pt x="2324911" y="700391"/>
                </a:cubicBezTo>
                <a:lnTo>
                  <a:pt x="2295728" y="690664"/>
                </a:lnTo>
                <a:cubicBezTo>
                  <a:pt x="2242315" y="637251"/>
                  <a:pt x="2274220" y="657555"/>
                  <a:pt x="2198451" y="632298"/>
                </a:cubicBezTo>
                <a:lnTo>
                  <a:pt x="2169269" y="622570"/>
                </a:lnTo>
                <a:cubicBezTo>
                  <a:pt x="2100095" y="631217"/>
                  <a:pt x="2098198" y="615279"/>
                  <a:pt x="2062264" y="661481"/>
                </a:cubicBezTo>
                <a:cubicBezTo>
                  <a:pt x="2047909" y="679938"/>
                  <a:pt x="2023354" y="719847"/>
                  <a:pt x="2023354" y="719847"/>
                </a:cubicBezTo>
                <a:cubicBezTo>
                  <a:pt x="2036324" y="739302"/>
                  <a:pt x="2045730" y="761679"/>
                  <a:pt x="2062264" y="778213"/>
                </a:cubicBezTo>
                <a:lnTo>
                  <a:pt x="2110903" y="826851"/>
                </a:lnTo>
                <a:cubicBezTo>
                  <a:pt x="2114145" y="836579"/>
                  <a:pt x="2120630" y="845780"/>
                  <a:pt x="2120630" y="856034"/>
                </a:cubicBezTo>
                <a:cubicBezTo>
                  <a:pt x="2120630" y="869403"/>
                  <a:pt x="2116882" y="882987"/>
                  <a:pt x="2110903" y="894945"/>
                </a:cubicBezTo>
                <a:cubicBezTo>
                  <a:pt x="2104872" y="907008"/>
                  <a:pt x="2071427" y="929274"/>
                  <a:pt x="2062264" y="933855"/>
                </a:cubicBezTo>
                <a:cubicBezTo>
                  <a:pt x="2053093" y="938441"/>
                  <a:pt x="2042809" y="940340"/>
                  <a:pt x="2033081" y="943583"/>
                </a:cubicBezTo>
                <a:cubicBezTo>
                  <a:pt x="1945532" y="940340"/>
                  <a:pt x="1857872" y="939320"/>
                  <a:pt x="1770434" y="933855"/>
                </a:cubicBezTo>
                <a:cubicBezTo>
                  <a:pt x="1753932" y="932824"/>
                  <a:pt x="1737936" y="927715"/>
                  <a:pt x="1721796" y="924128"/>
                </a:cubicBezTo>
                <a:cubicBezTo>
                  <a:pt x="1710576" y="921635"/>
                  <a:pt x="1666702" y="911172"/>
                  <a:pt x="1653703" y="904672"/>
                </a:cubicBezTo>
                <a:cubicBezTo>
                  <a:pt x="1578273" y="866957"/>
                  <a:pt x="1668690" y="899941"/>
                  <a:pt x="1595337" y="875489"/>
                </a:cubicBezTo>
                <a:cubicBezTo>
                  <a:pt x="1588852" y="869004"/>
                  <a:pt x="1583745" y="860753"/>
                  <a:pt x="1575881" y="856034"/>
                </a:cubicBezTo>
                <a:cubicBezTo>
                  <a:pt x="1567088" y="850758"/>
                  <a:pt x="1555869" y="850892"/>
                  <a:pt x="1546698" y="846306"/>
                </a:cubicBezTo>
                <a:cubicBezTo>
                  <a:pt x="1536241" y="841078"/>
                  <a:pt x="1527243" y="833336"/>
                  <a:pt x="1517515" y="826851"/>
                </a:cubicBezTo>
                <a:cubicBezTo>
                  <a:pt x="1480046" y="770647"/>
                  <a:pt x="1519317" y="821447"/>
                  <a:pt x="1468877" y="778213"/>
                </a:cubicBezTo>
                <a:cubicBezTo>
                  <a:pt x="1454950" y="766276"/>
                  <a:pt x="1447367" y="745103"/>
                  <a:pt x="1429966" y="739302"/>
                </a:cubicBezTo>
                <a:cubicBezTo>
                  <a:pt x="1388100" y="725346"/>
                  <a:pt x="1410731" y="732061"/>
                  <a:pt x="1361873" y="719847"/>
                </a:cubicBezTo>
                <a:cubicBezTo>
                  <a:pt x="1326205" y="723089"/>
                  <a:pt x="1290324" y="724509"/>
                  <a:pt x="1254869" y="729574"/>
                </a:cubicBezTo>
                <a:cubicBezTo>
                  <a:pt x="1244718" y="731024"/>
                  <a:pt x="1231646" y="730958"/>
                  <a:pt x="1225686" y="739302"/>
                </a:cubicBezTo>
                <a:cubicBezTo>
                  <a:pt x="1225681" y="739309"/>
                  <a:pt x="1201368" y="812255"/>
                  <a:pt x="1196503" y="826851"/>
                </a:cubicBezTo>
                <a:cubicBezTo>
                  <a:pt x="1193260" y="836579"/>
                  <a:pt x="1192463" y="847502"/>
                  <a:pt x="1186775" y="856034"/>
                </a:cubicBezTo>
                <a:cubicBezTo>
                  <a:pt x="1174010" y="875182"/>
                  <a:pt x="1166348" y="890809"/>
                  <a:pt x="1147864" y="904672"/>
                </a:cubicBezTo>
                <a:cubicBezTo>
                  <a:pt x="1129158" y="918701"/>
                  <a:pt x="1089498" y="943583"/>
                  <a:pt x="1089498" y="943583"/>
                </a:cubicBezTo>
                <a:cubicBezTo>
                  <a:pt x="1039212" y="1019013"/>
                  <a:pt x="1072771" y="994554"/>
                  <a:pt x="992222" y="1021404"/>
                </a:cubicBezTo>
                <a:lnTo>
                  <a:pt x="963039" y="1031132"/>
                </a:lnTo>
                <a:lnTo>
                  <a:pt x="933856" y="1040859"/>
                </a:lnTo>
                <a:lnTo>
                  <a:pt x="729575" y="1031132"/>
                </a:lnTo>
                <a:cubicBezTo>
                  <a:pt x="691170" y="1028572"/>
                  <a:pt x="614924" y="1017982"/>
                  <a:pt x="573932" y="1011676"/>
                </a:cubicBezTo>
                <a:cubicBezTo>
                  <a:pt x="556909" y="1009057"/>
                  <a:pt x="486579" y="997580"/>
                  <a:pt x="466928" y="992221"/>
                </a:cubicBezTo>
                <a:cubicBezTo>
                  <a:pt x="447143" y="986825"/>
                  <a:pt x="428017" y="979251"/>
                  <a:pt x="408562" y="972766"/>
                </a:cubicBezTo>
                <a:lnTo>
                  <a:pt x="321013" y="943583"/>
                </a:lnTo>
                <a:lnTo>
                  <a:pt x="262647" y="924128"/>
                </a:lnTo>
                <a:lnTo>
                  <a:pt x="233464" y="914400"/>
                </a:lnTo>
                <a:cubicBezTo>
                  <a:pt x="223736" y="904672"/>
                  <a:pt x="214849" y="894024"/>
                  <a:pt x="204281" y="885217"/>
                </a:cubicBezTo>
                <a:cubicBezTo>
                  <a:pt x="173942" y="859934"/>
                  <a:pt x="178285" y="874610"/>
                  <a:pt x="155643" y="846306"/>
                </a:cubicBezTo>
                <a:cubicBezTo>
                  <a:pt x="148340" y="837177"/>
                  <a:pt x="142673" y="826851"/>
                  <a:pt x="136188" y="817123"/>
                </a:cubicBezTo>
                <a:cubicBezTo>
                  <a:pt x="132945" y="794425"/>
                  <a:pt x="127985" y="771907"/>
                  <a:pt x="126460" y="749030"/>
                </a:cubicBezTo>
                <a:cubicBezTo>
                  <a:pt x="109504" y="494700"/>
                  <a:pt x="141268" y="598907"/>
                  <a:pt x="107005" y="496110"/>
                </a:cubicBezTo>
                <a:cubicBezTo>
                  <a:pt x="103762" y="466927"/>
                  <a:pt x="107818" y="435967"/>
                  <a:pt x="97277" y="408562"/>
                </a:cubicBezTo>
                <a:cubicBezTo>
                  <a:pt x="89142" y="387413"/>
                  <a:pt x="48743" y="363236"/>
                  <a:pt x="29183" y="350196"/>
                </a:cubicBezTo>
                <a:cubicBezTo>
                  <a:pt x="19347" y="335442"/>
                  <a:pt x="0" y="311966"/>
                  <a:pt x="0" y="291830"/>
                </a:cubicBezTo>
                <a:cubicBezTo>
                  <a:pt x="0" y="252535"/>
                  <a:pt x="17111" y="211314"/>
                  <a:pt x="29183" y="175098"/>
                </a:cubicBezTo>
                <a:cubicBezTo>
                  <a:pt x="32426" y="165370"/>
                  <a:pt x="36424" y="155863"/>
                  <a:pt x="38911" y="145915"/>
                </a:cubicBezTo>
                <a:cubicBezTo>
                  <a:pt x="42154" y="132945"/>
                  <a:pt x="44797" y="119810"/>
                  <a:pt x="48639" y="107004"/>
                </a:cubicBezTo>
                <a:cubicBezTo>
                  <a:pt x="54532" y="87361"/>
                  <a:pt x="68094" y="48638"/>
                  <a:pt x="68094" y="48638"/>
                </a:cubicBezTo>
                <a:lnTo>
                  <a:pt x="87549" y="0"/>
                </a:lnTo>
                <a:close/>
              </a:path>
            </a:pathLst>
          </a:custGeom>
          <a:solidFill>
            <a:schemeClr val="accent1">
              <a:alpha val="16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A86BCFB2-2933-A241-8F3A-D10C7E0AD753}"/>
              </a:ext>
            </a:extLst>
          </p:cNvPr>
          <p:cNvSpPr/>
          <p:nvPr/>
        </p:nvSpPr>
        <p:spPr>
          <a:xfrm>
            <a:off x="6618771" y="2694736"/>
            <a:ext cx="1371600" cy="992222"/>
          </a:xfrm>
          <a:custGeom>
            <a:avLst/>
            <a:gdLst>
              <a:gd name="connsiteX0" fmla="*/ 963038 w 1371600"/>
              <a:gd name="connsiteY0" fmla="*/ 0 h 992222"/>
              <a:gd name="connsiteX1" fmla="*/ 963038 w 1371600"/>
              <a:gd name="connsiteY1" fmla="*/ 0 h 992222"/>
              <a:gd name="connsiteX2" fmla="*/ 1031131 w 1371600"/>
              <a:gd name="connsiteY2" fmla="*/ 58366 h 992222"/>
              <a:gd name="connsiteX3" fmla="*/ 1060314 w 1371600"/>
              <a:gd name="connsiteY3" fmla="*/ 77822 h 992222"/>
              <a:gd name="connsiteX4" fmla="*/ 1079770 w 1371600"/>
              <a:gd name="connsiteY4" fmla="*/ 97277 h 992222"/>
              <a:gd name="connsiteX5" fmla="*/ 1167319 w 1371600"/>
              <a:gd name="connsiteY5" fmla="*/ 145915 h 992222"/>
              <a:gd name="connsiteX6" fmla="*/ 1215957 w 1371600"/>
              <a:gd name="connsiteY6" fmla="*/ 184826 h 992222"/>
              <a:gd name="connsiteX7" fmla="*/ 1225685 w 1371600"/>
              <a:gd name="connsiteY7" fmla="*/ 214009 h 992222"/>
              <a:gd name="connsiteX8" fmla="*/ 1284051 w 1371600"/>
              <a:gd name="connsiteY8" fmla="*/ 291830 h 992222"/>
              <a:gd name="connsiteX9" fmla="*/ 1303506 w 1371600"/>
              <a:gd name="connsiteY9" fmla="*/ 379379 h 992222"/>
              <a:gd name="connsiteX10" fmla="*/ 1313234 w 1371600"/>
              <a:gd name="connsiteY10" fmla="*/ 408562 h 992222"/>
              <a:gd name="connsiteX11" fmla="*/ 1284051 w 1371600"/>
              <a:gd name="connsiteY11" fmla="*/ 398834 h 992222"/>
              <a:gd name="connsiteX12" fmla="*/ 1293778 w 1371600"/>
              <a:gd name="connsiteY12" fmla="*/ 457200 h 992222"/>
              <a:gd name="connsiteX13" fmla="*/ 1313234 w 1371600"/>
              <a:gd name="connsiteY13" fmla="*/ 515566 h 992222"/>
              <a:gd name="connsiteX14" fmla="*/ 1352144 w 1371600"/>
              <a:gd name="connsiteY14" fmla="*/ 573932 h 992222"/>
              <a:gd name="connsiteX15" fmla="*/ 1371600 w 1371600"/>
              <a:gd name="connsiteY15" fmla="*/ 632298 h 992222"/>
              <a:gd name="connsiteX16" fmla="*/ 1342417 w 1371600"/>
              <a:gd name="connsiteY16" fmla="*/ 749030 h 992222"/>
              <a:gd name="connsiteX17" fmla="*/ 1332689 w 1371600"/>
              <a:gd name="connsiteY17" fmla="*/ 778213 h 992222"/>
              <a:gd name="connsiteX18" fmla="*/ 1293778 w 1371600"/>
              <a:gd name="connsiteY18" fmla="*/ 826851 h 992222"/>
              <a:gd name="connsiteX19" fmla="*/ 1235412 w 1371600"/>
              <a:gd name="connsiteY19" fmla="*/ 856034 h 992222"/>
              <a:gd name="connsiteX20" fmla="*/ 1196502 w 1371600"/>
              <a:gd name="connsiteY20" fmla="*/ 904673 h 992222"/>
              <a:gd name="connsiteX21" fmla="*/ 1177046 w 1371600"/>
              <a:gd name="connsiteY21" fmla="*/ 933856 h 992222"/>
              <a:gd name="connsiteX22" fmla="*/ 1118680 w 1371600"/>
              <a:gd name="connsiteY22" fmla="*/ 963039 h 992222"/>
              <a:gd name="connsiteX23" fmla="*/ 1060314 w 1371600"/>
              <a:gd name="connsiteY23" fmla="*/ 992222 h 992222"/>
              <a:gd name="connsiteX24" fmla="*/ 894944 w 1371600"/>
              <a:gd name="connsiteY24" fmla="*/ 982494 h 992222"/>
              <a:gd name="connsiteX25" fmla="*/ 865761 w 1371600"/>
              <a:gd name="connsiteY25" fmla="*/ 972766 h 992222"/>
              <a:gd name="connsiteX26" fmla="*/ 807395 w 1371600"/>
              <a:gd name="connsiteY26" fmla="*/ 933856 h 992222"/>
              <a:gd name="connsiteX27" fmla="*/ 768485 w 1371600"/>
              <a:gd name="connsiteY27" fmla="*/ 885217 h 992222"/>
              <a:gd name="connsiteX28" fmla="*/ 710119 w 1371600"/>
              <a:gd name="connsiteY28" fmla="*/ 836579 h 992222"/>
              <a:gd name="connsiteX29" fmla="*/ 671208 w 1371600"/>
              <a:gd name="connsiteY29" fmla="*/ 797668 h 992222"/>
              <a:gd name="connsiteX30" fmla="*/ 632297 w 1371600"/>
              <a:gd name="connsiteY30" fmla="*/ 749030 h 992222"/>
              <a:gd name="connsiteX31" fmla="*/ 603114 w 1371600"/>
              <a:gd name="connsiteY31" fmla="*/ 719847 h 992222"/>
              <a:gd name="connsiteX32" fmla="*/ 496110 w 1371600"/>
              <a:gd name="connsiteY32" fmla="*/ 700392 h 992222"/>
              <a:gd name="connsiteX33" fmla="*/ 340468 w 1371600"/>
              <a:gd name="connsiteY33" fmla="*/ 680937 h 992222"/>
              <a:gd name="connsiteX34" fmla="*/ 301557 w 1371600"/>
              <a:gd name="connsiteY34" fmla="*/ 671209 h 992222"/>
              <a:gd name="connsiteX35" fmla="*/ 272374 w 1371600"/>
              <a:gd name="connsiteY35" fmla="*/ 632298 h 992222"/>
              <a:gd name="connsiteX36" fmla="*/ 243191 w 1371600"/>
              <a:gd name="connsiteY36" fmla="*/ 612843 h 992222"/>
              <a:gd name="connsiteX37" fmla="*/ 214008 w 1371600"/>
              <a:gd name="connsiteY37" fmla="*/ 583660 h 992222"/>
              <a:gd name="connsiteX38" fmla="*/ 126459 w 1371600"/>
              <a:gd name="connsiteY38" fmla="*/ 525294 h 992222"/>
              <a:gd name="connsiteX39" fmla="*/ 97276 w 1371600"/>
              <a:gd name="connsiteY39" fmla="*/ 505839 h 992222"/>
              <a:gd name="connsiteX40" fmla="*/ 68093 w 1371600"/>
              <a:gd name="connsiteY40" fmla="*/ 496111 h 992222"/>
              <a:gd name="connsiteX41" fmla="*/ 9727 w 1371600"/>
              <a:gd name="connsiteY41" fmla="*/ 466928 h 992222"/>
              <a:gd name="connsiteX42" fmla="*/ 0 w 1371600"/>
              <a:gd name="connsiteY42" fmla="*/ 428017 h 992222"/>
              <a:gd name="connsiteX43" fmla="*/ 19455 w 1371600"/>
              <a:gd name="connsiteY43" fmla="*/ 340468 h 992222"/>
              <a:gd name="connsiteX44" fmla="*/ 48638 w 1371600"/>
              <a:gd name="connsiteY44" fmla="*/ 311285 h 992222"/>
              <a:gd name="connsiteX45" fmla="*/ 68093 w 1371600"/>
              <a:gd name="connsiteY45" fmla="*/ 282102 h 992222"/>
              <a:gd name="connsiteX46" fmla="*/ 116731 w 1371600"/>
              <a:gd name="connsiteY46" fmla="*/ 233464 h 992222"/>
              <a:gd name="connsiteX47" fmla="*/ 321012 w 1371600"/>
              <a:gd name="connsiteY47" fmla="*/ 223737 h 992222"/>
              <a:gd name="connsiteX48" fmla="*/ 379378 w 1371600"/>
              <a:gd name="connsiteY48" fmla="*/ 233464 h 992222"/>
              <a:gd name="connsiteX49" fmla="*/ 437744 w 1371600"/>
              <a:gd name="connsiteY49" fmla="*/ 252920 h 992222"/>
              <a:gd name="connsiteX50" fmla="*/ 466927 w 1371600"/>
              <a:gd name="connsiteY50" fmla="*/ 262647 h 992222"/>
              <a:gd name="connsiteX51" fmla="*/ 583659 w 1371600"/>
              <a:gd name="connsiteY51" fmla="*/ 301558 h 992222"/>
              <a:gd name="connsiteX52" fmla="*/ 612842 w 1371600"/>
              <a:gd name="connsiteY52" fmla="*/ 311285 h 992222"/>
              <a:gd name="connsiteX53" fmla="*/ 642025 w 1371600"/>
              <a:gd name="connsiteY53" fmla="*/ 321013 h 992222"/>
              <a:gd name="connsiteX54" fmla="*/ 690663 w 1371600"/>
              <a:gd name="connsiteY54" fmla="*/ 330741 h 992222"/>
              <a:gd name="connsiteX55" fmla="*/ 826851 w 1371600"/>
              <a:gd name="connsiteY55" fmla="*/ 301558 h 992222"/>
              <a:gd name="connsiteX56" fmla="*/ 846306 w 1371600"/>
              <a:gd name="connsiteY56" fmla="*/ 282102 h 992222"/>
              <a:gd name="connsiteX57" fmla="*/ 875489 w 1371600"/>
              <a:gd name="connsiteY57" fmla="*/ 223737 h 992222"/>
              <a:gd name="connsiteX58" fmla="*/ 885217 w 1371600"/>
              <a:gd name="connsiteY58" fmla="*/ 194554 h 992222"/>
              <a:gd name="connsiteX59" fmla="*/ 885217 w 1371600"/>
              <a:gd name="connsiteY59" fmla="*/ 77822 h 992222"/>
              <a:gd name="connsiteX60" fmla="*/ 904672 w 1371600"/>
              <a:gd name="connsiteY60" fmla="*/ 58366 h 992222"/>
              <a:gd name="connsiteX61" fmla="*/ 924127 w 1371600"/>
              <a:gd name="connsiteY61" fmla="*/ 29183 h 992222"/>
              <a:gd name="connsiteX62" fmla="*/ 963038 w 1371600"/>
              <a:gd name="connsiteY62" fmla="*/ 0 h 992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371600" h="992222">
                <a:moveTo>
                  <a:pt x="963038" y="0"/>
                </a:moveTo>
                <a:lnTo>
                  <a:pt x="963038" y="0"/>
                </a:lnTo>
                <a:cubicBezTo>
                  <a:pt x="985736" y="19455"/>
                  <a:pt x="1007787" y="39691"/>
                  <a:pt x="1031131" y="58366"/>
                </a:cubicBezTo>
                <a:cubicBezTo>
                  <a:pt x="1040260" y="65670"/>
                  <a:pt x="1051185" y="70519"/>
                  <a:pt x="1060314" y="77822"/>
                </a:cubicBezTo>
                <a:cubicBezTo>
                  <a:pt x="1067476" y="83551"/>
                  <a:pt x="1071906" y="92558"/>
                  <a:pt x="1079770" y="97277"/>
                </a:cubicBezTo>
                <a:cubicBezTo>
                  <a:pt x="1140923" y="133968"/>
                  <a:pt x="1078102" y="56694"/>
                  <a:pt x="1167319" y="145915"/>
                </a:cubicBezTo>
                <a:cubicBezTo>
                  <a:pt x="1195041" y="173638"/>
                  <a:pt x="1179143" y="160284"/>
                  <a:pt x="1215957" y="184826"/>
                </a:cubicBezTo>
                <a:cubicBezTo>
                  <a:pt x="1219200" y="194554"/>
                  <a:pt x="1220705" y="205045"/>
                  <a:pt x="1225685" y="214009"/>
                </a:cubicBezTo>
                <a:cubicBezTo>
                  <a:pt x="1253185" y="263510"/>
                  <a:pt x="1254532" y="262312"/>
                  <a:pt x="1284051" y="291830"/>
                </a:cubicBezTo>
                <a:cubicBezTo>
                  <a:pt x="1305950" y="357531"/>
                  <a:pt x="1280676" y="276648"/>
                  <a:pt x="1303506" y="379379"/>
                </a:cubicBezTo>
                <a:cubicBezTo>
                  <a:pt x="1305730" y="389389"/>
                  <a:pt x="1320485" y="401311"/>
                  <a:pt x="1313234" y="408562"/>
                </a:cubicBezTo>
                <a:cubicBezTo>
                  <a:pt x="1305983" y="415813"/>
                  <a:pt x="1293779" y="402077"/>
                  <a:pt x="1284051" y="398834"/>
                </a:cubicBezTo>
                <a:cubicBezTo>
                  <a:pt x="1267476" y="448558"/>
                  <a:pt x="1272227" y="408710"/>
                  <a:pt x="1293778" y="457200"/>
                </a:cubicBezTo>
                <a:cubicBezTo>
                  <a:pt x="1302107" y="475940"/>
                  <a:pt x="1301858" y="498502"/>
                  <a:pt x="1313234" y="515566"/>
                </a:cubicBezTo>
                <a:cubicBezTo>
                  <a:pt x="1326204" y="535021"/>
                  <a:pt x="1344750" y="551750"/>
                  <a:pt x="1352144" y="573932"/>
                </a:cubicBezTo>
                <a:lnTo>
                  <a:pt x="1371600" y="632298"/>
                </a:lnTo>
                <a:cubicBezTo>
                  <a:pt x="1358501" y="710890"/>
                  <a:pt x="1368109" y="671955"/>
                  <a:pt x="1342417" y="749030"/>
                </a:cubicBezTo>
                <a:cubicBezTo>
                  <a:pt x="1339174" y="758758"/>
                  <a:pt x="1338377" y="769681"/>
                  <a:pt x="1332689" y="778213"/>
                </a:cubicBezTo>
                <a:cubicBezTo>
                  <a:pt x="1318241" y="799886"/>
                  <a:pt x="1313582" y="811008"/>
                  <a:pt x="1293778" y="826851"/>
                </a:cubicBezTo>
                <a:cubicBezTo>
                  <a:pt x="1266836" y="848404"/>
                  <a:pt x="1266238" y="845759"/>
                  <a:pt x="1235412" y="856034"/>
                </a:cubicBezTo>
                <a:cubicBezTo>
                  <a:pt x="1175541" y="945842"/>
                  <a:pt x="1251938" y="835377"/>
                  <a:pt x="1196502" y="904673"/>
                </a:cubicBezTo>
                <a:cubicBezTo>
                  <a:pt x="1189199" y="913802"/>
                  <a:pt x="1185313" y="925589"/>
                  <a:pt x="1177046" y="933856"/>
                </a:cubicBezTo>
                <a:cubicBezTo>
                  <a:pt x="1149169" y="961733"/>
                  <a:pt x="1150326" y="947216"/>
                  <a:pt x="1118680" y="963039"/>
                </a:cubicBezTo>
                <a:cubicBezTo>
                  <a:pt x="1043250" y="1000754"/>
                  <a:pt x="1133667" y="967770"/>
                  <a:pt x="1060314" y="992222"/>
                </a:cubicBezTo>
                <a:cubicBezTo>
                  <a:pt x="1005191" y="988979"/>
                  <a:pt x="949889" y="987989"/>
                  <a:pt x="894944" y="982494"/>
                </a:cubicBezTo>
                <a:cubicBezTo>
                  <a:pt x="884741" y="981474"/>
                  <a:pt x="874725" y="977746"/>
                  <a:pt x="865761" y="972766"/>
                </a:cubicBezTo>
                <a:cubicBezTo>
                  <a:pt x="845321" y="961411"/>
                  <a:pt x="823928" y="950390"/>
                  <a:pt x="807395" y="933856"/>
                </a:cubicBezTo>
                <a:cubicBezTo>
                  <a:pt x="760412" y="886870"/>
                  <a:pt x="817581" y="946586"/>
                  <a:pt x="768485" y="885217"/>
                </a:cubicBezTo>
                <a:cubicBezTo>
                  <a:pt x="749461" y="861438"/>
                  <a:pt x="735336" y="858644"/>
                  <a:pt x="710119" y="836579"/>
                </a:cubicBezTo>
                <a:cubicBezTo>
                  <a:pt x="696315" y="824500"/>
                  <a:pt x="671208" y="797668"/>
                  <a:pt x="671208" y="797668"/>
                </a:cubicBezTo>
                <a:cubicBezTo>
                  <a:pt x="655238" y="749760"/>
                  <a:pt x="672913" y="782877"/>
                  <a:pt x="632297" y="749030"/>
                </a:cubicBezTo>
                <a:cubicBezTo>
                  <a:pt x="621729" y="740223"/>
                  <a:pt x="615419" y="725999"/>
                  <a:pt x="603114" y="719847"/>
                </a:cubicBezTo>
                <a:cubicBezTo>
                  <a:pt x="596437" y="716509"/>
                  <a:pt x="497655" y="700603"/>
                  <a:pt x="496110" y="700392"/>
                </a:cubicBezTo>
                <a:cubicBezTo>
                  <a:pt x="444305" y="693328"/>
                  <a:pt x="340468" y="680937"/>
                  <a:pt x="340468" y="680937"/>
                </a:cubicBezTo>
                <a:cubicBezTo>
                  <a:pt x="327498" y="677694"/>
                  <a:pt x="312436" y="678980"/>
                  <a:pt x="301557" y="671209"/>
                </a:cubicBezTo>
                <a:cubicBezTo>
                  <a:pt x="288364" y="661785"/>
                  <a:pt x="283838" y="643762"/>
                  <a:pt x="272374" y="632298"/>
                </a:cubicBezTo>
                <a:cubicBezTo>
                  <a:pt x="264107" y="624031"/>
                  <a:pt x="252172" y="620327"/>
                  <a:pt x="243191" y="612843"/>
                </a:cubicBezTo>
                <a:cubicBezTo>
                  <a:pt x="232623" y="604036"/>
                  <a:pt x="224867" y="592106"/>
                  <a:pt x="214008" y="583660"/>
                </a:cubicBezTo>
                <a:cubicBezTo>
                  <a:pt x="213998" y="583652"/>
                  <a:pt x="141056" y="535025"/>
                  <a:pt x="126459" y="525294"/>
                </a:cubicBezTo>
                <a:cubicBezTo>
                  <a:pt x="116731" y="518809"/>
                  <a:pt x="108367" y="509536"/>
                  <a:pt x="97276" y="505839"/>
                </a:cubicBezTo>
                <a:cubicBezTo>
                  <a:pt x="87548" y="502596"/>
                  <a:pt x="77264" y="500697"/>
                  <a:pt x="68093" y="496111"/>
                </a:cubicBezTo>
                <a:cubicBezTo>
                  <a:pt x="-7337" y="458396"/>
                  <a:pt x="83080" y="491380"/>
                  <a:pt x="9727" y="466928"/>
                </a:cubicBezTo>
                <a:cubicBezTo>
                  <a:pt x="6485" y="453958"/>
                  <a:pt x="0" y="441386"/>
                  <a:pt x="0" y="428017"/>
                </a:cubicBezTo>
                <a:cubicBezTo>
                  <a:pt x="0" y="422717"/>
                  <a:pt x="9423" y="355516"/>
                  <a:pt x="19455" y="340468"/>
                </a:cubicBezTo>
                <a:cubicBezTo>
                  <a:pt x="27086" y="329022"/>
                  <a:pt x="39831" y="321853"/>
                  <a:pt x="48638" y="311285"/>
                </a:cubicBezTo>
                <a:cubicBezTo>
                  <a:pt x="56122" y="302304"/>
                  <a:pt x="60394" y="290900"/>
                  <a:pt x="68093" y="282102"/>
                </a:cubicBezTo>
                <a:cubicBezTo>
                  <a:pt x="83191" y="264847"/>
                  <a:pt x="93829" y="234555"/>
                  <a:pt x="116731" y="233464"/>
                </a:cubicBezTo>
                <a:lnTo>
                  <a:pt x="321012" y="223737"/>
                </a:lnTo>
                <a:cubicBezTo>
                  <a:pt x="340467" y="226979"/>
                  <a:pt x="360243" y="228680"/>
                  <a:pt x="379378" y="233464"/>
                </a:cubicBezTo>
                <a:cubicBezTo>
                  <a:pt x="399273" y="238438"/>
                  <a:pt x="418289" y="246435"/>
                  <a:pt x="437744" y="252920"/>
                </a:cubicBezTo>
                <a:lnTo>
                  <a:pt x="466927" y="262647"/>
                </a:lnTo>
                <a:lnTo>
                  <a:pt x="583659" y="301558"/>
                </a:lnTo>
                <a:lnTo>
                  <a:pt x="612842" y="311285"/>
                </a:lnTo>
                <a:cubicBezTo>
                  <a:pt x="622570" y="314528"/>
                  <a:pt x="631970" y="319002"/>
                  <a:pt x="642025" y="321013"/>
                </a:cubicBezTo>
                <a:lnTo>
                  <a:pt x="690663" y="330741"/>
                </a:lnTo>
                <a:cubicBezTo>
                  <a:pt x="775329" y="323044"/>
                  <a:pt x="778960" y="339871"/>
                  <a:pt x="826851" y="301558"/>
                </a:cubicBezTo>
                <a:cubicBezTo>
                  <a:pt x="834013" y="295829"/>
                  <a:pt x="839821" y="288587"/>
                  <a:pt x="846306" y="282102"/>
                </a:cubicBezTo>
                <a:cubicBezTo>
                  <a:pt x="870759" y="208750"/>
                  <a:pt x="837773" y="299169"/>
                  <a:pt x="875489" y="223737"/>
                </a:cubicBezTo>
                <a:cubicBezTo>
                  <a:pt x="880075" y="214566"/>
                  <a:pt x="881974" y="204282"/>
                  <a:pt x="885217" y="194554"/>
                </a:cubicBezTo>
                <a:cubicBezTo>
                  <a:pt x="880114" y="153735"/>
                  <a:pt x="865935" y="116387"/>
                  <a:pt x="885217" y="77822"/>
                </a:cubicBezTo>
                <a:cubicBezTo>
                  <a:pt x="889319" y="69619"/>
                  <a:pt x="898943" y="65528"/>
                  <a:pt x="904672" y="58366"/>
                </a:cubicBezTo>
                <a:cubicBezTo>
                  <a:pt x="911975" y="49237"/>
                  <a:pt x="913670" y="34411"/>
                  <a:pt x="924127" y="29183"/>
                </a:cubicBezTo>
                <a:cubicBezTo>
                  <a:pt x="935728" y="23382"/>
                  <a:pt x="956553" y="4864"/>
                  <a:pt x="96303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7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20EDD13A-3B64-4948-8C49-B6F64F584179}"/>
              </a:ext>
            </a:extLst>
          </p:cNvPr>
          <p:cNvSpPr/>
          <p:nvPr/>
        </p:nvSpPr>
        <p:spPr>
          <a:xfrm>
            <a:off x="6329849" y="3153812"/>
            <a:ext cx="710183" cy="1050587"/>
          </a:xfrm>
          <a:custGeom>
            <a:avLst/>
            <a:gdLst>
              <a:gd name="connsiteX0" fmla="*/ 165435 w 710183"/>
              <a:gd name="connsiteY0" fmla="*/ 107004 h 1050587"/>
              <a:gd name="connsiteX1" fmla="*/ 165435 w 710183"/>
              <a:gd name="connsiteY1" fmla="*/ 107004 h 1050587"/>
              <a:gd name="connsiteX2" fmla="*/ 77886 w 710183"/>
              <a:gd name="connsiteY2" fmla="*/ 116732 h 1050587"/>
              <a:gd name="connsiteX3" fmla="*/ 19520 w 710183"/>
              <a:gd name="connsiteY3" fmla="*/ 136187 h 1050587"/>
              <a:gd name="connsiteX4" fmla="*/ 64 w 710183"/>
              <a:gd name="connsiteY4" fmla="*/ 194553 h 1050587"/>
              <a:gd name="connsiteX5" fmla="*/ 9792 w 710183"/>
              <a:gd name="connsiteY5" fmla="*/ 369651 h 1050587"/>
              <a:gd name="connsiteX6" fmla="*/ 29247 w 710183"/>
              <a:gd name="connsiteY6" fmla="*/ 398834 h 1050587"/>
              <a:gd name="connsiteX7" fmla="*/ 116796 w 710183"/>
              <a:gd name="connsiteY7" fmla="*/ 476655 h 1050587"/>
              <a:gd name="connsiteX8" fmla="*/ 145979 w 710183"/>
              <a:gd name="connsiteY8" fmla="*/ 486383 h 1050587"/>
              <a:gd name="connsiteX9" fmla="*/ 175162 w 710183"/>
              <a:gd name="connsiteY9" fmla="*/ 505838 h 1050587"/>
              <a:gd name="connsiteX10" fmla="*/ 272439 w 710183"/>
              <a:gd name="connsiteY10" fmla="*/ 564204 h 1050587"/>
              <a:gd name="connsiteX11" fmla="*/ 301622 w 710183"/>
              <a:gd name="connsiteY11" fmla="*/ 583659 h 1050587"/>
              <a:gd name="connsiteX12" fmla="*/ 350260 w 710183"/>
              <a:gd name="connsiteY12" fmla="*/ 632298 h 1050587"/>
              <a:gd name="connsiteX13" fmla="*/ 369715 w 710183"/>
              <a:gd name="connsiteY13" fmla="*/ 690664 h 1050587"/>
              <a:gd name="connsiteX14" fmla="*/ 350260 w 710183"/>
              <a:gd name="connsiteY14" fmla="*/ 749029 h 1050587"/>
              <a:gd name="connsiteX15" fmla="*/ 340532 w 710183"/>
              <a:gd name="connsiteY15" fmla="*/ 787940 h 1050587"/>
              <a:gd name="connsiteX16" fmla="*/ 321077 w 710183"/>
              <a:gd name="connsiteY16" fmla="*/ 846306 h 1050587"/>
              <a:gd name="connsiteX17" fmla="*/ 291894 w 710183"/>
              <a:gd name="connsiteY17" fmla="*/ 904672 h 1050587"/>
              <a:gd name="connsiteX18" fmla="*/ 301622 w 710183"/>
              <a:gd name="connsiteY18" fmla="*/ 943583 h 1050587"/>
              <a:gd name="connsiteX19" fmla="*/ 350260 w 710183"/>
              <a:gd name="connsiteY19" fmla="*/ 992221 h 1050587"/>
              <a:gd name="connsiteX20" fmla="*/ 379443 w 710183"/>
              <a:gd name="connsiteY20" fmla="*/ 1001949 h 1050587"/>
              <a:gd name="connsiteX21" fmla="*/ 408626 w 710183"/>
              <a:gd name="connsiteY21" fmla="*/ 1021404 h 1050587"/>
              <a:gd name="connsiteX22" fmla="*/ 466992 w 710183"/>
              <a:gd name="connsiteY22" fmla="*/ 1040859 h 1050587"/>
              <a:gd name="connsiteX23" fmla="*/ 496175 w 710183"/>
              <a:gd name="connsiteY23" fmla="*/ 1050587 h 1050587"/>
              <a:gd name="connsiteX24" fmla="*/ 515630 w 710183"/>
              <a:gd name="connsiteY24" fmla="*/ 1021404 h 1050587"/>
              <a:gd name="connsiteX25" fmla="*/ 544813 w 710183"/>
              <a:gd name="connsiteY25" fmla="*/ 700391 h 1050587"/>
              <a:gd name="connsiteX26" fmla="*/ 544813 w 710183"/>
              <a:gd name="connsiteY26" fmla="*/ 700391 h 1050587"/>
              <a:gd name="connsiteX27" fmla="*/ 554541 w 710183"/>
              <a:gd name="connsiteY27" fmla="*/ 661481 h 1050587"/>
              <a:gd name="connsiteX28" fmla="*/ 603179 w 710183"/>
              <a:gd name="connsiteY28" fmla="*/ 632298 h 1050587"/>
              <a:gd name="connsiteX29" fmla="*/ 671273 w 710183"/>
              <a:gd name="connsiteY29" fmla="*/ 554476 h 1050587"/>
              <a:gd name="connsiteX30" fmla="*/ 690728 w 710183"/>
              <a:gd name="connsiteY30" fmla="*/ 466927 h 1050587"/>
              <a:gd name="connsiteX31" fmla="*/ 710183 w 710183"/>
              <a:gd name="connsiteY31" fmla="*/ 408561 h 1050587"/>
              <a:gd name="connsiteX32" fmla="*/ 681000 w 710183"/>
              <a:gd name="connsiteY32" fmla="*/ 311285 h 1050587"/>
              <a:gd name="connsiteX33" fmla="*/ 671273 w 710183"/>
              <a:gd name="connsiteY33" fmla="*/ 282102 h 1050587"/>
              <a:gd name="connsiteX34" fmla="*/ 651817 w 710183"/>
              <a:gd name="connsiteY34" fmla="*/ 262646 h 1050587"/>
              <a:gd name="connsiteX35" fmla="*/ 642090 w 710183"/>
              <a:gd name="connsiteY35" fmla="*/ 233464 h 1050587"/>
              <a:gd name="connsiteX36" fmla="*/ 612907 w 710183"/>
              <a:gd name="connsiteY36" fmla="*/ 223736 h 1050587"/>
              <a:gd name="connsiteX37" fmla="*/ 573996 w 710183"/>
              <a:gd name="connsiteY37" fmla="*/ 204281 h 1050587"/>
              <a:gd name="connsiteX38" fmla="*/ 544813 w 710183"/>
              <a:gd name="connsiteY38" fmla="*/ 194553 h 1050587"/>
              <a:gd name="connsiteX39" fmla="*/ 496175 w 710183"/>
              <a:gd name="connsiteY39" fmla="*/ 155642 h 1050587"/>
              <a:gd name="connsiteX40" fmla="*/ 466992 w 710183"/>
              <a:gd name="connsiteY40" fmla="*/ 136187 h 1050587"/>
              <a:gd name="connsiteX41" fmla="*/ 447537 w 710183"/>
              <a:gd name="connsiteY41" fmla="*/ 107004 h 1050587"/>
              <a:gd name="connsiteX42" fmla="*/ 408626 w 710183"/>
              <a:gd name="connsiteY42" fmla="*/ 68093 h 1050587"/>
              <a:gd name="connsiteX43" fmla="*/ 369715 w 710183"/>
              <a:gd name="connsiteY43" fmla="*/ 19455 h 1050587"/>
              <a:gd name="connsiteX44" fmla="*/ 330805 w 710183"/>
              <a:gd name="connsiteY44" fmla="*/ 9727 h 1050587"/>
              <a:gd name="connsiteX45" fmla="*/ 301622 w 710183"/>
              <a:gd name="connsiteY45" fmla="*/ 0 h 1050587"/>
              <a:gd name="connsiteX46" fmla="*/ 243256 w 710183"/>
              <a:gd name="connsiteY46" fmla="*/ 9727 h 1050587"/>
              <a:gd name="connsiteX47" fmla="*/ 223800 w 710183"/>
              <a:gd name="connsiteY47" fmla="*/ 29183 h 1050587"/>
              <a:gd name="connsiteX48" fmla="*/ 184890 w 710183"/>
              <a:gd name="connsiteY48" fmla="*/ 87549 h 1050587"/>
              <a:gd name="connsiteX49" fmla="*/ 165435 w 710183"/>
              <a:gd name="connsiteY49" fmla="*/ 107004 h 105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710183" h="1050587">
                <a:moveTo>
                  <a:pt x="165435" y="107004"/>
                </a:moveTo>
                <a:lnTo>
                  <a:pt x="165435" y="107004"/>
                </a:lnTo>
                <a:cubicBezTo>
                  <a:pt x="136252" y="110247"/>
                  <a:pt x="106678" y="110974"/>
                  <a:pt x="77886" y="116732"/>
                </a:cubicBezTo>
                <a:cubicBezTo>
                  <a:pt x="57777" y="120754"/>
                  <a:pt x="19520" y="136187"/>
                  <a:pt x="19520" y="136187"/>
                </a:cubicBezTo>
                <a:cubicBezTo>
                  <a:pt x="13035" y="155642"/>
                  <a:pt x="-1074" y="174077"/>
                  <a:pt x="64" y="194553"/>
                </a:cubicBezTo>
                <a:cubicBezTo>
                  <a:pt x="3307" y="252919"/>
                  <a:pt x="1525" y="311783"/>
                  <a:pt x="9792" y="369651"/>
                </a:cubicBezTo>
                <a:cubicBezTo>
                  <a:pt x="11445" y="381225"/>
                  <a:pt x="21548" y="390036"/>
                  <a:pt x="29247" y="398834"/>
                </a:cubicBezTo>
                <a:cubicBezTo>
                  <a:pt x="49019" y="421430"/>
                  <a:pt x="88062" y="460235"/>
                  <a:pt x="116796" y="476655"/>
                </a:cubicBezTo>
                <a:cubicBezTo>
                  <a:pt x="125699" y="481742"/>
                  <a:pt x="136808" y="481797"/>
                  <a:pt x="145979" y="486383"/>
                </a:cubicBezTo>
                <a:cubicBezTo>
                  <a:pt x="156436" y="491611"/>
                  <a:pt x="165011" y="500038"/>
                  <a:pt x="175162" y="505838"/>
                </a:cubicBezTo>
                <a:cubicBezTo>
                  <a:pt x="279853" y="565660"/>
                  <a:pt x="129664" y="469020"/>
                  <a:pt x="272439" y="564204"/>
                </a:cubicBezTo>
                <a:cubicBezTo>
                  <a:pt x="282167" y="570689"/>
                  <a:pt x="293355" y="575392"/>
                  <a:pt x="301622" y="583659"/>
                </a:cubicBezTo>
                <a:lnTo>
                  <a:pt x="350260" y="632298"/>
                </a:lnTo>
                <a:cubicBezTo>
                  <a:pt x="356745" y="651753"/>
                  <a:pt x="376200" y="671209"/>
                  <a:pt x="369715" y="690664"/>
                </a:cubicBezTo>
                <a:lnTo>
                  <a:pt x="350260" y="749029"/>
                </a:lnTo>
                <a:cubicBezTo>
                  <a:pt x="346032" y="761712"/>
                  <a:pt x="344374" y="775134"/>
                  <a:pt x="340532" y="787940"/>
                </a:cubicBezTo>
                <a:cubicBezTo>
                  <a:pt x="334639" y="807583"/>
                  <a:pt x="332452" y="829242"/>
                  <a:pt x="321077" y="846306"/>
                </a:cubicBezTo>
                <a:cubicBezTo>
                  <a:pt x="295934" y="884021"/>
                  <a:pt x="305319" y="864398"/>
                  <a:pt x="291894" y="904672"/>
                </a:cubicBezTo>
                <a:cubicBezTo>
                  <a:pt x="295137" y="917642"/>
                  <a:pt x="296356" y="931294"/>
                  <a:pt x="301622" y="943583"/>
                </a:cubicBezTo>
                <a:cubicBezTo>
                  <a:pt x="312234" y="968345"/>
                  <a:pt x="326677" y="980430"/>
                  <a:pt x="350260" y="992221"/>
                </a:cubicBezTo>
                <a:cubicBezTo>
                  <a:pt x="359431" y="996807"/>
                  <a:pt x="370272" y="997363"/>
                  <a:pt x="379443" y="1001949"/>
                </a:cubicBezTo>
                <a:cubicBezTo>
                  <a:pt x="389900" y="1007177"/>
                  <a:pt x="397942" y="1016656"/>
                  <a:pt x="408626" y="1021404"/>
                </a:cubicBezTo>
                <a:cubicBezTo>
                  <a:pt x="427366" y="1029733"/>
                  <a:pt x="447537" y="1034374"/>
                  <a:pt x="466992" y="1040859"/>
                </a:cubicBezTo>
                <a:lnTo>
                  <a:pt x="496175" y="1050587"/>
                </a:lnTo>
                <a:cubicBezTo>
                  <a:pt x="502660" y="1040859"/>
                  <a:pt x="514467" y="1033037"/>
                  <a:pt x="515630" y="1021404"/>
                </a:cubicBezTo>
                <a:cubicBezTo>
                  <a:pt x="551584" y="661860"/>
                  <a:pt x="491693" y="859755"/>
                  <a:pt x="544813" y="700391"/>
                </a:cubicBezTo>
                <a:lnTo>
                  <a:pt x="544813" y="700391"/>
                </a:lnTo>
                <a:cubicBezTo>
                  <a:pt x="548056" y="687421"/>
                  <a:pt x="548562" y="673439"/>
                  <a:pt x="554541" y="661481"/>
                </a:cubicBezTo>
                <a:cubicBezTo>
                  <a:pt x="565224" y="640115"/>
                  <a:pt x="583208" y="638954"/>
                  <a:pt x="603179" y="632298"/>
                </a:cubicBezTo>
                <a:cubicBezTo>
                  <a:pt x="660084" y="575392"/>
                  <a:pt x="639098" y="602736"/>
                  <a:pt x="671273" y="554476"/>
                </a:cubicBezTo>
                <a:cubicBezTo>
                  <a:pt x="699105" y="470973"/>
                  <a:pt x="656484" y="603902"/>
                  <a:pt x="690728" y="466927"/>
                </a:cubicBezTo>
                <a:cubicBezTo>
                  <a:pt x="695702" y="447032"/>
                  <a:pt x="710183" y="408561"/>
                  <a:pt x="710183" y="408561"/>
                </a:cubicBezTo>
                <a:cubicBezTo>
                  <a:pt x="695481" y="349749"/>
                  <a:pt x="704686" y="382344"/>
                  <a:pt x="681000" y="311285"/>
                </a:cubicBezTo>
                <a:cubicBezTo>
                  <a:pt x="677757" y="301557"/>
                  <a:pt x="678524" y="289353"/>
                  <a:pt x="671273" y="282102"/>
                </a:cubicBezTo>
                <a:lnTo>
                  <a:pt x="651817" y="262646"/>
                </a:lnTo>
                <a:cubicBezTo>
                  <a:pt x="648575" y="252919"/>
                  <a:pt x="649340" y="240714"/>
                  <a:pt x="642090" y="233464"/>
                </a:cubicBezTo>
                <a:cubicBezTo>
                  <a:pt x="634839" y="226213"/>
                  <a:pt x="622332" y="227775"/>
                  <a:pt x="612907" y="223736"/>
                </a:cubicBezTo>
                <a:cubicBezTo>
                  <a:pt x="599578" y="218024"/>
                  <a:pt x="587325" y="209993"/>
                  <a:pt x="573996" y="204281"/>
                </a:cubicBezTo>
                <a:cubicBezTo>
                  <a:pt x="564571" y="200242"/>
                  <a:pt x="553984" y="199139"/>
                  <a:pt x="544813" y="194553"/>
                </a:cubicBezTo>
                <a:cubicBezTo>
                  <a:pt x="504887" y="174590"/>
                  <a:pt x="526338" y="179773"/>
                  <a:pt x="496175" y="155642"/>
                </a:cubicBezTo>
                <a:cubicBezTo>
                  <a:pt x="487046" y="148339"/>
                  <a:pt x="476720" y="142672"/>
                  <a:pt x="466992" y="136187"/>
                </a:cubicBezTo>
                <a:cubicBezTo>
                  <a:pt x="460507" y="126459"/>
                  <a:pt x="455145" y="115881"/>
                  <a:pt x="447537" y="107004"/>
                </a:cubicBezTo>
                <a:cubicBezTo>
                  <a:pt x="435600" y="93077"/>
                  <a:pt x="418801" y="83355"/>
                  <a:pt x="408626" y="68093"/>
                </a:cubicBezTo>
                <a:cubicBezTo>
                  <a:pt x="401751" y="57781"/>
                  <a:pt x="383578" y="26387"/>
                  <a:pt x="369715" y="19455"/>
                </a:cubicBezTo>
                <a:cubicBezTo>
                  <a:pt x="357757" y="13476"/>
                  <a:pt x="343660" y="13400"/>
                  <a:pt x="330805" y="9727"/>
                </a:cubicBezTo>
                <a:cubicBezTo>
                  <a:pt x="320946" y="6910"/>
                  <a:pt x="311350" y="3242"/>
                  <a:pt x="301622" y="0"/>
                </a:cubicBezTo>
                <a:cubicBezTo>
                  <a:pt x="282167" y="3242"/>
                  <a:pt x="261724" y="2802"/>
                  <a:pt x="243256" y="9727"/>
                </a:cubicBezTo>
                <a:cubicBezTo>
                  <a:pt x="234668" y="12947"/>
                  <a:pt x="229303" y="21846"/>
                  <a:pt x="223800" y="29183"/>
                </a:cubicBezTo>
                <a:cubicBezTo>
                  <a:pt x="209771" y="47889"/>
                  <a:pt x="201424" y="71015"/>
                  <a:pt x="184890" y="87549"/>
                </a:cubicBezTo>
                <a:lnTo>
                  <a:pt x="165435" y="107004"/>
                </a:lnTo>
                <a:close/>
              </a:path>
            </a:pathLst>
          </a:custGeom>
          <a:solidFill>
            <a:schemeClr val="accent1">
              <a:alpha val="18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A31EEABF-325C-0944-A12B-DFE6DA3F9CD8}"/>
              </a:ext>
            </a:extLst>
          </p:cNvPr>
          <p:cNvSpPr/>
          <p:nvPr/>
        </p:nvSpPr>
        <p:spPr>
          <a:xfrm>
            <a:off x="4242452" y="3473920"/>
            <a:ext cx="1945532" cy="1984873"/>
          </a:xfrm>
          <a:custGeom>
            <a:avLst/>
            <a:gdLst>
              <a:gd name="connsiteX0" fmla="*/ 0 w 1945532"/>
              <a:gd name="connsiteY0" fmla="*/ 58797 h 1984873"/>
              <a:gd name="connsiteX1" fmla="*/ 0 w 1945532"/>
              <a:gd name="connsiteY1" fmla="*/ 58797 h 1984873"/>
              <a:gd name="connsiteX2" fmla="*/ 9728 w 1945532"/>
              <a:gd name="connsiteY2" fmla="*/ 1070473 h 1984873"/>
              <a:gd name="connsiteX3" fmla="*/ 19456 w 1945532"/>
              <a:gd name="connsiteY3" fmla="*/ 1128839 h 1984873"/>
              <a:gd name="connsiteX4" fmla="*/ 38911 w 1945532"/>
              <a:gd name="connsiteY4" fmla="*/ 1284482 h 1984873"/>
              <a:gd name="connsiteX5" fmla="*/ 58366 w 1945532"/>
              <a:gd name="connsiteY5" fmla="*/ 1352575 h 1984873"/>
              <a:gd name="connsiteX6" fmla="*/ 77822 w 1945532"/>
              <a:gd name="connsiteY6" fmla="*/ 1391486 h 1984873"/>
              <a:gd name="connsiteX7" fmla="*/ 145915 w 1945532"/>
              <a:gd name="connsiteY7" fmla="*/ 1401214 h 1984873"/>
              <a:gd name="connsiteX8" fmla="*/ 204281 w 1945532"/>
              <a:gd name="connsiteY8" fmla="*/ 1410941 h 1984873"/>
              <a:gd name="connsiteX9" fmla="*/ 291830 w 1945532"/>
              <a:gd name="connsiteY9" fmla="*/ 1440124 h 1984873"/>
              <a:gd name="connsiteX10" fmla="*/ 350196 w 1945532"/>
              <a:gd name="connsiteY10" fmla="*/ 1469307 h 1984873"/>
              <a:gd name="connsiteX11" fmla="*/ 389107 w 1945532"/>
              <a:gd name="connsiteY11" fmla="*/ 1508218 h 1984873"/>
              <a:gd name="connsiteX12" fmla="*/ 418290 w 1945532"/>
              <a:gd name="connsiteY12" fmla="*/ 1527673 h 1984873"/>
              <a:gd name="connsiteX13" fmla="*/ 476656 w 1945532"/>
              <a:gd name="connsiteY13" fmla="*/ 1576312 h 1984873"/>
              <a:gd name="connsiteX14" fmla="*/ 505839 w 1945532"/>
              <a:gd name="connsiteY14" fmla="*/ 1586039 h 1984873"/>
              <a:gd name="connsiteX15" fmla="*/ 564204 w 1945532"/>
              <a:gd name="connsiteY15" fmla="*/ 1624950 h 1984873"/>
              <a:gd name="connsiteX16" fmla="*/ 603115 w 1945532"/>
              <a:gd name="connsiteY16" fmla="*/ 1644405 h 1984873"/>
              <a:gd name="connsiteX17" fmla="*/ 661481 w 1945532"/>
              <a:gd name="connsiteY17" fmla="*/ 1683316 h 1984873"/>
              <a:gd name="connsiteX18" fmla="*/ 729575 w 1945532"/>
              <a:gd name="connsiteY18" fmla="*/ 1712499 h 1984873"/>
              <a:gd name="connsiteX19" fmla="*/ 768485 w 1945532"/>
              <a:gd name="connsiteY19" fmla="*/ 1741682 h 1984873"/>
              <a:gd name="connsiteX20" fmla="*/ 865762 w 1945532"/>
              <a:gd name="connsiteY20" fmla="*/ 1809775 h 1984873"/>
              <a:gd name="connsiteX21" fmla="*/ 943583 w 1945532"/>
              <a:gd name="connsiteY21" fmla="*/ 1858414 h 1984873"/>
              <a:gd name="connsiteX22" fmla="*/ 963039 w 1945532"/>
              <a:gd name="connsiteY22" fmla="*/ 1877869 h 1984873"/>
              <a:gd name="connsiteX23" fmla="*/ 992222 w 1945532"/>
              <a:gd name="connsiteY23" fmla="*/ 1887597 h 1984873"/>
              <a:gd name="connsiteX24" fmla="*/ 1021404 w 1945532"/>
              <a:gd name="connsiteY24" fmla="*/ 1907052 h 1984873"/>
              <a:gd name="connsiteX25" fmla="*/ 1060315 w 1945532"/>
              <a:gd name="connsiteY25" fmla="*/ 1916780 h 1984873"/>
              <a:gd name="connsiteX26" fmla="*/ 1118681 w 1945532"/>
              <a:gd name="connsiteY26" fmla="*/ 1936235 h 1984873"/>
              <a:gd name="connsiteX27" fmla="*/ 1215958 w 1945532"/>
              <a:gd name="connsiteY27" fmla="*/ 1955690 h 1984873"/>
              <a:gd name="connsiteX28" fmla="*/ 1245141 w 1945532"/>
              <a:gd name="connsiteY28" fmla="*/ 1965418 h 1984873"/>
              <a:gd name="connsiteX29" fmla="*/ 1322962 w 1945532"/>
              <a:gd name="connsiteY29" fmla="*/ 1984873 h 1984873"/>
              <a:gd name="connsiteX30" fmla="*/ 1507787 w 1945532"/>
              <a:gd name="connsiteY30" fmla="*/ 1975146 h 1984873"/>
              <a:gd name="connsiteX31" fmla="*/ 1624519 w 1945532"/>
              <a:gd name="connsiteY31" fmla="*/ 1926507 h 1984873"/>
              <a:gd name="connsiteX32" fmla="*/ 1731524 w 1945532"/>
              <a:gd name="connsiteY32" fmla="*/ 1868141 h 1984873"/>
              <a:gd name="connsiteX33" fmla="*/ 1799617 w 1945532"/>
              <a:gd name="connsiteY33" fmla="*/ 1790320 h 1984873"/>
              <a:gd name="connsiteX34" fmla="*/ 1838528 w 1945532"/>
              <a:gd name="connsiteY34" fmla="*/ 1702771 h 1984873"/>
              <a:gd name="connsiteX35" fmla="*/ 1857983 w 1945532"/>
              <a:gd name="connsiteY35" fmla="*/ 1634678 h 1984873"/>
              <a:gd name="connsiteX36" fmla="*/ 1877439 w 1945532"/>
              <a:gd name="connsiteY36" fmla="*/ 1605495 h 1984873"/>
              <a:gd name="connsiteX37" fmla="*/ 1906622 w 1945532"/>
              <a:gd name="connsiteY37" fmla="*/ 1488763 h 1984873"/>
              <a:gd name="connsiteX38" fmla="*/ 1916349 w 1945532"/>
              <a:gd name="connsiteY38" fmla="*/ 1449852 h 1984873"/>
              <a:gd name="connsiteX39" fmla="*/ 1945532 w 1945532"/>
              <a:gd name="connsiteY39" fmla="*/ 1362303 h 1984873"/>
              <a:gd name="connsiteX40" fmla="*/ 1935804 w 1945532"/>
              <a:gd name="connsiteY40" fmla="*/ 1303937 h 1984873"/>
              <a:gd name="connsiteX41" fmla="*/ 1916349 w 1945532"/>
              <a:gd name="connsiteY41" fmla="*/ 1274754 h 1984873"/>
              <a:gd name="connsiteX42" fmla="*/ 1887166 w 1945532"/>
              <a:gd name="connsiteY42" fmla="*/ 1138567 h 1984873"/>
              <a:gd name="connsiteX43" fmla="*/ 1867711 w 1945532"/>
              <a:gd name="connsiteY43" fmla="*/ 1080201 h 1984873"/>
              <a:gd name="connsiteX44" fmla="*/ 1848256 w 1945532"/>
              <a:gd name="connsiteY44" fmla="*/ 1012107 h 1984873"/>
              <a:gd name="connsiteX45" fmla="*/ 1838528 w 1945532"/>
              <a:gd name="connsiteY45" fmla="*/ 982924 h 1984873"/>
              <a:gd name="connsiteX46" fmla="*/ 1819073 w 1945532"/>
              <a:gd name="connsiteY46" fmla="*/ 895375 h 1984873"/>
              <a:gd name="connsiteX47" fmla="*/ 1828800 w 1945532"/>
              <a:gd name="connsiteY47" fmla="*/ 798099 h 1984873"/>
              <a:gd name="connsiteX48" fmla="*/ 1838528 w 1945532"/>
              <a:gd name="connsiteY48" fmla="*/ 749461 h 1984873"/>
              <a:gd name="connsiteX49" fmla="*/ 1857983 w 1945532"/>
              <a:gd name="connsiteY49" fmla="*/ 681367 h 1984873"/>
              <a:gd name="connsiteX50" fmla="*/ 1848256 w 1945532"/>
              <a:gd name="connsiteY50" fmla="*/ 632729 h 1984873"/>
              <a:gd name="connsiteX51" fmla="*/ 1809345 w 1945532"/>
              <a:gd name="connsiteY51" fmla="*/ 584090 h 1984873"/>
              <a:gd name="connsiteX52" fmla="*/ 1760707 w 1945532"/>
              <a:gd name="connsiteY52" fmla="*/ 535452 h 1984873"/>
              <a:gd name="connsiteX53" fmla="*/ 1663430 w 1945532"/>
              <a:gd name="connsiteY53" fmla="*/ 506269 h 1984873"/>
              <a:gd name="connsiteX54" fmla="*/ 1585609 w 1945532"/>
              <a:gd name="connsiteY54" fmla="*/ 438175 h 1984873"/>
              <a:gd name="connsiteX55" fmla="*/ 1527243 w 1945532"/>
              <a:gd name="connsiteY55" fmla="*/ 418720 h 1984873"/>
              <a:gd name="connsiteX56" fmla="*/ 1488332 w 1945532"/>
              <a:gd name="connsiteY56" fmla="*/ 379809 h 1984873"/>
              <a:gd name="connsiteX57" fmla="*/ 1391056 w 1945532"/>
              <a:gd name="connsiteY57" fmla="*/ 321444 h 1984873"/>
              <a:gd name="connsiteX58" fmla="*/ 1352145 w 1945532"/>
              <a:gd name="connsiteY58" fmla="*/ 311716 h 1984873"/>
              <a:gd name="connsiteX59" fmla="*/ 1322962 w 1945532"/>
              <a:gd name="connsiteY59" fmla="*/ 292261 h 1984873"/>
              <a:gd name="connsiteX60" fmla="*/ 1293779 w 1945532"/>
              <a:gd name="connsiteY60" fmla="*/ 282533 h 1984873"/>
              <a:gd name="connsiteX61" fmla="*/ 1264596 w 1945532"/>
              <a:gd name="connsiteY61" fmla="*/ 204712 h 1984873"/>
              <a:gd name="connsiteX62" fmla="*/ 1206230 w 1945532"/>
              <a:gd name="connsiteY62" fmla="*/ 165801 h 1984873"/>
              <a:gd name="connsiteX63" fmla="*/ 797668 w 1945532"/>
              <a:gd name="connsiteY63" fmla="*/ 126890 h 1984873"/>
              <a:gd name="connsiteX64" fmla="*/ 719847 w 1945532"/>
              <a:gd name="connsiteY64" fmla="*/ 117163 h 1984873"/>
              <a:gd name="connsiteX65" fmla="*/ 593387 w 1945532"/>
              <a:gd name="connsiteY65" fmla="*/ 97707 h 1984873"/>
              <a:gd name="connsiteX66" fmla="*/ 311285 w 1945532"/>
              <a:gd name="connsiteY66" fmla="*/ 78252 h 1984873"/>
              <a:gd name="connsiteX67" fmla="*/ 262647 w 1945532"/>
              <a:gd name="connsiteY67" fmla="*/ 68524 h 1984873"/>
              <a:gd name="connsiteX68" fmla="*/ 204281 w 1945532"/>
              <a:gd name="connsiteY68" fmla="*/ 49069 h 1984873"/>
              <a:gd name="connsiteX69" fmla="*/ 165370 w 1945532"/>
              <a:gd name="connsiteY69" fmla="*/ 431 h 1984873"/>
              <a:gd name="connsiteX70" fmla="*/ 116732 w 1945532"/>
              <a:gd name="connsiteY70" fmla="*/ 10158 h 1984873"/>
              <a:gd name="connsiteX71" fmla="*/ 58366 w 1945532"/>
              <a:gd name="connsiteY71" fmla="*/ 29614 h 1984873"/>
              <a:gd name="connsiteX72" fmla="*/ 29183 w 1945532"/>
              <a:gd name="connsiteY72" fmla="*/ 39341 h 1984873"/>
              <a:gd name="connsiteX73" fmla="*/ 0 w 1945532"/>
              <a:gd name="connsiteY73" fmla="*/ 58797 h 1984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1945532" h="1984873">
                <a:moveTo>
                  <a:pt x="0" y="58797"/>
                </a:moveTo>
                <a:lnTo>
                  <a:pt x="0" y="58797"/>
                </a:lnTo>
                <a:cubicBezTo>
                  <a:pt x="3243" y="396022"/>
                  <a:pt x="3597" y="733288"/>
                  <a:pt x="9728" y="1070473"/>
                </a:cubicBezTo>
                <a:cubicBezTo>
                  <a:pt x="10087" y="1090193"/>
                  <a:pt x="16849" y="1109288"/>
                  <a:pt x="19456" y="1128839"/>
                </a:cubicBezTo>
                <a:cubicBezTo>
                  <a:pt x="23570" y="1159692"/>
                  <a:pt x="31391" y="1249387"/>
                  <a:pt x="38911" y="1284482"/>
                </a:cubicBezTo>
                <a:cubicBezTo>
                  <a:pt x="43857" y="1307564"/>
                  <a:pt x="50299" y="1330390"/>
                  <a:pt x="58366" y="1352575"/>
                </a:cubicBezTo>
                <a:cubicBezTo>
                  <a:pt x="63322" y="1366203"/>
                  <a:pt x="65146" y="1384443"/>
                  <a:pt x="77822" y="1391486"/>
                </a:cubicBezTo>
                <a:cubicBezTo>
                  <a:pt x="97865" y="1402621"/>
                  <a:pt x="123253" y="1397728"/>
                  <a:pt x="145915" y="1401214"/>
                </a:cubicBezTo>
                <a:cubicBezTo>
                  <a:pt x="165409" y="1404213"/>
                  <a:pt x="184826" y="1407699"/>
                  <a:pt x="204281" y="1410941"/>
                </a:cubicBezTo>
                <a:lnTo>
                  <a:pt x="291830" y="1440124"/>
                </a:lnTo>
                <a:cubicBezTo>
                  <a:pt x="320074" y="1449538"/>
                  <a:pt x="326198" y="1448737"/>
                  <a:pt x="350196" y="1469307"/>
                </a:cubicBezTo>
                <a:cubicBezTo>
                  <a:pt x="364123" y="1481244"/>
                  <a:pt x="373845" y="1498043"/>
                  <a:pt x="389107" y="1508218"/>
                </a:cubicBezTo>
                <a:cubicBezTo>
                  <a:pt x="398835" y="1514703"/>
                  <a:pt x="409161" y="1520370"/>
                  <a:pt x="418290" y="1527673"/>
                </a:cubicBezTo>
                <a:cubicBezTo>
                  <a:pt x="455828" y="1557704"/>
                  <a:pt x="418707" y="1543199"/>
                  <a:pt x="476656" y="1576312"/>
                </a:cubicBezTo>
                <a:cubicBezTo>
                  <a:pt x="485559" y="1581399"/>
                  <a:pt x="496111" y="1582797"/>
                  <a:pt x="505839" y="1586039"/>
                </a:cubicBezTo>
                <a:cubicBezTo>
                  <a:pt x="525294" y="1599009"/>
                  <a:pt x="543290" y="1614493"/>
                  <a:pt x="564204" y="1624950"/>
                </a:cubicBezTo>
                <a:cubicBezTo>
                  <a:pt x="577174" y="1631435"/>
                  <a:pt x="590680" y="1636944"/>
                  <a:pt x="603115" y="1644405"/>
                </a:cubicBezTo>
                <a:cubicBezTo>
                  <a:pt x="623165" y="1656435"/>
                  <a:pt x="639299" y="1675922"/>
                  <a:pt x="661481" y="1683316"/>
                </a:cubicBezTo>
                <a:cubicBezTo>
                  <a:pt x="689848" y="1692772"/>
                  <a:pt x="702102" y="1695328"/>
                  <a:pt x="729575" y="1712499"/>
                </a:cubicBezTo>
                <a:cubicBezTo>
                  <a:pt x="743323" y="1721092"/>
                  <a:pt x="754995" y="1732689"/>
                  <a:pt x="768485" y="1741682"/>
                </a:cubicBezTo>
                <a:cubicBezTo>
                  <a:pt x="922720" y="1844505"/>
                  <a:pt x="705955" y="1689919"/>
                  <a:pt x="865762" y="1809775"/>
                </a:cubicBezTo>
                <a:cubicBezTo>
                  <a:pt x="921964" y="1851926"/>
                  <a:pt x="866666" y="1803474"/>
                  <a:pt x="943583" y="1858414"/>
                </a:cubicBezTo>
                <a:cubicBezTo>
                  <a:pt x="951046" y="1863745"/>
                  <a:pt x="955175" y="1873150"/>
                  <a:pt x="963039" y="1877869"/>
                </a:cubicBezTo>
                <a:cubicBezTo>
                  <a:pt x="971832" y="1883145"/>
                  <a:pt x="983051" y="1883011"/>
                  <a:pt x="992222" y="1887597"/>
                </a:cubicBezTo>
                <a:cubicBezTo>
                  <a:pt x="1002679" y="1892825"/>
                  <a:pt x="1010658" y="1902447"/>
                  <a:pt x="1021404" y="1907052"/>
                </a:cubicBezTo>
                <a:cubicBezTo>
                  <a:pt x="1033693" y="1912319"/>
                  <a:pt x="1047509" y="1912938"/>
                  <a:pt x="1060315" y="1916780"/>
                </a:cubicBezTo>
                <a:cubicBezTo>
                  <a:pt x="1079958" y="1922673"/>
                  <a:pt x="1098572" y="1932213"/>
                  <a:pt x="1118681" y="1936235"/>
                </a:cubicBezTo>
                <a:cubicBezTo>
                  <a:pt x="1151107" y="1942720"/>
                  <a:pt x="1184587" y="1945233"/>
                  <a:pt x="1215958" y="1955690"/>
                </a:cubicBezTo>
                <a:cubicBezTo>
                  <a:pt x="1225686" y="1958933"/>
                  <a:pt x="1235248" y="1962720"/>
                  <a:pt x="1245141" y="1965418"/>
                </a:cubicBezTo>
                <a:cubicBezTo>
                  <a:pt x="1270937" y="1972453"/>
                  <a:pt x="1322962" y="1984873"/>
                  <a:pt x="1322962" y="1984873"/>
                </a:cubicBezTo>
                <a:cubicBezTo>
                  <a:pt x="1384570" y="1981631"/>
                  <a:pt x="1446500" y="1982218"/>
                  <a:pt x="1507787" y="1975146"/>
                </a:cubicBezTo>
                <a:cubicBezTo>
                  <a:pt x="1578214" y="1967020"/>
                  <a:pt x="1568331" y="1954601"/>
                  <a:pt x="1624519" y="1926507"/>
                </a:cubicBezTo>
                <a:cubicBezTo>
                  <a:pt x="1659762" y="1908886"/>
                  <a:pt x="1705638" y="1902654"/>
                  <a:pt x="1731524" y="1868141"/>
                </a:cubicBezTo>
                <a:cubicBezTo>
                  <a:pt x="1771713" y="1814557"/>
                  <a:pt x="1749243" y="1840695"/>
                  <a:pt x="1799617" y="1790320"/>
                </a:cubicBezTo>
                <a:cubicBezTo>
                  <a:pt x="1822430" y="1699068"/>
                  <a:pt x="1790446" y="1810953"/>
                  <a:pt x="1838528" y="1702771"/>
                </a:cubicBezTo>
                <a:cubicBezTo>
                  <a:pt x="1863451" y="1646696"/>
                  <a:pt x="1834282" y="1682080"/>
                  <a:pt x="1857983" y="1634678"/>
                </a:cubicBezTo>
                <a:cubicBezTo>
                  <a:pt x="1863212" y="1624221"/>
                  <a:pt x="1870954" y="1615223"/>
                  <a:pt x="1877439" y="1605495"/>
                </a:cubicBezTo>
                <a:lnTo>
                  <a:pt x="1906622" y="1488763"/>
                </a:lnTo>
                <a:cubicBezTo>
                  <a:pt x="1909865" y="1475793"/>
                  <a:pt x="1911384" y="1462265"/>
                  <a:pt x="1916349" y="1449852"/>
                </a:cubicBezTo>
                <a:cubicBezTo>
                  <a:pt x="1940769" y="1388801"/>
                  <a:pt x="1931569" y="1418154"/>
                  <a:pt x="1945532" y="1362303"/>
                </a:cubicBezTo>
                <a:cubicBezTo>
                  <a:pt x="1942289" y="1342848"/>
                  <a:pt x="1942041" y="1322649"/>
                  <a:pt x="1935804" y="1303937"/>
                </a:cubicBezTo>
                <a:cubicBezTo>
                  <a:pt x="1932107" y="1292846"/>
                  <a:pt x="1920344" y="1285741"/>
                  <a:pt x="1916349" y="1274754"/>
                </a:cubicBezTo>
                <a:cubicBezTo>
                  <a:pt x="1885717" y="1190514"/>
                  <a:pt x="1906006" y="1213928"/>
                  <a:pt x="1887166" y="1138567"/>
                </a:cubicBezTo>
                <a:cubicBezTo>
                  <a:pt x="1882192" y="1118672"/>
                  <a:pt x="1873345" y="1099920"/>
                  <a:pt x="1867711" y="1080201"/>
                </a:cubicBezTo>
                <a:cubicBezTo>
                  <a:pt x="1861226" y="1057503"/>
                  <a:pt x="1855039" y="1034718"/>
                  <a:pt x="1848256" y="1012107"/>
                </a:cubicBezTo>
                <a:cubicBezTo>
                  <a:pt x="1845310" y="1002286"/>
                  <a:pt x="1841345" y="992783"/>
                  <a:pt x="1838528" y="982924"/>
                </a:cubicBezTo>
                <a:cubicBezTo>
                  <a:pt x="1829367" y="950862"/>
                  <a:pt x="1825761" y="928817"/>
                  <a:pt x="1819073" y="895375"/>
                </a:cubicBezTo>
                <a:cubicBezTo>
                  <a:pt x="1822315" y="862950"/>
                  <a:pt x="1824493" y="830400"/>
                  <a:pt x="1828800" y="798099"/>
                </a:cubicBezTo>
                <a:cubicBezTo>
                  <a:pt x="1830985" y="781710"/>
                  <a:pt x="1834941" y="765601"/>
                  <a:pt x="1838528" y="749461"/>
                </a:cubicBezTo>
                <a:cubicBezTo>
                  <a:pt x="1846671" y="712820"/>
                  <a:pt x="1847152" y="713863"/>
                  <a:pt x="1857983" y="681367"/>
                </a:cubicBezTo>
                <a:cubicBezTo>
                  <a:pt x="1854741" y="665154"/>
                  <a:pt x="1854061" y="648210"/>
                  <a:pt x="1848256" y="632729"/>
                </a:cubicBezTo>
                <a:cubicBezTo>
                  <a:pt x="1837690" y="604553"/>
                  <a:pt x="1826102" y="605037"/>
                  <a:pt x="1809345" y="584090"/>
                </a:cubicBezTo>
                <a:cubicBezTo>
                  <a:pt x="1786089" y="555019"/>
                  <a:pt x="1796934" y="551553"/>
                  <a:pt x="1760707" y="535452"/>
                </a:cubicBezTo>
                <a:cubicBezTo>
                  <a:pt x="1730259" y="521920"/>
                  <a:pt x="1695767" y="514353"/>
                  <a:pt x="1663430" y="506269"/>
                </a:cubicBezTo>
                <a:cubicBezTo>
                  <a:pt x="1640733" y="472222"/>
                  <a:pt x="1634247" y="454387"/>
                  <a:pt x="1585609" y="438175"/>
                </a:cubicBezTo>
                <a:lnTo>
                  <a:pt x="1527243" y="418720"/>
                </a:lnTo>
                <a:cubicBezTo>
                  <a:pt x="1514273" y="405750"/>
                  <a:pt x="1503594" y="389984"/>
                  <a:pt x="1488332" y="379809"/>
                </a:cubicBezTo>
                <a:cubicBezTo>
                  <a:pt x="1459244" y="360417"/>
                  <a:pt x="1425240" y="334263"/>
                  <a:pt x="1391056" y="321444"/>
                </a:cubicBezTo>
                <a:cubicBezTo>
                  <a:pt x="1378538" y="316750"/>
                  <a:pt x="1365115" y="314959"/>
                  <a:pt x="1352145" y="311716"/>
                </a:cubicBezTo>
                <a:cubicBezTo>
                  <a:pt x="1342417" y="305231"/>
                  <a:pt x="1333419" y="297489"/>
                  <a:pt x="1322962" y="292261"/>
                </a:cubicBezTo>
                <a:cubicBezTo>
                  <a:pt x="1313791" y="287675"/>
                  <a:pt x="1299467" y="291065"/>
                  <a:pt x="1293779" y="282533"/>
                </a:cubicBezTo>
                <a:cubicBezTo>
                  <a:pt x="1254928" y="224258"/>
                  <a:pt x="1312194" y="246360"/>
                  <a:pt x="1264596" y="204712"/>
                </a:cubicBezTo>
                <a:cubicBezTo>
                  <a:pt x="1246999" y="189314"/>
                  <a:pt x="1225685" y="178771"/>
                  <a:pt x="1206230" y="165801"/>
                </a:cubicBezTo>
                <a:cubicBezTo>
                  <a:pt x="1071690" y="76108"/>
                  <a:pt x="1188696" y="146943"/>
                  <a:pt x="797668" y="126890"/>
                </a:cubicBezTo>
                <a:lnTo>
                  <a:pt x="719847" y="117163"/>
                </a:lnTo>
                <a:cubicBezTo>
                  <a:pt x="681841" y="111734"/>
                  <a:pt x="631048" y="100845"/>
                  <a:pt x="593387" y="97707"/>
                </a:cubicBezTo>
                <a:cubicBezTo>
                  <a:pt x="499455" y="89879"/>
                  <a:pt x="311285" y="78252"/>
                  <a:pt x="311285" y="78252"/>
                </a:cubicBezTo>
                <a:cubicBezTo>
                  <a:pt x="295072" y="75009"/>
                  <a:pt x="278598" y="72874"/>
                  <a:pt x="262647" y="68524"/>
                </a:cubicBezTo>
                <a:cubicBezTo>
                  <a:pt x="242862" y="63128"/>
                  <a:pt x="204281" y="49069"/>
                  <a:pt x="204281" y="49069"/>
                </a:cubicBezTo>
                <a:cubicBezTo>
                  <a:pt x="202057" y="45732"/>
                  <a:pt x="175585" y="1890"/>
                  <a:pt x="165370" y="431"/>
                </a:cubicBezTo>
                <a:cubicBezTo>
                  <a:pt x="149002" y="-1907"/>
                  <a:pt x="132683" y="5808"/>
                  <a:pt x="116732" y="10158"/>
                </a:cubicBezTo>
                <a:cubicBezTo>
                  <a:pt x="96947" y="15554"/>
                  <a:pt x="77821" y="23129"/>
                  <a:pt x="58366" y="29614"/>
                </a:cubicBezTo>
                <a:lnTo>
                  <a:pt x="29183" y="39341"/>
                </a:lnTo>
                <a:lnTo>
                  <a:pt x="0" y="58797"/>
                </a:lnTo>
                <a:close/>
              </a:path>
            </a:pathLst>
          </a:custGeom>
          <a:solidFill>
            <a:schemeClr val="accent2">
              <a:lumMod val="75000"/>
              <a:alpha val="16000"/>
            </a:schemeClr>
          </a:solidFill>
          <a:ln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ACEA18B6-4B35-1D4C-A502-B62B15BB3FB0}"/>
              </a:ext>
            </a:extLst>
          </p:cNvPr>
          <p:cNvSpPr/>
          <p:nvPr/>
        </p:nvSpPr>
        <p:spPr>
          <a:xfrm>
            <a:off x="4231057" y="3009947"/>
            <a:ext cx="3891157" cy="1702341"/>
          </a:xfrm>
          <a:custGeom>
            <a:avLst/>
            <a:gdLst>
              <a:gd name="connsiteX0" fmla="*/ 253012 w 3891157"/>
              <a:gd name="connsiteY0" fmla="*/ 233464 h 1702341"/>
              <a:gd name="connsiteX1" fmla="*/ 253012 w 3891157"/>
              <a:gd name="connsiteY1" fmla="*/ 233464 h 1702341"/>
              <a:gd name="connsiteX2" fmla="*/ 379472 w 3891157"/>
              <a:gd name="connsiteY2" fmla="*/ 223736 h 1702341"/>
              <a:gd name="connsiteX3" fmla="*/ 418383 w 3891157"/>
              <a:gd name="connsiteY3" fmla="*/ 214009 h 1702341"/>
              <a:gd name="connsiteX4" fmla="*/ 671302 w 3891157"/>
              <a:gd name="connsiteY4" fmla="*/ 204281 h 1702341"/>
              <a:gd name="connsiteX5" fmla="*/ 710212 w 3891157"/>
              <a:gd name="connsiteY5" fmla="*/ 194553 h 1702341"/>
              <a:gd name="connsiteX6" fmla="*/ 768578 w 3891157"/>
              <a:gd name="connsiteY6" fmla="*/ 175098 h 1702341"/>
              <a:gd name="connsiteX7" fmla="*/ 943676 w 3891157"/>
              <a:gd name="connsiteY7" fmla="*/ 204281 h 1702341"/>
              <a:gd name="connsiteX8" fmla="*/ 1002042 w 3891157"/>
              <a:gd name="connsiteY8" fmla="*/ 223736 h 1702341"/>
              <a:gd name="connsiteX9" fmla="*/ 1031225 w 3891157"/>
              <a:gd name="connsiteY9" fmla="*/ 233464 h 1702341"/>
              <a:gd name="connsiteX10" fmla="*/ 1070136 w 3891157"/>
              <a:gd name="connsiteY10" fmla="*/ 223736 h 1702341"/>
              <a:gd name="connsiteX11" fmla="*/ 1128502 w 3891157"/>
              <a:gd name="connsiteY11" fmla="*/ 204281 h 1702341"/>
              <a:gd name="connsiteX12" fmla="*/ 1216051 w 3891157"/>
              <a:gd name="connsiteY12" fmla="*/ 194553 h 1702341"/>
              <a:gd name="connsiteX13" fmla="*/ 1225778 w 3891157"/>
              <a:gd name="connsiteY13" fmla="*/ 165370 h 1702341"/>
              <a:gd name="connsiteX14" fmla="*/ 1235506 w 3891157"/>
              <a:gd name="connsiteY14" fmla="*/ 97277 h 1702341"/>
              <a:gd name="connsiteX15" fmla="*/ 1254961 w 3891157"/>
              <a:gd name="connsiteY15" fmla="*/ 68094 h 1702341"/>
              <a:gd name="connsiteX16" fmla="*/ 1332783 w 3891157"/>
              <a:gd name="connsiteY16" fmla="*/ 9728 h 1702341"/>
              <a:gd name="connsiteX17" fmla="*/ 1361966 w 3891157"/>
              <a:gd name="connsiteY17" fmla="*/ 0 h 1702341"/>
              <a:gd name="connsiteX18" fmla="*/ 1439787 w 3891157"/>
              <a:gd name="connsiteY18" fmla="*/ 9728 h 1702341"/>
              <a:gd name="connsiteX19" fmla="*/ 1498153 w 3891157"/>
              <a:gd name="connsiteY19" fmla="*/ 38911 h 1702341"/>
              <a:gd name="connsiteX20" fmla="*/ 1556519 w 3891157"/>
              <a:gd name="connsiteY20" fmla="*/ 58366 h 1702341"/>
              <a:gd name="connsiteX21" fmla="*/ 1585702 w 3891157"/>
              <a:gd name="connsiteY21" fmla="*/ 68094 h 1702341"/>
              <a:gd name="connsiteX22" fmla="*/ 1614885 w 3891157"/>
              <a:gd name="connsiteY22" fmla="*/ 77821 h 1702341"/>
              <a:gd name="connsiteX23" fmla="*/ 1673251 w 3891157"/>
              <a:gd name="connsiteY23" fmla="*/ 126460 h 1702341"/>
              <a:gd name="connsiteX24" fmla="*/ 1702434 w 3891157"/>
              <a:gd name="connsiteY24" fmla="*/ 145915 h 1702341"/>
              <a:gd name="connsiteX25" fmla="*/ 1789983 w 3891157"/>
              <a:gd name="connsiteY25" fmla="*/ 116732 h 1702341"/>
              <a:gd name="connsiteX26" fmla="*/ 1848349 w 3891157"/>
              <a:gd name="connsiteY26" fmla="*/ 97277 h 1702341"/>
              <a:gd name="connsiteX27" fmla="*/ 2052629 w 3891157"/>
              <a:gd name="connsiteY27" fmla="*/ 116732 h 1702341"/>
              <a:gd name="connsiteX28" fmla="*/ 2081812 w 3891157"/>
              <a:gd name="connsiteY28" fmla="*/ 126460 h 1702341"/>
              <a:gd name="connsiteX29" fmla="*/ 2169361 w 3891157"/>
              <a:gd name="connsiteY29" fmla="*/ 145915 h 1702341"/>
              <a:gd name="connsiteX30" fmla="*/ 2227727 w 3891157"/>
              <a:gd name="connsiteY30" fmla="*/ 165370 h 1702341"/>
              <a:gd name="connsiteX31" fmla="*/ 2247183 w 3891157"/>
              <a:gd name="connsiteY31" fmla="*/ 184826 h 1702341"/>
              <a:gd name="connsiteX32" fmla="*/ 2286093 w 3891157"/>
              <a:gd name="connsiteY32" fmla="*/ 243192 h 1702341"/>
              <a:gd name="connsiteX33" fmla="*/ 2295821 w 3891157"/>
              <a:gd name="connsiteY33" fmla="*/ 301558 h 1702341"/>
              <a:gd name="connsiteX34" fmla="*/ 2354187 w 3891157"/>
              <a:gd name="connsiteY34" fmla="*/ 340468 h 1702341"/>
              <a:gd name="connsiteX35" fmla="*/ 2363915 w 3891157"/>
              <a:gd name="connsiteY35" fmla="*/ 369651 h 1702341"/>
              <a:gd name="connsiteX36" fmla="*/ 2325004 w 3891157"/>
              <a:gd name="connsiteY36" fmla="*/ 457200 h 1702341"/>
              <a:gd name="connsiteX37" fmla="*/ 2295821 w 3891157"/>
              <a:gd name="connsiteY37" fmla="*/ 476655 h 1702341"/>
              <a:gd name="connsiteX38" fmla="*/ 2218000 w 3891157"/>
              <a:gd name="connsiteY38" fmla="*/ 486383 h 1702341"/>
              <a:gd name="connsiteX39" fmla="*/ 2159634 w 3891157"/>
              <a:gd name="connsiteY39" fmla="*/ 554477 h 1702341"/>
              <a:gd name="connsiteX40" fmla="*/ 2140178 w 3891157"/>
              <a:gd name="connsiteY40" fmla="*/ 612843 h 1702341"/>
              <a:gd name="connsiteX41" fmla="*/ 2130451 w 3891157"/>
              <a:gd name="connsiteY41" fmla="*/ 642026 h 1702341"/>
              <a:gd name="connsiteX42" fmla="*/ 2149906 w 3891157"/>
              <a:gd name="connsiteY42" fmla="*/ 778213 h 1702341"/>
              <a:gd name="connsiteX43" fmla="*/ 2159634 w 3891157"/>
              <a:gd name="connsiteY43" fmla="*/ 817124 h 1702341"/>
              <a:gd name="connsiteX44" fmla="*/ 2169361 w 3891157"/>
              <a:gd name="connsiteY44" fmla="*/ 953311 h 1702341"/>
              <a:gd name="connsiteX45" fmla="*/ 2188817 w 3891157"/>
              <a:gd name="connsiteY45" fmla="*/ 1060315 h 1702341"/>
              <a:gd name="connsiteX46" fmla="*/ 2208272 w 3891157"/>
              <a:gd name="connsiteY46" fmla="*/ 1118681 h 1702341"/>
              <a:gd name="connsiteX47" fmla="*/ 2276366 w 3891157"/>
              <a:gd name="connsiteY47" fmla="*/ 1167319 h 1702341"/>
              <a:gd name="connsiteX48" fmla="*/ 2334732 w 3891157"/>
              <a:gd name="connsiteY48" fmla="*/ 1206230 h 1702341"/>
              <a:gd name="connsiteX49" fmla="*/ 2441736 w 3891157"/>
              <a:gd name="connsiteY49" fmla="*/ 1284051 h 1702341"/>
              <a:gd name="connsiteX50" fmla="*/ 2470919 w 3891157"/>
              <a:gd name="connsiteY50" fmla="*/ 1293779 h 1702341"/>
              <a:gd name="connsiteX51" fmla="*/ 2490374 w 3891157"/>
              <a:gd name="connsiteY51" fmla="*/ 1322962 h 1702341"/>
              <a:gd name="connsiteX52" fmla="*/ 2587651 w 3891157"/>
              <a:gd name="connsiteY52" fmla="*/ 1352145 h 1702341"/>
              <a:gd name="connsiteX53" fmla="*/ 2646017 w 3891157"/>
              <a:gd name="connsiteY53" fmla="*/ 1371600 h 1702341"/>
              <a:gd name="connsiteX54" fmla="*/ 2675200 w 3891157"/>
              <a:gd name="connsiteY54" fmla="*/ 1381328 h 1702341"/>
              <a:gd name="connsiteX55" fmla="*/ 2957302 w 3891157"/>
              <a:gd name="connsiteY55" fmla="*/ 1352145 h 1702341"/>
              <a:gd name="connsiteX56" fmla="*/ 2976757 w 3891157"/>
              <a:gd name="connsiteY56" fmla="*/ 1322962 h 1702341"/>
              <a:gd name="connsiteX57" fmla="*/ 2986485 w 3891157"/>
              <a:gd name="connsiteY57" fmla="*/ 1293779 h 1702341"/>
              <a:gd name="connsiteX58" fmla="*/ 2996212 w 3891157"/>
              <a:gd name="connsiteY58" fmla="*/ 1235413 h 1702341"/>
              <a:gd name="connsiteX59" fmla="*/ 3005940 w 3891157"/>
              <a:gd name="connsiteY59" fmla="*/ 1128409 h 1702341"/>
              <a:gd name="connsiteX60" fmla="*/ 3015668 w 3891157"/>
              <a:gd name="connsiteY60" fmla="*/ 1099226 h 1702341"/>
              <a:gd name="connsiteX61" fmla="*/ 3025395 w 3891157"/>
              <a:gd name="connsiteY61" fmla="*/ 1060315 h 1702341"/>
              <a:gd name="connsiteX62" fmla="*/ 3035123 w 3891157"/>
              <a:gd name="connsiteY62" fmla="*/ 1011677 h 1702341"/>
              <a:gd name="connsiteX63" fmla="*/ 3054578 w 3891157"/>
              <a:gd name="connsiteY63" fmla="*/ 953311 h 1702341"/>
              <a:gd name="connsiteX64" fmla="*/ 3112944 w 3891157"/>
              <a:gd name="connsiteY64" fmla="*/ 933855 h 1702341"/>
              <a:gd name="connsiteX65" fmla="*/ 3171310 w 3891157"/>
              <a:gd name="connsiteY65" fmla="*/ 943583 h 1702341"/>
              <a:gd name="connsiteX66" fmla="*/ 3181038 w 3891157"/>
              <a:gd name="connsiteY66" fmla="*/ 972766 h 1702341"/>
              <a:gd name="connsiteX67" fmla="*/ 3210221 w 3891157"/>
              <a:gd name="connsiteY67" fmla="*/ 982494 h 1702341"/>
              <a:gd name="connsiteX68" fmla="*/ 3239404 w 3891157"/>
              <a:gd name="connsiteY68" fmla="*/ 1001949 h 1702341"/>
              <a:gd name="connsiteX69" fmla="*/ 3268587 w 3891157"/>
              <a:gd name="connsiteY69" fmla="*/ 1011677 h 1702341"/>
              <a:gd name="connsiteX70" fmla="*/ 3297770 w 3891157"/>
              <a:gd name="connsiteY70" fmla="*/ 1031132 h 1702341"/>
              <a:gd name="connsiteX71" fmla="*/ 3356136 w 3891157"/>
              <a:gd name="connsiteY71" fmla="*/ 1050587 h 1702341"/>
              <a:gd name="connsiteX72" fmla="*/ 3385319 w 3891157"/>
              <a:gd name="connsiteY72" fmla="*/ 1060315 h 1702341"/>
              <a:gd name="connsiteX73" fmla="*/ 3453412 w 3891157"/>
              <a:gd name="connsiteY73" fmla="*/ 1070043 h 1702341"/>
              <a:gd name="connsiteX74" fmla="*/ 3492323 w 3891157"/>
              <a:gd name="connsiteY74" fmla="*/ 1079770 h 1702341"/>
              <a:gd name="connsiteX75" fmla="*/ 3550689 w 3891157"/>
              <a:gd name="connsiteY75" fmla="*/ 1099226 h 1702341"/>
              <a:gd name="connsiteX76" fmla="*/ 3599327 w 3891157"/>
              <a:gd name="connsiteY76" fmla="*/ 1108953 h 1702341"/>
              <a:gd name="connsiteX77" fmla="*/ 3745242 w 3891157"/>
              <a:gd name="connsiteY77" fmla="*/ 1108953 h 1702341"/>
              <a:gd name="connsiteX78" fmla="*/ 3764698 w 3891157"/>
              <a:gd name="connsiteY78" fmla="*/ 1128409 h 1702341"/>
              <a:gd name="connsiteX79" fmla="*/ 3793880 w 3891157"/>
              <a:gd name="connsiteY79" fmla="*/ 1215958 h 1702341"/>
              <a:gd name="connsiteX80" fmla="*/ 3803608 w 3891157"/>
              <a:gd name="connsiteY80" fmla="*/ 1245141 h 1702341"/>
              <a:gd name="connsiteX81" fmla="*/ 3813336 w 3891157"/>
              <a:gd name="connsiteY81" fmla="*/ 1274324 h 1702341"/>
              <a:gd name="connsiteX82" fmla="*/ 3823063 w 3891157"/>
              <a:gd name="connsiteY82" fmla="*/ 1517515 h 1702341"/>
              <a:gd name="connsiteX83" fmla="*/ 3881429 w 3891157"/>
              <a:gd name="connsiteY83" fmla="*/ 1634247 h 1702341"/>
              <a:gd name="connsiteX84" fmla="*/ 3891157 w 3891157"/>
              <a:gd name="connsiteY84" fmla="*/ 1663430 h 1702341"/>
              <a:gd name="connsiteX85" fmla="*/ 3618783 w 3891157"/>
              <a:gd name="connsiteY85" fmla="*/ 1692613 h 1702341"/>
              <a:gd name="connsiteX86" fmla="*/ 2675200 w 3891157"/>
              <a:gd name="connsiteY86" fmla="*/ 1702341 h 1702341"/>
              <a:gd name="connsiteX87" fmla="*/ 2363915 w 3891157"/>
              <a:gd name="connsiteY87" fmla="*/ 1692613 h 1702341"/>
              <a:gd name="connsiteX88" fmla="*/ 2334732 w 3891157"/>
              <a:gd name="connsiteY88" fmla="*/ 1673158 h 1702341"/>
              <a:gd name="connsiteX89" fmla="*/ 2305549 w 3891157"/>
              <a:gd name="connsiteY89" fmla="*/ 1663430 h 1702341"/>
              <a:gd name="connsiteX90" fmla="*/ 2266638 w 3891157"/>
              <a:gd name="connsiteY90" fmla="*/ 1585609 h 1702341"/>
              <a:gd name="connsiteX91" fmla="*/ 2247183 w 3891157"/>
              <a:gd name="connsiteY91" fmla="*/ 1527243 h 1702341"/>
              <a:gd name="connsiteX92" fmla="*/ 2237455 w 3891157"/>
              <a:gd name="connsiteY92" fmla="*/ 1498060 h 1702341"/>
              <a:gd name="connsiteX93" fmla="*/ 2227727 w 3891157"/>
              <a:gd name="connsiteY93" fmla="*/ 1449421 h 1702341"/>
              <a:gd name="connsiteX94" fmla="*/ 2208272 w 3891157"/>
              <a:gd name="connsiteY94" fmla="*/ 1391055 h 1702341"/>
              <a:gd name="connsiteX95" fmla="*/ 2169361 w 3891157"/>
              <a:gd name="connsiteY95" fmla="*/ 1332690 h 1702341"/>
              <a:gd name="connsiteX96" fmla="*/ 2149906 w 3891157"/>
              <a:gd name="connsiteY96" fmla="*/ 1274324 h 1702341"/>
              <a:gd name="connsiteX97" fmla="*/ 2110995 w 3891157"/>
              <a:gd name="connsiteY97" fmla="*/ 1206230 h 1702341"/>
              <a:gd name="connsiteX98" fmla="*/ 2101268 w 3891157"/>
              <a:gd name="connsiteY98" fmla="*/ 1177047 h 1702341"/>
              <a:gd name="connsiteX99" fmla="*/ 2072085 w 3891157"/>
              <a:gd name="connsiteY99" fmla="*/ 1167319 h 1702341"/>
              <a:gd name="connsiteX100" fmla="*/ 1974808 w 3891157"/>
              <a:gd name="connsiteY100" fmla="*/ 1128409 h 1702341"/>
              <a:gd name="connsiteX101" fmla="*/ 1926170 w 3891157"/>
              <a:gd name="connsiteY101" fmla="*/ 1099226 h 1702341"/>
              <a:gd name="connsiteX102" fmla="*/ 1867804 w 3891157"/>
              <a:gd name="connsiteY102" fmla="*/ 1060315 h 1702341"/>
              <a:gd name="connsiteX103" fmla="*/ 1848349 w 3891157"/>
              <a:gd name="connsiteY103" fmla="*/ 1031132 h 1702341"/>
              <a:gd name="connsiteX104" fmla="*/ 1751072 w 3891157"/>
              <a:gd name="connsiteY104" fmla="*/ 1001949 h 1702341"/>
              <a:gd name="connsiteX105" fmla="*/ 1702434 w 3891157"/>
              <a:gd name="connsiteY105" fmla="*/ 953311 h 1702341"/>
              <a:gd name="connsiteX106" fmla="*/ 1682978 w 3891157"/>
              <a:gd name="connsiteY106" fmla="*/ 933855 h 1702341"/>
              <a:gd name="connsiteX107" fmla="*/ 1634340 w 3891157"/>
              <a:gd name="connsiteY107" fmla="*/ 924128 h 1702341"/>
              <a:gd name="connsiteX108" fmla="*/ 1575974 w 3891157"/>
              <a:gd name="connsiteY108" fmla="*/ 894945 h 1702341"/>
              <a:gd name="connsiteX109" fmla="*/ 1537063 w 3891157"/>
              <a:gd name="connsiteY109" fmla="*/ 875490 h 1702341"/>
              <a:gd name="connsiteX110" fmla="*/ 1478698 w 3891157"/>
              <a:gd name="connsiteY110" fmla="*/ 856034 h 1702341"/>
              <a:gd name="connsiteX111" fmla="*/ 1449515 w 3891157"/>
              <a:gd name="connsiteY111" fmla="*/ 846307 h 1702341"/>
              <a:gd name="connsiteX112" fmla="*/ 1391149 w 3891157"/>
              <a:gd name="connsiteY112" fmla="*/ 817124 h 1702341"/>
              <a:gd name="connsiteX113" fmla="*/ 1361966 w 3891157"/>
              <a:gd name="connsiteY113" fmla="*/ 797668 h 1702341"/>
              <a:gd name="connsiteX114" fmla="*/ 1342510 w 3891157"/>
              <a:gd name="connsiteY114" fmla="*/ 778213 h 1702341"/>
              <a:gd name="connsiteX115" fmla="*/ 1313327 w 3891157"/>
              <a:gd name="connsiteY115" fmla="*/ 768485 h 1702341"/>
              <a:gd name="connsiteX116" fmla="*/ 1284144 w 3891157"/>
              <a:gd name="connsiteY116" fmla="*/ 749030 h 1702341"/>
              <a:gd name="connsiteX117" fmla="*/ 1264689 w 3891157"/>
              <a:gd name="connsiteY117" fmla="*/ 719847 h 1702341"/>
              <a:gd name="connsiteX118" fmla="*/ 1235506 w 3891157"/>
              <a:gd name="connsiteY118" fmla="*/ 700392 h 1702341"/>
              <a:gd name="connsiteX119" fmla="*/ 1216051 w 3891157"/>
              <a:gd name="connsiteY119" fmla="*/ 642026 h 1702341"/>
              <a:gd name="connsiteX120" fmla="*/ 788034 w 3891157"/>
              <a:gd name="connsiteY120" fmla="*/ 632298 h 1702341"/>
              <a:gd name="connsiteX121" fmla="*/ 681029 w 3891157"/>
              <a:gd name="connsiteY121" fmla="*/ 603115 h 1702341"/>
              <a:gd name="connsiteX122" fmla="*/ 632391 w 3891157"/>
              <a:gd name="connsiteY122" fmla="*/ 583660 h 1702341"/>
              <a:gd name="connsiteX123" fmla="*/ 574025 w 3891157"/>
              <a:gd name="connsiteY123" fmla="*/ 573932 h 1702341"/>
              <a:gd name="connsiteX124" fmla="*/ 515659 w 3891157"/>
              <a:gd name="connsiteY124" fmla="*/ 554477 h 1702341"/>
              <a:gd name="connsiteX125" fmla="*/ 116825 w 3891157"/>
              <a:gd name="connsiteY125" fmla="*/ 554477 h 1702341"/>
              <a:gd name="connsiteX126" fmla="*/ 58459 w 3891157"/>
              <a:gd name="connsiteY126" fmla="*/ 535021 h 1702341"/>
              <a:gd name="connsiteX127" fmla="*/ 29276 w 3891157"/>
              <a:gd name="connsiteY127" fmla="*/ 525294 h 1702341"/>
              <a:gd name="connsiteX128" fmla="*/ 93 w 3891157"/>
              <a:gd name="connsiteY128" fmla="*/ 476655 h 1702341"/>
              <a:gd name="connsiteX129" fmla="*/ 9821 w 3891157"/>
              <a:gd name="connsiteY129" fmla="*/ 301558 h 1702341"/>
              <a:gd name="connsiteX130" fmla="*/ 39004 w 3891157"/>
              <a:gd name="connsiteY130" fmla="*/ 282102 h 1702341"/>
              <a:gd name="connsiteX131" fmla="*/ 97370 w 3891157"/>
              <a:gd name="connsiteY131" fmla="*/ 262647 h 1702341"/>
              <a:gd name="connsiteX132" fmla="*/ 155736 w 3891157"/>
              <a:gd name="connsiteY132" fmla="*/ 233464 h 1702341"/>
              <a:gd name="connsiteX133" fmla="*/ 253012 w 3891157"/>
              <a:gd name="connsiteY133" fmla="*/ 233464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891157" h="1702341">
                <a:moveTo>
                  <a:pt x="253012" y="233464"/>
                </a:moveTo>
                <a:lnTo>
                  <a:pt x="253012" y="233464"/>
                </a:lnTo>
                <a:cubicBezTo>
                  <a:pt x="295165" y="230221"/>
                  <a:pt x="337484" y="228676"/>
                  <a:pt x="379472" y="223736"/>
                </a:cubicBezTo>
                <a:cubicBezTo>
                  <a:pt x="392750" y="222174"/>
                  <a:pt x="405043" y="214898"/>
                  <a:pt x="418383" y="214009"/>
                </a:cubicBezTo>
                <a:cubicBezTo>
                  <a:pt x="502565" y="208397"/>
                  <a:pt x="586996" y="207524"/>
                  <a:pt x="671302" y="204281"/>
                </a:cubicBezTo>
                <a:cubicBezTo>
                  <a:pt x="684272" y="201038"/>
                  <a:pt x="697407" y="198395"/>
                  <a:pt x="710212" y="194553"/>
                </a:cubicBezTo>
                <a:cubicBezTo>
                  <a:pt x="729855" y="188660"/>
                  <a:pt x="768578" y="175098"/>
                  <a:pt x="768578" y="175098"/>
                </a:cubicBezTo>
                <a:cubicBezTo>
                  <a:pt x="844827" y="182723"/>
                  <a:pt x="873325" y="180831"/>
                  <a:pt x="943676" y="204281"/>
                </a:cubicBezTo>
                <a:lnTo>
                  <a:pt x="1002042" y="223736"/>
                </a:lnTo>
                <a:lnTo>
                  <a:pt x="1031225" y="233464"/>
                </a:lnTo>
                <a:cubicBezTo>
                  <a:pt x="1044195" y="230221"/>
                  <a:pt x="1057330" y="227578"/>
                  <a:pt x="1070136" y="223736"/>
                </a:cubicBezTo>
                <a:cubicBezTo>
                  <a:pt x="1089779" y="217843"/>
                  <a:pt x="1108120" y="206546"/>
                  <a:pt x="1128502" y="204281"/>
                </a:cubicBezTo>
                <a:lnTo>
                  <a:pt x="1216051" y="194553"/>
                </a:lnTo>
                <a:cubicBezTo>
                  <a:pt x="1219293" y="184825"/>
                  <a:pt x="1223767" y="175425"/>
                  <a:pt x="1225778" y="165370"/>
                </a:cubicBezTo>
                <a:cubicBezTo>
                  <a:pt x="1230275" y="142887"/>
                  <a:pt x="1228918" y="119238"/>
                  <a:pt x="1235506" y="97277"/>
                </a:cubicBezTo>
                <a:cubicBezTo>
                  <a:pt x="1238865" y="86079"/>
                  <a:pt x="1247658" y="77223"/>
                  <a:pt x="1254961" y="68094"/>
                </a:cubicBezTo>
                <a:cubicBezTo>
                  <a:pt x="1271722" y="47143"/>
                  <a:pt x="1315807" y="15387"/>
                  <a:pt x="1332783" y="9728"/>
                </a:cubicBezTo>
                <a:lnTo>
                  <a:pt x="1361966" y="0"/>
                </a:lnTo>
                <a:cubicBezTo>
                  <a:pt x="1387906" y="3243"/>
                  <a:pt x="1414066" y="5052"/>
                  <a:pt x="1439787" y="9728"/>
                </a:cubicBezTo>
                <a:cubicBezTo>
                  <a:pt x="1484820" y="17916"/>
                  <a:pt x="1455013" y="19737"/>
                  <a:pt x="1498153" y="38911"/>
                </a:cubicBezTo>
                <a:cubicBezTo>
                  <a:pt x="1516893" y="47240"/>
                  <a:pt x="1537064" y="51881"/>
                  <a:pt x="1556519" y="58366"/>
                </a:cubicBezTo>
                <a:lnTo>
                  <a:pt x="1585702" y="68094"/>
                </a:lnTo>
                <a:lnTo>
                  <a:pt x="1614885" y="77821"/>
                </a:lnTo>
                <a:cubicBezTo>
                  <a:pt x="1687348" y="126131"/>
                  <a:pt x="1598343" y="64037"/>
                  <a:pt x="1673251" y="126460"/>
                </a:cubicBezTo>
                <a:cubicBezTo>
                  <a:pt x="1682232" y="133944"/>
                  <a:pt x="1692706" y="139430"/>
                  <a:pt x="1702434" y="145915"/>
                </a:cubicBezTo>
                <a:cubicBezTo>
                  <a:pt x="1833870" y="124008"/>
                  <a:pt x="1707912" y="153207"/>
                  <a:pt x="1789983" y="116732"/>
                </a:cubicBezTo>
                <a:cubicBezTo>
                  <a:pt x="1808723" y="108403"/>
                  <a:pt x="1848349" y="97277"/>
                  <a:pt x="1848349" y="97277"/>
                </a:cubicBezTo>
                <a:cubicBezTo>
                  <a:pt x="1972680" y="122142"/>
                  <a:pt x="1802766" y="90430"/>
                  <a:pt x="2052629" y="116732"/>
                </a:cubicBezTo>
                <a:cubicBezTo>
                  <a:pt x="2062827" y="117805"/>
                  <a:pt x="2071864" y="123973"/>
                  <a:pt x="2081812" y="126460"/>
                </a:cubicBezTo>
                <a:cubicBezTo>
                  <a:pt x="2137379" y="140351"/>
                  <a:pt x="2119409" y="130929"/>
                  <a:pt x="2169361" y="145915"/>
                </a:cubicBezTo>
                <a:cubicBezTo>
                  <a:pt x="2189004" y="151808"/>
                  <a:pt x="2227727" y="165370"/>
                  <a:pt x="2227727" y="165370"/>
                </a:cubicBezTo>
                <a:cubicBezTo>
                  <a:pt x="2234212" y="171855"/>
                  <a:pt x="2241680" y="177489"/>
                  <a:pt x="2247183" y="184826"/>
                </a:cubicBezTo>
                <a:cubicBezTo>
                  <a:pt x="2261212" y="203532"/>
                  <a:pt x="2286093" y="243192"/>
                  <a:pt x="2286093" y="243192"/>
                </a:cubicBezTo>
                <a:cubicBezTo>
                  <a:pt x="2276360" y="282126"/>
                  <a:pt x="2265391" y="278736"/>
                  <a:pt x="2295821" y="301558"/>
                </a:cubicBezTo>
                <a:cubicBezTo>
                  <a:pt x="2314527" y="315587"/>
                  <a:pt x="2354187" y="340468"/>
                  <a:pt x="2354187" y="340468"/>
                </a:cubicBezTo>
                <a:cubicBezTo>
                  <a:pt x="2357430" y="350196"/>
                  <a:pt x="2365047" y="359460"/>
                  <a:pt x="2363915" y="369651"/>
                </a:cubicBezTo>
                <a:cubicBezTo>
                  <a:pt x="2361507" y="391321"/>
                  <a:pt x="2344008" y="438196"/>
                  <a:pt x="2325004" y="457200"/>
                </a:cubicBezTo>
                <a:cubicBezTo>
                  <a:pt x="2316737" y="465467"/>
                  <a:pt x="2307100" y="473579"/>
                  <a:pt x="2295821" y="476655"/>
                </a:cubicBezTo>
                <a:cubicBezTo>
                  <a:pt x="2270600" y="483533"/>
                  <a:pt x="2243940" y="483140"/>
                  <a:pt x="2218000" y="486383"/>
                </a:cubicBezTo>
                <a:cubicBezTo>
                  <a:pt x="2198713" y="505670"/>
                  <a:pt x="2171487" y="527809"/>
                  <a:pt x="2159634" y="554477"/>
                </a:cubicBezTo>
                <a:cubicBezTo>
                  <a:pt x="2151305" y="573217"/>
                  <a:pt x="2146663" y="593388"/>
                  <a:pt x="2140178" y="612843"/>
                </a:cubicBezTo>
                <a:lnTo>
                  <a:pt x="2130451" y="642026"/>
                </a:lnTo>
                <a:cubicBezTo>
                  <a:pt x="2153876" y="712306"/>
                  <a:pt x="2130961" y="636129"/>
                  <a:pt x="2149906" y="778213"/>
                </a:cubicBezTo>
                <a:cubicBezTo>
                  <a:pt x="2151673" y="791465"/>
                  <a:pt x="2156391" y="804154"/>
                  <a:pt x="2159634" y="817124"/>
                </a:cubicBezTo>
                <a:cubicBezTo>
                  <a:pt x="2162876" y="862520"/>
                  <a:pt x="2165046" y="908005"/>
                  <a:pt x="2169361" y="953311"/>
                </a:cubicBezTo>
                <a:cubicBezTo>
                  <a:pt x="2172866" y="990117"/>
                  <a:pt x="2178259" y="1025122"/>
                  <a:pt x="2188817" y="1060315"/>
                </a:cubicBezTo>
                <a:cubicBezTo>
                  <a:pt x="2194710" y="1079958"/>
                  <a:pt x="2193771" y="1104180"/>
                  <a:pt x="2208272" y="1118681"/>
                </a:cubicBezTo>
                <a:cubicBezTo>
                  <a:pt x="2247709" y="1158118"/>
                  <a:pt x="2225150" y="1141712"/>
                  <a:pt x="2276366" y="1167319"/>
                </a:cubicBezTo>
                <a:cubicBezTo>
                  <a:pt x="2320972" y="1211928"/>
                  <a:pt x="2264063" y="1159117"/>
                  <a:pt x="2334732" y="1206230"/>
                </a:cubicBezTo>
                <a:cubicBezTo>
                  <a:pt x="2361226" y="1223893"/>
                  <a:pt x="2411595" y="1274004"/>
                  <a:pt x="2441736" y="1284051"/>
                </a:cubicBezTo>
                <a:lnTo>
                  <a:pt x="2470919" y="1293779"/>
                </a:lnTo>
                <a:cubicBezTo>
                  <a:pt x="2477404" y="1303507"/>
                  <a:pt x="2480460" y="1316766"/>
                  <a:pt x="2490374" y="1322962"/>
                </a:cubicBezTo>
                <a:cubicBezTo>
                  <a:pt x="2511536" y="1336188"/>
                  <a:pt x="2561368" y="1344260"/>
                  <a:pt x="2587651" y="1352145"/>
                </a:cubicBezTo>
                <a:cubicBezTo>
                  <a:pt x="2607294" y="1358038"/>
                  <a:pt x="2626562" y="1365115"/>
                  <a:pt x="2646017" y="1371600"/>
                </a:cubicBezTo>
                <a:lnTo>
                  <a:pt x="2675200" y="1381328"/>
                </a:lnTo>
                <a:cubicBezTo>
                  <a:pt x="2691167" y="1380714"/>
                  <a:pt x="2892373" y="1417074"/>
                  <a:pt x="2957302" y="1352145"/>
                </a:cubicBezTo>
                <a:cubicBezTo>
                  <a:pt x="2965569" y="1343878"/>
                  <a:pt x="2971529" y="1333419"/>
                  <a:pt x="2976757" y="1322962"/>
                </a:cubicBezTo>
                <a:cubicBezTo>
                  <a:pt x="2981343" y="1313791"/>
                  <a:pt x="2983242" y="1303507"/>
                  <a:pt x="2986485" y="1293779"/>
                </a:cubicBezTo>
                <a:cubicBezTo>
                  <a:pt x="2989727" y="1274324"/>
                  <a:pt x="2993907" y="1255002"/>
                  <a:pt x="2996212" y="1235413"/>
                </a:cubicBezTo>
                <a:cubicBezTo>
                  <a:pt x="3000397" y="1199843"/>
                  <a:pt x="3000875" y="1163864"/>
                  <a:pt x="3005940" y="1128409"/>
                </a:cubicBezTo>
                <a:cubicBezTo>
                  <a:pt x="3007390" y="1118258"/>
                  <a:pt x="3012851" y="1109085"/>
                  <a:pt x="3015668" y="1099226"/>
                </a:cubicBezTo>
                <a:cubicBezTo>
                  <a:pt x="3019341" y="1086371"/>
                  <a:pt x="3022495" y="1073366"/>
                  <a:pt x="3025395" y="1060315"/>
                </a:cubicBezTo>
                <a:cubicBezTo>
                  <a:pt x="3028982" y="1044175"/>
                  <a:pt x="3030773" y="1027628"/>
                  <a:pt x="3035123" y="1011677"/>
                </a:cubicBezTo>
                <a:cubicBezTo>
                  <a:pt x="3040519" y="991892"/>
                  <a:pt x="3035123" y="959796"/>
                  <a:pt x="3054578" y="953311"/>
                </a:cubicBezTo>
                <a:lnTo>
                  <a:pt x="3112944" y="933855"/>
                </a:lnTo>
                <a:cubicBezTo>
                  <a:pt x="3132399" y="937098"/>
                  <a:pt x="3154185" y="933797"/>
                  <a:pt x="3171310" y="943583"/>
                </a:cubicBezTo>
                <a:cubicBezTo>
                  <a:pt x="3180213" y="948670"/>
                  <a:pt x="3173787" y="965515"/>
                  <a:pt x="3181038" y="972766"/>
                </a:cubicBezTo>
                <a:cubicBezTo>
                  <a:pt x="3188289" y="980017"/>
                  <a:pt x="3201050" y="977908"/>
                  <a:pt x="3210221" y="982494"/>
                </a:cubicBezTo>
                <a:cubicBezTo>
                  <a:pt x="3220678" y="987722"/>
                  <a:pt x="3228947" y="996721"/>
                  <a:pt x="3239404" y="1001949"/>
                </a:cubicBezTo>
                <a:cubicBezTo>
                  <a:pt x="3248575" y="1006535"/>
                  <a:pt x="3259416" y="1007091"/>
                  <a:pt x="3268587" y="1011677"/>
                </a:cubicBezTo>
                <a:cubicBezTo>
                  <a:pt x="3279044" y="1016905"/>
                  <a:pt x="3287086" y="1026384"/>
                  <a:pt x="3297770" y="1031132"/>
                </a:cubicBezTo>
                <a:cubicBezTo>
                  <a:pt x="3316510" y="1039461"/>
                  <a:pt x="3336681" y="1044102"/>
                  <a:pt x="3356136" y="1050587"/>
                </a:cubicBezTo>
                <a:cubicBezTo>
                  <a:pt x="3365864" y="1053830"/>
                  <a:pt x="3375168" y="1058865"/>
                  <a:pt x="3385319" y="1060315"/>
                </a:cubicBezTo>
                <a:cubicBezTo>
                  <a:pt x="3408017" y="1063558"/>
                  <a:pt x="3430854" y="1065942"/>
                  <a:pt x="3453412" y="1070043"/>
                </a:cubicBezTo>
                <a:cubicBezTo>
                  <a:pt x="3466566" y="1072435"/>
                  <a:pt x="3479517" y="1075928"/>
                  <a:pt x="3492323" y="1079770"/>
                </a:cubicBezTo>
                <a:cubicBezTo>
                  <a:pt x="3511966" y="1085663"/>
                  <a:pt x="3530579" y="1095204"/>
                  <a:pt x="3550689" y="1099226"/>
                </a:cubicBezTo>
                <a:lnTo>
                  <a:pt x="3599327" y="1108953"/>
                </a:lnTo>
                <a:cubicBezTo>
                  <a:pt x="3657579" y="1089537"/>
                  <a:pt x="3648652" y="1088255"/>
                  <a:pt x="3745242" y="1108953"/>
                </a:cubicBezTo>
                <a:cubicBezTo>
                  <a:pt x="3754210" y="1110875"/>
                  <a:pt x="3758213" y="1121924"/>
                  <a:pt x="3764698" y="1128409"/>
                </a:cubicBezTo>
                <a:lnTo>
                  <a:pt x="3793880" y="1215958"/>
                </a:lnTo>
                <a:lnTo>
                  <a:pt x="3803608" y="1245141"/>
                </a:lnTo>
                <a:lnTo>
                  <a:pt x="3813336" y="1274324"/>
                </a:lnTo>
                <a:cubicBezTo>
                  <a:pt x="3816578" y="1355388"/>
                  <a:pt x="3815248" y="1436764"/>
                  <a:pt x="3823063" y="1517515"/>
                </a:cubicBezTo>
                <a:cubicBezTo>
                  <a:pt x="3832083" y="1610725"/>
                  <a:pt x="3851473" y="1544381"/>
                  <a:pt x="3881429" y="1634247"/>
                </a:cubicBezTo>
                <a:lnTo>
                  <a:pt x="3891157" y="1663430"/>
                </a:lnTo>
                <a:cubicBezTo>
                  <a:pt x="3784980" y="1716517"/>
                  <a:pt x="3853842" y="1688728"/>
                  <a:pt x="3618783" y="1692613"/>
                </a:cubicBezTo>
                <a:lnTo>
                  <a:pt x="2675200" y="1702341"/>
                </a:lnTo>
                <a:cubicBezTo>
                  <a:pt x="2571438" y="1699098"/>
                  <a:pt x="2467348" y="1701479"/>
                  <a:pt x="2363915" y="1692613"/>
                </a:cubicBezTo>
                <a:cubicBezTo>
                  <a:pt x="2352267" y="1691615"/>
                  <a:pt x="2345189" y="1678386"/>
                  <a:pt x="2334732" y="1673158"/>
                </a:cubicBezTo>
                <a:cubicBezTo>
                  <a:pt x="2325561" y="1668572"/>
                  <a:pt x="2315277" y="1666673"/>
                  <a:pt x="2305549" y="1663430"/>
                </a:cubicBezTo>
                <a:cubicBezTo>
                  <a:pt x="2271591" y="1629474"/>
                  <a:pt x="2288994" y="1652676"/>
                  <a:pt x="2266638" y="1585609"/>
                </a:cubicBezTo>
                <a:lnTo>
                  <a:pt x="2247183" y="1527243"/>
                </a:lnTo>
                <a:cubicBezTo>
                  <a:pt x="2243940" y="1517515"/>
                  <a:pt x="2239466" y="1508115"/>
                  <a:pt x="2237455" y="1498060"/>
                </a:cubicBezTo>
                <a:cubicBezTo>
                  <a:pt x="2234212" y="1481847"/>
                  <a:pt x="2232077" y="1465373"/>
                  <a:pt x="2227727" y="1449421"/>
                </a:cubicBezTo>
                <a:cubicBezTo>
                  <a:pt x="2222331" y="1429636"/>
                  <a:pt x="2219648" y="1408118"/>
                  <a:pt x="2208272" y="1391055"/>
                </a:cubicBezTo>
                <a:lnTo>
                  <a:pt x="2169361" y="1332690"/>
                </a:lnTo>
                <a:cubicBezTo>
                  <a:pt x="2162876" y="1313235"/>
                  <a:pt x="2161281" y="1291388"/>
                  <a:pt x="2149906" y="1274324"/>
                </a:cubicBezTo>
                <a:cubicBezTo>
                  <a:pt x="2130369" y="1245018"/>
                  <a:pt x="2125804" y="1240784"/>
                  <a:pt x="2110995" y="1206230"/>
                </a:cubicBezTo>
                <a:cubicBezTo>
                  <a:pt x="2106956" y="1196805"/>
                  <a:pt x="2108518" y="1184298"/>
                  <a:pt x="2101268" y="1177047"/>
                </a:cubicBezTo>
                <a:cubicBezTo>
                  <a:pt x="2094017" y="1169796"/>
                  <a:pt x="2081256" y="1171905"/>
                  <a:pt x="2072085" y="1167319"/>
                </a:cubicBezTo>
                <a:cubicBezTo>
                  <a:pt x="1988332" y="1125443"/>
                  <a:pt x="2060294" y="1145505"/>
                  <a:pt x="1974808" y="1128409"/>
                </a:cubicBezTo>
                <a:cubicBezTo>
                  <a:pt x="1931161" y="1084760"/>
                  <a:pt x="1982995" y="1130795"/>
                  <a:pt x="1926170" y="1099226"/>
                </a:cubicBezTo>
                <a:cubicBezTo>
                  <a:pt x="1905730" y="1087871"/>
                  <a:pt x="1867804" y="1060315"/>
                  <a:pt x="1867804" y="1060315"/>
                </a:cubicBezTo>
                <a:cubicBezTo>
                  <a:pt x="1861319" y="1050587"/>
                  <a:pt x="1856616" y="1039399"/>
                  <a:pt x="1848349" y="1031132"/>
                </a:cubicBezTo>
                <a:cubicBezTo>
                  <a:pt x="1818857" y="1001640"/>
                  <a:pt x="1793931" y="1008072"/>
                  <a:pt x="1751072" y="1001949"/>
                </a:cubicBezTo>
                <a:cubicBezTo>
                  <a:pt x="1717720" y="951921"/>
                  <a:pt x="1748756" y="990369"/>
                  <a:pt x="1702434" y="953311"/>
                </a:cubicBezTo>
                <a:cubicBezTo>
                  <a:pt x="1695272" y="947582"/>
                  <a:pt x="1691408" y="937468"/>
                  <a:pt x="1682978" y="933855"/>
                </a:cubicBezTo>
                <a:cubicBezTo>
                  <a:pt x="1667781" y="927342"/>
                  <a:pt x="1650553" y="927370"/>
                  <a:pt x="1634340" y="924128"/>
                </a:cubicBezTo>
                <a:cubicBezTo>
                  <a:pt x="1578259" y="886739"/>
                  <a:pt x="1632357" y="919108"/>
                  <a:pt x="1575974" y="894945"/>
                </a:cubicBezTo>
                <a:cubicBezTo>
                  <a:pt x="1562645" y="889233"/>
                  <a:pt x="1550527" y="880876"/>
                  <a:pt x="1537063" y="875490"/>
                </a:cubicBezTo>
                <a:cubicBezTo>
                  <a:pt x="1518022" y="867874"/>
                  <a:pt x="1498153" y="862519"/>
                  <a:pt x="1478698" y="856034"/>
                </a:cubicBezTo>
                <a:lnTo>
                  <a:pt x="1449515" y="846307"/>
                </a:lnTo>
                <a:cubicBezTo>
                  <a:pt x="1365880" y="790548"/>
                  <a:pt x="1471698" y="857398"/>
                  <a:pt x="1391149" y="817124"/>
                </a:cubicBezTo>
                <a:cubicBezTo>
                  <a:pt x="1380692" y="811895"/>
                  <a:pt x="1371095" y="804971"/>
                  <a:pt x="1361966" y="797668"/>
                </a:cubicBezTo>
                <a:cubicBezTo>
                  <a:pt x="1354804" y="791939"/>
                  <a:pt x="1350374" y="782932"/>
                  <a:pt x="1342510" y="778213"/>
                </a:cubicBezTo>
                <a:cubicBezTo>
                  <a:pt x="1333717" y="772937"/>
                  <a:pt x="1322498" y="773071"/>
                  <a:pt x="1313327" y="768485"/>
                </a:cubicBezTo>
                <a:cubicBezTo>
                  <a:pt x="1302870" y="763257"/>
                  <a:pt x="1293872" y="755515"/>
                  <a:pt x="1284144" y="749030"/>
                </a:cubicBezTo>
                <a:cubicBezTo>
                  <a:pt x="1277659" y="739302"/>
                  <a:pt x="1272956" y="728114"/>
                  <a:pt x="1264689" y="719847"/>
                </a:cubicBezTo>
                <a:cubicBezTo>
                  <a:pt x="1256422" y="711580"/>
                  <a:pt x="1241702" y="710306"/>
                  <a:pt x="1235506" y="700392"/>
                </a:cubicBezTo>
                <a:cubicBezTo>
                  <a:pt x="1224637" y="683002"/>
                  <a:pt x="1222536" y="661481"/>
                  <a:pt x="1216051" y="642026"/>
                </a:cubicBezTo>
                <a:cubicBezTo>
                  <a:pt x="1170923" y="506640"/>
                  <a:pt x="930706" y="635541"/>
                  <a:pt x="788034" y="632298"/>
                </a:cubicBezTo>
                <a:cubicBezTo>
                  <a:pt x="665311" y="583210"/>
                  <a:pt x="819615" y="640911"/>
                  <a:pt x="681029" y="603115"/>
                </a:cubicBezTo>
                <a:cubicBezTo>
                  <a:pt x="664183" y="598521"/>
                  <a:pt x="649237" y="588254"/>
                  <a:pt x="632391" y="583660"/>
                </a:cubicBezTo>
                <a:cubicBezTo>
                  <a:pt x="613362" y="578470"/>
                  <a:pt x="593160" y="578716"/>
                  <a:pt x="574025" y="573932"/>
                </a:cubicBezTo>
                <a:cubicBezTo>
                  <a:pt x="554130" y="568958"/>
                  <a:pt x="515659" y="554477"/>
                  <a:pt x="515659" y="554477"/>
                </a:cubicBezTo>
                <a:cubicBezTo>
                  <a:pt x="349114" y="572981"/>
                  <a:pt x="371965" y="574620"/>
                  <a:pt x="116825" y="554477"/>
                </a:cubicBezTo>
                <a:cubicBezTo>
                  <a:pt x="96381" y="552863"/>
                  <a:pt x="77914" y="541506"/>
                  <a:pt x="58459" y="535021"/>
                </a:cubicBezTo>
                <a:lnTo>
                  <a:pt x="29276" y="525294"/>
                </a:lnTo>
                <a:cubicBezTo>
                  <a:pt x="13866" y="509883"/>
                  <a:pt x="93" y="501910"/>
                  <a:pt x="93" y="476655"/>
                </a:cubicBezTo>
                <a:cubicBezTo>
                  <a:pt x="93" y="418199"/>
                  <a:pt x="-1643" y="358878"/>
                  <a:pt x="9821" y="301558"/>
                </a:cubicBezTo>
                <a:cubicBezTo>
                  <a:pt x="12114" y="290094"/>
                  <a:pt x="28320" y="286850"/>
                  <a:pt x="39004" y="282102"/>
                </a:cubicBezTo>
                <a:cubicBezTo>
                  <a:pt x="57744" y="273773"/>
                  <a:pt x="80306" y="274022"/>
                  <a:pt x="97370" y="262647"/>
                </a:cubicBezTo>
                <a:cubicBezTo>
                  <a:pt x="115404" y="250625"/>
                  <a:pt x="132723" y="235382"/>
                  <a:pt x="155736" y="233464"/>
                </a:cubicBezTo>
                <a:cubicBezTo>
                  <a:pt x="184818" y="231040"/>
                  <a:pt x="236799" y="233464"/>
                  <a:pt x="253012" y="233464"/>
                </a:cubicBezTo>
                <a:close/>
              </a:path>
            </a:pathLst>
          </a:custGeom>
          <a:solidFill>
            <a:srgbClr val="92D050">
              <a:alpha val="18000"/>
            </a:srgb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B3B4FB-CAB7-CA47-86F3-9171936EA4CF}"/>
              </a:ext>
            </a:extLst>
          </p:cNvPr>
          <p:cNvSpPr txBox="1"/>
          <p:nvPr/>
        </p:nvSpPr>
        <p:spPr>
          <a:xfrm>
            <a:off x="1591944" y="2601337"/>
            <a:ext cx="2307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Северо-американская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цивилизация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96AC4F-684C-D44C-8EB2-AD46C0BD0DCC}"/>
              </a:ext>
            </a:extLst>
          </p:cNvPr>
          <p:cNvSpPr txBox="1"/>
          <p:nvPr/>
        </p:nvSpPr>
        <p:spPr>
          <a:xfrm>
            <a:off x="7002569" y="2579700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FD9AB8B-5206-4344-A670-2AF41AB4B388}"/>
              </a:ext>
            </a:extLst>
          </p:cNvPr>
          <p:cNvSpPr txBox="1"/>
          <p:nvPr/>
        </p:nvSpPr>
        <p:spPr>
          <a:xfrm>
            <a:off x="7508586" y="274464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00B317B-BCA3-EF43-B699-1F42641B9A10}"/>
              </a:ext>
            </a:extLst>
          </p:cNvPr>
          <p:cNvSpPr txBox="1"/>
          <p:nvPr/>
        </p:nvSpPr>
        <p:spPr>
          <a:xfrm>
            <a:off x="6573709" y="3142599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III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5BF68C-B53F-6247-9356-CF1C6A953F68}"/>
              </a:ext>
            </a:extLst>
          </p:cNvPr>
          <p:cNvSpPr txBox="1"/>
          <p:nvPr/>
        </p:nvSpPr>
        <p:spPr>
          <a:xfrm>
            <a:off x="5373321" y="3254381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IV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C588A10-2C3F-804D-ACE5-77F037642B97}"/>
              </a:ext>
            </a:extLst>
          </p:cNvPr>
          <p:cNvSpPr txBox="1"/>
          <p:nvPr/>
        </p:nvSpPr>
        <p:spPr>
          <a:xfrm>
            <a:off x="3231001" y="4824355"/>
            <a:ext cx="346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V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9811ECB-728D-9645-9527-F9406BED95E4}"/>
              </a:ext>
            </a:extLst>
          </p:cNvPr>
          <p:cNvSpPr txBox="1"/>
          <p:nvPr/>
        </p:nvSpPr>
        <p:spPr>
          <a:xfrm>
            <a:off x="5223753" y="4513794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VI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592994B-B8D0-9C48-932E-E153C9855E73}"/>
              </a:ext>
            </a:extLst>
          </p:cNvPr>
          <p:cNvSpPr txBox="1"/>
          <p:nvPr/>
        </p:nvSpPr>
        <p:spPr>
          <a:xfrm>
            <a:off x="2160344" y="2265018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VII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250F46D-494E-9249-8AC2-BB7A86B78417}"/>
              </a:ext>
            </a:extLst>
          </p:cNvPr>
          <p:cNvSpPr txBox="1"/>
          <p:nvPr/>
        </p:nvSpPr>
        <p:spPr>
          <a:xfrm>
            <a:off x="7258819" y="4883126"/>
            <a:ext cx="13404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Западная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цивилизация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83981DC-360E-3449-9264-9949E5F31063}"/>
              </a:ext>
            </a:extLst>
          </p:cNvPr>
          <p:cNvSpPr txBox="1"/>
          <p:nvPr/>
        </p:nvSpPr>
        <p:spPr>
          <a:xfrm>
            <a:off x="4131336" y="2414481"/>
            <a:ext cx="13612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Европейская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цивилизация</a:t>
            </a: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FCC63B77-D031-B64C-B5FA-A55AC541858C}"/>
              </a:ext>
            </a:extLst>
          </p:cNvPr>
          <p:cNvSpPr/>
          <p:nvPr/>
        </p:nvSpPr>
        <p:spPr>
          <a:xfrm>
            <a:off x="7986409" y="2947481"/>
            <a:ext cx="661480" cy="876163"/>
          </a:xfrm>
          <a:custGeom>
            <a:avLst/>
            <a:gdLst>
              <a:gd name="connsiteX0" fmla="*/ 29182 w 661480"/>
              <a:gd name="connsiteY0" fmla="*/ 175098 h 876163"/>
              <a:gd name="connsiteX1" fmla="*/ 29182 w 661480"/>
              <a:gd name="connsiteY1" fmla="*/ 175098 h 876163"/>
              <a:gd name="connsiteX2" fmla="*/ 0 w 661480"/>
              <a:gd name="connsiteY2" fmla="*/ 525293 h 876163"/>
              <a:gd name="connsiteX3" fmla="*/ 9727 w 661480"/>
              <a:gd name="connsiteY3" fmla="*/ 593387 h 876163"/>
              <a:gd name="connsiteX4" fmla="*/ 58365 w 661480"/>
              <a:gd name="connsiteY4" fmla="*/ 651753 h 876163"/>
              <a:gd name="connsiteX5" fmla="*/ 116731 w 661480"/>
              <a:gd name="connsiteY5" fmla="*/ 719847 h 876163"/>
              <a:gd name="connsiteX6" fmla="*/ 175097 w 661480"/>
              <a:gd name="connsiteY6" fmla="*/ 758757 h 876163"/>
              <a:gd name="connsiteX7" fmla="*/ 214008 w 661480"/>
              <a:gd name="connsiteY7" fmla="*/ 787940 h 876163"/>
              <a:gd name="connsiteX8" fmla="*/ 282102 w 661480"/>
              <a:gd name="connsiteY8" fmla="*/ 817123 h 876163"/>
              <a:gd name="connsiteX9" fmla="*/ 350195 w 661480"/>
              <a:gd name="connsiteY9" fmla="*/ 846306 h 876163"/>
              <a:gd name="connsiteX10" fmla="*/ 379378 w 661480"/>
              <a:gd name="connsiteY10" fmla="*/ 865762 h 876163"/>
              <a:gd name="connsiteX11" fmla="*/ 486382 w 661480"/>
              <a:gd name="connsiteY11" fmla="*/ 865762 h 876163"/>
              <a:gd name="connsiteX12" fmla="*/ 535021 w 661480"/>
              <a:gd name="connsiteY12" fmla="*/ 817123 h 876163"/>
              <a:gd name="connsiteX13" fmla="*/ 564204 w 661480"/>
              <a:gd name="connsiteY13" fmla="*/ 749030 h 876163"/>
              <a:gd name="connsiteX14" fmla="*/ 603114 w 661480"/>
              <a:gd name="connsiteY14" fmla="*/ 680936 h 876163"/>
              <a:gd name="connsiteX15" fmla="*/ 642025 w 661480"/>
              <a:gd name="connsiteY15" fmla="*/ 564204 h 876163"/>
              <a:gd name="connsiteX16" fmla="*/ 661480 w 661480"/>
              <a:gd name="connsiteY16" fmla="*/ 428017 h 876163"/>
              <a:gd name="connsiteX17" fmla="*/ 651753 w 661480"/>
              <a:gd name="connsiteY17" fmla="*/ 97276 h 876163"/>
              <a:gd name="connsiteX18" fmla="*/ 632297 w 661480"/>
              <a:gd name="connsiteY18" fmla="*/ 77821 h 876163"/>
              <a:gd name="connsiteX19" fmla="*/ 593387 w 661480"/>
              <a:gd name="connsiteY19" fmla="*/ 19455 h 876163"/>
              <a:gd name="connsiteX20" fmla="*/ 535021 w 661480"/>
              <a:gd name="connsiteY20" fmla="*/ 0 h 876163"/>
              <a:gd name="connsiteX21" fmla="*/ 398834 w 661480"/>
              <a:gd name="connsiteY21" fmla="*/ 9728 h 876163"/>
              <a:gd name="connsiteX22" fmla="*/ 379378 w 661480"/>
              <a:gd name="connsiteY22" fmla="*/ 29183 h 876163"/>
              <a:gd name="connsiteX23" fmla="*/ 350195 w 661480"/>
              <a:gd name="connsiteY23" fmla="*/ 48638 h 876163"/>
              <a:gd name="connsiteX24" fmla="*/ 321012 w 661480"/>
              <a:gd name="connsiteY24" fmla="*/ 58366 h 876163"/>
              <a:gd name="connsiteX25" fmla="*/ 291829 w 661480"/>
              <a:gd name="connsiteY25" fmla="*/ 77821 h 876163"/>
              <a:gd name="connsiteX26" fmla="*/ 223736 w 661480"/>
              <a:gd name="connsiteY26" fmla="*/ 97276 h 876163"/>
              <a:gd name="connsiteX27" fmla="*/ 165370 w 661480"/>
              <a:gd name="connsiteY27" fmla="*/ 126459 h 876163"/>
              <a:gd name="connsiteX28" fmla="*/ 126459 w 661480"/>
              <a:gd name="connsiteY28" fmla="*/ 175098 h 876163"/>
              <a:gd name="connsiteX29" fmla="*/ 38910 w 661480"/>
              <a:gd name="connsiteY29" fmla="*/ 252919 h 876163"/>
              <a:gd name="connsiteX30" fmla="*/ 19455 w 661480"/>
              <a:gd name="connsiteY30" fmla="*/ 272374 h 876163"/>
              <a:gd name="connsiteX31" fmla="*/ 184825 w 661480"/>
              <a:gd name="connsiteY31" fmla="*/ 126459 h 876163"/>
              <a:gd name="connsiteX32" fmla="*/ 243191 w 661480"/>
              <a:gd name="connsiteY32" fmla="*/ 87549 h 876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661480" h="876163">
                <a:moveTo>
                  <a:pt x="29182" y="175098"/>
                </a:moveTo>
                <a:lnTo>
                  <a:pt x="29182" y="175098"/>
                </a:lnTo>
                <a:cubicBezTo>
                  <a:pt x="6065" y="440953"/>
                  <a:pt x="15468" y="324194"/>
                  <a:pt x="0" y="525293"/>
                </a:cubicBezTo>
                <a:cubicBezTo>
                  <a:pt x="3242" y="547991"/>
                  <a:pt x="3139" y="571425"/>
                  <a:pt x="9727" y="593387"/>
                </a:cubicBezTo>
                <a:cubicBezTo>
                  <a:pt x="16519" y="616029"/>
                  <a:pt x="44794" y="635469"/>
                  <a:pt x="58365" y="651753"/>
                </a:cubicBezTo>
                <a:cubicBezTo>
                  <a:pt x="95180" y="695930"/>
                  <a:pt x="58283" y="673088"/>
                  <a:pt x="116731" y="719847"/>
                </a:cubicBezTo>
                <a:cubicBezTo>
                  <a:pt x="134989" y="734454"/>
                  <a:pt x="156391" y="744728"/>
                  <a:pt x="175097" y="758757"/>
                </a:cubicBezTo>
                <a:cubicBezTo>
                  <a:pt x="188067" y="768485"/>
                  <a:pt x="200260" y="779347"/>
                  <a:pt x="214008" y="787940"/>
                </a:cubicBezTo>
                <a:cubicBezTo>
                  <a:pt x="260947" y="817277"/>
                  <a:pt x="239970" y="799066"/>
                  <a:pt x="282102" y="817123"/>
                </a:cubicBezTo>
                <a:cubicBezTo>
                  <a:pt x="366245" y="853184"/>
                  <a:pt x="281756" y="823494"/>
                  <a:pt x="350195" y="846306"/>
                </a:cubicBezTo>
                <a:cubicBezTo>
                  <a:pt x="359923" y="852791"/>
                  <a:pt x="368921" y="860533"/>
                  <a:pt x="379378" y="865762"/>
                </a:cubicBezTo>
                <a:cubicBezTo>
                  <a:pt x="418964" y="885555"/>
                  <a:pt x="435094" y="872173"/>
                  <a:pt x="486382" y="865762"/>
                </a:cubicBezTo>
                <a:cubicBezTo>
                  <a:pt x="502595" y="849549"/>
                  <a:pt x="524767" y="837631"/>
                  <a:pt x="535021" y="817123"/>
                </a:cubicBezTo>
                <a:cubicBezTo>
                  <a:pt x="599538" y="688089"/>
                  <a:pt x="521269" y="849213"/>
                  <a:pt x="564204" y="749030"/>
                </a:cubicBezTo>
                <a:cubicBezTo>
                  <a:pt x="579015" y="714471"/>
                  <a:pt x="583575" y="710246"/>
                  <a:pt x="603114" y="680936"/>
                </a:cubicBezTo>
                <a:cubicBezTo>
                  <a:pt x="632277" y="564286"/>
                  <a:pt x="581798" y="759939"/>
                  <a:pt x="642025" y="564204"/>
                </a:cubicBezTo>
                <a:cubicBezTo>
                  <a:pt x="652799" y="529188"/>
                  <a:pt x="658296" y="456675"/>
                  <a:pt x="661480" y="428017"/>
                </a:cubicBezTo>
                <a:cubicBezTo>
                  <a:pt x="658238" y="317770"/>
                  <a:pt x="660912" y="207190"/>
                  <a:pt x="651753" y="97276"/>
                </a:cubicBezTo>
                <a:cubicBezTo>
                  <a:pt x="650991" y="88136"/>
                  <a:pt x="637800" y="85158"/>
                  <a:pt x="632297" y="77821"/>
                </a:cubicBezTo>
                <a:cubicBezTo>
                  <a:pt x="618268" y="59115"/>
                  <a:pt x="615569" y="26849"/>
                  <a:pt x="593387" y="19455"/>
                </a:cubicBezTo>
                <a:lnTo>
                  <a:pt x="535021" y="0"/>
                </a:lnTo>
                <a:cubicBezTo>
                  <a:pt x="489625" y="3243"/>
                  <a:pt x="443566" y="1341"/>
                  <a:pt x="398834" y="9728"/>
                </a:cubicBezTo>
                <a:cubicBezTo>
                  <a:pt x="389820" y="11418"/>
                  <a:pt x="386540" y="23454"/>
                  <a:pt x="379378" y="29183"/>
                </a:cubicBezTo>
                <a:cubicBezTo>
                  <a:pt x="370249" y="36486"/>
                  <a:pt x="360652" y="43410"/>
                  <a:pt x="350195" y="48638"/>
                </a:cubicBezTo>
                <a:cubicBezTo>
                  <a:pt x="341024" y="53224"/>
                  <a:pt x="330183" y="53780"/>
                  <a:pt x="321012" y="58366"/>
                </a:cubicBezTo>
                <a:cubicBezTo>
                  <a:pt x="310555" y="63594"/>
                  <a:pt x="302286" y="72593"/>
                  <a:pt x="291829" y="77821"/>
                </a:cubicBezTo>
                <a:cubicBezTo>
                  <a:pt x="277870" y="84800"/>
                  <a:pt x="236208" y="94158"/>
                  <a:pt x="223736" y="97276"/>
                </a:cubicBezTo>
                <a:cubicBezTo>
                  <a:pt x="178427" y="142585"/>
                  <a:pt x="237083" y="90603"/>
                  <a:pt x="165370" y="126459"/>
                </a:cubicBezTo>
                <a:cubicBezTo>
                  <a:pt x="148273" y="135008"/>
                  <a:pt x="137457" y="162725"/>
                  <a:pt x="126459" y="175098"/>
                </a:cubicBezTo>
                <a:cubicBezTo>
                  <a:pt x="77999" y="229616"/>
                  <a:pt x="83264" y="223350"/>
                  <a:pt x="38910" y="252919"/>
                </a:cubicBezTo>
                <a:cubicBezTo>
                  <a:pt x="17656" y="284800"/>
                  <a:pt x="19455" y="293793"/>
                  <a:pt x="19455" y="272374"/>
                </a:cubicBezTo>
                <a:lnTo>
                  <a:pt x="184825" y="126459"/>
                </a:lnTo>
                <a:lnTo>
                  <a:pt x="243191" y="87549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465CC3E-D095-0546-8623-A663BAA9CFE9}"/>
              </a:ext>
            </a:extLst>
          </p:cNvPr>
          <p:cNvSpPr txBox="1"/>
          <p:nvPr/>
        </p:nvSpPr>
        <p:spPr>
          <a:xfrm>
            <a:off x="7885466" y="3296488"/>
            <a:ext cx="16369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>
                <a:solidFill>
                  <a:schemeClr val="bg1"/>
                </a:solidFill>
              </a:rPr>
              <a:t>Японско-буддистская</a:t>
            </a:r>
          </a:p>
          <a:p>
            <a:r>
              <a:rPr lang="ru-RU" sz="1000" b="1" dirty="0">
                <a:solidFill>
                  <a:schemeClr val="bg1"/>
                </a:solidFill>
              </a:rPr>
              <a:t>цивилизация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CF31E6C-2EA4-5C4D-BAAF-3A5049FBF449}"/>
              </a:ext>
            </a:extLst>
          </p:cNvPr>
          <p:cNvSpPr/>
          <p:nvPr/>
        </p:nvSpPr>
        <p:spPr>
          <a:xfrm>
            <a:off x="7791491" y="3735421"/>
            <a:ext cx="2097836" cy="2159541"/>
          </a:xfrm>
          <a:custGeom>
            <a:avLst/>
            <a:gdLst>
              <a:gd name="connsiteX0" fmla="*/ 49003 w 2097836"/>
              <a:gd name="connsiteY0" fmla="*/ 29183 h 2159541"/>
              <a:gd name="connsiteX1" fmla="*/ 49003 w 2097836"/>
              <a:gd name="connsiteY1" fmla="*/ 29183 h 2159541"/>
              <a:gd name="connsiteX2" fmla="*/ 136552 w 2097836"/>
              <a:gd name="connsiteY2" fmla="*/ 9728 h 2159541"/>
              <a:gd name="connsiteX3" fmla="*/ 165735 w 2097836"/>
              <a:gd name="connsiteY3" fmla="*/ 0 h 2159541"/>
              <a:gd name="connsiteX4" fmla="*/ 272739 w 2097836"/>
              <a:gd name="connsiteY4" fmla="*/ 9728 h 2159541"/>
              <a:gd name="connsiteX5" fmla="*/ 301922 w 2097836"/>
              <a:gd name="connsiteY5" fmla="*/ 19456 h 2159541"/>
              <a:gd name="connsiteX6" fmla="*/ 350560 w 2097836"/>
              <a:gd name="connsiteY6" fmla="*/ 29183 h 2159541"/>
              <a:gd name="connsiteX7" fmla="*/ 389471 w 2097836"/>
              <a:gd name="connsiteY7" fmla="*/ 48639 h 2159541"/>
              <a:gd name="connsiteX8" fmla="*/ 428381 w 2097836"/>
              <a:gd name="connsiteY8" fmla="*/ 58366 h 2159541"/>
              <a:gd name="connsiteX9" fmla="*/ 496475 w 2097836"/>
              <a:gd name="connsiteY9" fmla="*/ 107005 h 2159541"/>
              <a:gd name="connsiteX10" fmla="*/ 525658 w 2097836"/>
              <a:gd name="connsiteY10" fmla="*/ 136188 h 2159541"/>
              <a:gd name="connsiteX11" fmla="*/ 584024 w 2097836"/>
              <a:gd name="connsiteY11" fmla="*/ 175098 h 2159541"/>
              <a:gd name="connsiteX12" fmla="*/ 632662 w 2097836"/>
              <a:gd name="connsiteY12" fmla="*/ 214009 h 2159541"/>
              <a:gd name="connsiteX13" fmla="*/ 710483 w 2097836"/>
              <a:gd name="connsiteY13" fmla="*/ 272375 h 2159541"/>
              <a:gd name="connsiteX14" fmla="*/ 739666 w 2097836"/>
              <a:gd name="connsiteY14" fmla="*/ 282102 h 2159541"/>
              <a:gd name="connsiteX15" fmla="*/ 788305 w 2097836"/>
              <a:gd name="connsiteY15" fmla="*/ 301558 h 2159541"/>
              <a:gd name="connsiteX16" fmla="*/ 827215 w 2097836"/>
              <a:gd name="connsiteY16" fmla="*/ 311285 h 2159541"/>
              <a:gd name="connsiteX17" fmla="*/ 924492 w 2097836"/>
              <a:gd name="connsiteY17" fmla="*/ 330741 h 2159541"/>
              <a:gd name="connsiteX18" fmla="*/ 1041224 w 2097836"/>
              <a:gd name="connsiteY18" fmla="*/ 321013 h 2159541"/>
              <a:gd name="connsiteX19" fmla="*/ 1099590 w 2097836"/>
              <a:gd name="connsiteY19" fmla="*/ 301558 h 2159541"/>
              <a:gd name="connsiteX20" fmla="*/ 1167683 w 2097836"/>
              <a:gd name="connsiteY20" fmla="*/ 252919 h 2159541"/>
              <a:gd name="connsiteX21" fmla="*/ 1196866 w 2097836"/>
              <a:gd name="connsiteY21" fmla="*/ 214009 h 2159541"/>
              <a:gd name="connsiteX22" fmla="*/ 1274688 w 2097836"/>
              <a:gd name="connsiteY22" fmla="*/ 145915 h 2159541"/>
              <a:gd name="connsiteX23" fmla="*/ 1313598 w 2097836"/>
              <a:gd name="connsiteY23" fmla="*/ 87549 h 2159541"/>
              <a:gd name="connsiteX24" fmla="*/ 1770798 w 2097836"/>
              <a:gd name="connsiteY24" fmla="*/ 97277 h 2159541"/>
              <a:gd name="connsiteX25" fmla="*/ 1819437 w 2097836"/>
              <a:gd name="connsiteY25" fmla="*/ 107005 h 2159541"/>
              <a:gd name="connsiteX26" fmla="*/ 1926441 w 2097836"/>
              <a:gd name="connsiteY26" fmla="*/ 155643 h 2159541"/>
              <a:gd name="connsiteX27" fmla="*/ 1955624 w 2097836"/>
              <a:gd name="connsiteY27" fmla="*/ 184826 h 2159541"/>
              <a:gd name="connsiteX28" fmla="*/ 1984807 w 2097836"/>
              <a:gd name="connsiteY28" fmla="*/ 194553 h 2159541"/>
              <a:gd name="connsiteX29" fmla="*/ 2023718 w 2097836"/>
              <a:gd name="connsiteY29" fmla="*/ 233464 h 2159541"/>
              <a:gd name="connsiteX30" fmla="*/ 2072356 w 2097836"/>
              <a:gd name="connsiteY30" fmla="*/ 291830 h 2159541"/>
              <a:gd name="connsiteX31" fmla="*/ 2082083 w 2097836"/>
              <a:gd name="connsiteY31" fmla="*/ 321013 h 2159541"/>
              <a:gd name="connsiteX32" fmla="*/ 2082083 w 2097836"/>
              <a:gd name="connsiteY32" fmla="*/ 603115 h 2159541"/>
              <a:gd name="connsiteX33" fmla="*/ 2062628 w 2097836"/>
              <a:gd name="connsiteY33" fmla="*/ 700392 h 2159541"/>
              <a:gd name="connsiteX34" fmla="*/ 2043173 w 2097836"/>
              <a:gd name="connsiteY34" fmla="*/ 749030 h 2159541"/>
              <a:gd name="connsiteX35" fmla="*/ 2033445 w 2097836"/>
              <a:gd name="connsiteY35" fmla="*/ 797668 h 2159541"/>
              <a:gd name="connsiteX36" fmla="*/ 2013990 w 2097836"/>
              <a:gd name="connsiteY36" fmla="*/ 875490 h 2159541"/>
              <a:gd name="connsiteX37" fmla="*/ 2004262 w 2097836"/>
              <a:gd name="connsiteY37" fmla="*/ 914400 h 2159541"/>
              <a:gd name="connsiteX38" fmla="*/ 1965352 w 2097836"/>
              <a:gd name="connsiteY38" fmla="*/ 1001949 h 2159541"/>
              <a:gd name="connsiteX39" fmla="*/ 1955624 w 2097836"/>
              <a:gd name="connsiteY39" fmla="*/ 1031132 h 2159541"/>
              <a:gd name="connsiteX40" fmla="*/ 1926441 w 2097836"/>
              <a:gd name="connsiteY40" fmla="*/ 1167319 h 2159541"/>
              <a:gd name="connsiteX41" fmla="*/ 1916713 w 2097836"/>
              <a:gd name="connsiteY41" fmla="*/ 1361873 h 2159541"/>
              <a:gd name="connsiteX42" fmla="*/ 1897258 w 2097836"/>
              <a:gd name="connsiteY42" fmla="*/ 1498060 h 2159541"/>
              <a:gd name="connsiteX43" fmla="*/ 1877803 w 2097836"/>
              <a:gd name="connsiteY43" fmla="*/ 1595336 h 2159541"/>
              <a:gd name="connsiteX44" fmla="*/ 1858347 w 2097836"/>
              <a:gd name="connsiteY44" fmla="*/ 1731524 h 2159541"/>
              <a:gd name="connsiteX45" fmla="*/ 1838892 w 2097836"/>
              <a:gd name="connsiteY45" fmla="*/ 1789890 h 2159541"/>
              <a:gd name="connsiteX46" fmla="*/ 1829164 w 2097836"/>
              <a:gd name="connsiteY46" fmla="*/ 1819073 h 2159541"/>
              <a:gd name="connsiteX47" fmla="*/ 1809709 w 2097836"/>
              <a:gd name="connsiteY47" fmla="*/ 1896894 h 2159541"/>
              <a:gd name="connsiteX48" fmla="*/ 1712432 w 2097836"/>
              <a:gd name="connsiteY48" fmla="*/ 1974715 h 2159541"/>
              <a:gd name="connsiteX49" fmla="*/ 1663794 w 2097836"/>
              <a:gd name="connsiteY49" fmla="*/ 2013626 h 2159541"/>
              <a:gd name="connsiteX50" fmla="*/ 1585973 w 2097836"/>
              <a:gd name="connsiteY50" fmla="*/ 2052536 h 2159541"/>
              <a:gd name="connsiteX51" fmla="*/ 1556790 w 2097836"/>
              <a:gd name="connsiteY51" fmla="*/ 2071992 h 2159541"/>
              <a:gd name="connsiteX52" fmla="*/ 1478969 w 2097836"/>
              <a:gd name="connsiteY52" fmla="*/ 2091447 h 2159541"/>
              <a:gd name="connsiteX53" fmla="*/ 1420603 w 2097836"/>
              <a:gd name="connsiteY53" fmla="*/ 2110902 h 2159541"/>
              <a:gd name="connsiteX54" fmla="*/ 1391420 w 2097836"/>
              <a:gd name="connsiteY54" fmla="*/ 2120630 h 2159541"/>
              <a:gd name="connsiteX55" fmla="*/ 1342781 w 2097836"/>
              <a:gd name="connsiteY55" fmla="*/ 2130358 h 2159541"/>
              <a:gd name="connsiteX56" fmla="*/ 1255232 w 2097836"/>
              <a:gd name="connsiteY56" fmla="*/ 2149813 h 2159541"/>
              <a:gd name="connsiteX57" fmla="*/ 1128773 w 2097836"/>
              <a:gd name="connsiteY57" fmla="*/ 2159541 h 2159541"/>
              <a:gd name="connsiteX58" fmla="*/ 914764 w 2097836"/>
              <a:gd name="connsiteY58" fmla="*/ 2149813 h 2159541"/>
              <a:gd name="connsiteX59" fmla="*/ 885581 w 2097836"/>
              <a:gd name="connsiteY59" fmla="*/ 2140085 h 2159541"/>
              <a:gd name="connsiteX60" fmla="*/ 856398 w 2097836"/>
              <a:gd name="connsiteY60" fmla="*/ 2081719 h 2159541"/>
              <a:gd name="connsiteX61" fmla="*/ 856398 w 2097836"/>
              <a:gd name="connsiteY61" fmla="*/ 1653702 h 2159541"/>
              <a:gd name="connsiteX62" fmla="*/ 895309 w 2097836"/>
              <a:gd name="connsiteY62" fmla="*/ 1585609 h 2159541"/>
              <a:gd name="connsiteX63" fmla="*/ 914764 w 2097836"/>
              <a:gd name="connsiteY63" fmla="*/ 1566153 h 2159541"/>
              <a:gd name="connsiteX64" fmla="*/ 953675 w 2097836"/>
              <a:gd name="connsiteY64" fmla="*/ 1498060 h 2159541"/>
              <a:gd name="connsiteX65" fmla="*/ 973130 w 2097836"/>
              <a:gd name="connsiteY65" fmla="*/ 1439694 h 2159541"/>
              <a:gd name="connsiteX66" fmla="*/ 992586 w 2097836"/>
              <a:gd name="connsiteY66" fmla="*/ 1361873 h 2159541"/>
              <a:gd name="connsiteX67" fmla="*/ 1002313 w 2097836"/>
              <a:gd name="connsiteY67" fmla="*/ 1264596 h 2159541"/>
              <a:gd name="connsiteX68" fmla="*/ 992586 w 2097836"/>
              <a:gd name="connsiteY68" fmla="*/ 1031132 h 2159541"/>
              <a:gd name="connsiteX69" fmla="*/ 982858 w 2097836"/>
              <a:gd name="connsiteY69" fmla="*/ 1001949 h 2159541"/>
              <a:gd name="connsiteX70" fmla="*/ 905037 w 2097836"/>
              <a:gd name="connsiteY70" fmla="*/ 972766 h 2159541"/>
              <a:gd name="connsiteX71" fmla="*/ 836943 w 2097836"/>
              <a:gd name="connsiteY71" fmla="*/ 963039 h 2159541"/>
              <a:gd name="connsiteX72" fmla="*/ 798032 w 2097836"/>
              <a:gd name="connsiteY72" fmla="*/ 953311 h 2159541"/>
              <a:gd name="connsiteX73" fmla="*/ 768849 w 2097836"/>
              <a:gd name="connsiteY73" fmla="*/ 933856 h 2159541"/>
              <a:gd name="connsiteX74" fmla="*/ 749394 w 2097836"/>
              <a:gd name="connsiteY74" fmla="*/ 914400 h 2159541"/>
              <a:gd name="connsiteX75" fmla="*/ 652118 w 2097836"/>
              <a:gd name="connsiteY75" fmla="*/ 885217 h 2159541"/>
              <a:gd name="connsiteX76" fmla="*/ 613207 w 2097836"/>
              <a:gd name="connsiteY76" fmla="*/ 865762 h 2159541"/>
              <a:gd name="connsiteX77" fmla="*/ 554841 w 2097836"/>
              <a:gd name="connsiteY77" fmla="*/ 846307 h 2159541"/>
              <a:gd name="connsiteX78" fmla="*/ 525658 w 2097836"/>
              <a:gd name="connsiteY78" fmla="*/ 836579 h 2159541"/>
              <a:gd name="connsiteX79" fmla="*/ 467292 w 2097836"/>
              <a:gd name="connsiteY79" fmla="*/ 797668 h 2159541"/>
              <a:gd name="connsiteX80" fmla="*/ 447837 w 2097836"/>
              <a:gd name="connsiteY80" fmla="*/ 739302 h 2159541"/>
              <a:gd name="connsiteX81" fmla="*/ 438109 w 2097836"/>
              <a:gd name="connsiteY81" fmla="*/ 710119 h 2159541"/>
              <a:gd name="connsiteX82" fmla="*/ 399198 w 2097836"/>
              <a:gd name="connsiteY82" fmla="*/ 651753 h 2159541"/>
              <a:gd name="connsiteX83" fmla="*/ 370015 w 2097836"/>
              <a:gd name="connsiteY83" fmla="*/ 564205 h 2159541"/>
              <a:gd name="connsiteX84" fmla="*/ 360288 w 2097836"/>
              <a:gd name="connsiteY84" fmla="*/ 535022 h 2159541"/>
              <a:gd name="connsiteX85" fmla="*/ 321377 w 2097836"/>
              <a:gd name="connsiteY85" fmla="*/ 398834 h 2159541"/>
              <a:gd name="connsiteX86" fmla="*/ 282466 w 2097836"/>
              <a:gd name="connsiteY86" fmla="*/ 389107 h 2159541"/>
              <a:gd name="connsiteX87" fmla="*/ 263011 w 2097836"/>
              <a:gd name="connsiteY87" fmla="*/ 359924 h 2159541"/>
              <a:gd name="connsiteX88" fmla="*/ 165735 w 2097836"/>
              <a:gd name="connsiteY88" fmla="*/ 282102 h 2159541"/>
              <a:gd name="connsiteX89" fmla="*/ 107369 w 2097836"/>
              <a:gd name="connsiteY89" fmla="*/ 252919 h 2159541"/>
              <a:gd name="connsiteX90" fmla="*/ 29547 w 2097836"/>
              <a:gd name="connsiteY90" fmla="*/ 184826 h 2159541"/>
              <a:gd name="connsiteX91" fmla="*/ 364 w 2097836"/>
              <a:gd name="connsiteY91" fmla="*/ 107005 h 2159541"/>
              <a:gd name="connsiteX92" fmla="*/ 10092 w 2097836"/>
              <a:gd name="connsiteY92" fmla="*/ 48639 h 2159541"/>
              <a:gd name="connsiteX93" fmla="*/ 49003 w 2097836"/>
              <a:gd name="connsiteY93" fmla="*/ 29183 h 2159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2097836" h="2159541">
                <a:moveTo>
                  <a:pt x="49003" y="29183"/>
                </a:moveTo>
                <a:lnTo>
                  <a:pt x="49003" y="29183"/>
                </a:lnTo>
                <a:cubicBezTo>
                  <a:pt x="78186" y="22698"/>
                  <a:pt x="107550" y="16979"/>
                  <a:pt x="136552" y="9728"/>
                </a:cubicBezTo>
                <a:cubicBezTo>
                  <a:pt x="146500" y="7241"/>
                  <a:pt x="155481" y="0"/>
                  <a:pt x="165735" y="0"/>
                </a:cubicBezTo>
                <a:cubicBezTo>
                  <a:pt x="201550" y="0"/>
                  <a:pt x="237071" y="6485"/>
                  <a:pt x="272739" y="9728"/>
                </a:cubicBezTo>
                <a:cubicBezTo>
                  <a:pt x="282467" y="12971"/>
                  <a:pt x="291974" y="16969"/>
                  <a:pt x="301922" y="19456"/>
                </a:cubicBezTo>
                <a:cubicBezTo>
                  <a:pt x="317962" y="23466"/>
                  <a:pt x="334875" y="23955"/>
                  <a:pt x="350560" y="29183"/>
                </a:cubicBezTo>
                <a:cubicBezTo>
                  <a:pt x="364317" y="33769"/>
                  <a:pt x="375893" y="43547"/>
                  <a:pt x="389471" y="48639"/>
                </a:cubicBezTo>
                <a:cubicBezTo>
                  <a:pt x="401989" y="53333"/>
                  <a:pt x="415411" y="55124"/>
                  <a:pt x="428381" y="58366"/>
                </a:cubicBezTo>
                <a:cubicBezTo>
                  <a:pt x="504258" y="134243"/>
                  <a:pt x="406848" y="42985"/>
                  <a:pt x="496475" y="107005"/>
                </a:cubicBezTo>
                <a:cubicBezTo>
                  <a:pt x="507669" y="115001"/>
                  <a:pt x="514799" y="127742"/>
                  <a:pt x="525658" y="136188"/>
                </a:cubicBezTo>
                <a:cubicBezTo>
                  <a:pt x="544115" y="150543"/>
                  <a:pt x="584024" y="175098"/>
                  <a:pt x="584024" y="175098"/>
                </a:cubicBezTo>
                <a:cubicBezTo>
                  <a:pt x="622771" y="233219"/>
                  <a:pt x="580456" y="182686"/>
                  <a:pt x="632662" y="214009"/>
                </a:cubicBezTo>
                <a:cubicBezTo>
                  <a:pt x="690269" y="248573"/>
                  <a:pt x="589376" y="232009"/>
                  <a:pt x="710483" y="272375"/>
                </a:cubicBezTo>
                <a:cubicBezTo>
                  <a:pt x="720211" y="275617"/>
                  <a:pt x="730065" y="278502"/>
                  <a:pt x="739666" y="282102"/>
                </a:cubicBezTo>
                <a:cubicBezTo>
                  <a:pt x="756016" y="288233"/>
                  <a:pt x="771739" y="296036"/>
                  <a:pt x="788305" y="301558"/>
                </a:cubicBezTo>
                <a:cubicBezTo>
                  <a:pt x="800988" y="305786"/>
                  <a:pt x="814143" y="308484"/>
                  <a:pt x="827215" y="311285"/>
                </a:cubicBezTo>
                <a:cubicBezTo>
                  <a:pt x="859549" y="318214"/>
                  <a:pt x="924492" y="330741"/>
                  <a:pt x="924492" y="330741"/>
                </a:cubicBezTo>
                <a:cubicBezTo>
                  <a:pt x="963403" y="327498"/>
                  <a:pt x="1002710" y="327432"/>
                  <a:pt x="1041224" y="321013"/>
                </a:cubicBezTo>
                <a:cubicBezTo>
                  <a:pt x="1061453" y="317642"/>
                  <a:pt x="1099590" y="301558"/>
                  <a:pt x="1099590" y="301558"/>
                </a:cubicBezTo>
                <a:cubicBezTo>
                  <a:pt x="1116159" y="290511"/>
                  <a:pt x="1155618" y="264984"/>
                  <a:pt x="1167683" y="252919"/>
                </a:cubicBezTo>
                <a:cubicBezTo>
                  <a:pt x="1179147" y="241455"/>
                  <a:pt x="1185402" y="225473"/>
                  <a:pt x="1196866" y="214009"/>
                </a:cubicBezTo>
                <a:cubicBezTo>
                  <a:pt x="1248278" y="162597"/>
                  <a:pt x="1211601" y="240547"/>
                  <a:pt x="1274688" y="145915"/>
                </a:cubicBezTo>
                <a:lnTo>
                  <a:pt x="1313598" y="87549"/>
                </a:lnTo>
                <a:lnTo>
                  <a:pt x="1770798" y="97277"/>
                </a:lnTo>
                <a:cubicBezTo>
                  <a:pt x="1787320" y="97912"/>
                  <a:pt x="1804005" y="101070"/>
                  <a:pt x="1819437" y="107005"/>
                </a:cubicBezTo>
                <a:cubicBezTo>
                  <a:pt x="2102215" y="215765"/>
                  <a:pt x="1800523" y="113669"/>
                  <a:pt x="1926441" y="155643"/>
                </a:cubicBezTo>
                <a:cubicBezTo>
                  <a:pt x="1936169" y="165371"/>
                  <a:pt x="1944177" y="177195"/>
                  <a:pt x="1955624" y="184826"/>
                </a:cubicBezTo>
                <a:cubicBezTo>
                  <a:pt x="1964156" y="190514"/>
                  <a:pt x="1976463" y="188593"/>
                  <a:pt x="1984807" y="194553"/>
                </a:cubicBezTo>
                <a:cubicBezTo>
                  <a:pt x="1999733" y="205214"/>
                  <a:pt x="2010748" y="220494"/>
                  <a:pt x="2023718" y="233464"/>
                </a:cubicBezTo>
                <a:cubicBezTo>
                  <a:pt x="2061165" y="270912"/>
                  <a:pt x="2045270" y="251203"/>
                  <a:pt x="2072356" y="291830"/>
                </a:cubicBezTo>
                <a:cubicBezTo>
                  <a:pt x="2075598" y="301558"/>
                  <a:pt x="2079266" y="311154"/>
                  <a:pt x="2082083" y="321013"/>
                </a:cubicBezTo>
                <a:cubicBezTo>
                  <a:pt x="2111416" y="423681"/>
                  <a:pt x="2092782" y="437278"/>
                  <a:pt x="2082083" y="603115"/>
                </a:cubicBezTo>
                <a:cubicBezTo>
                  <a:pt x="2080933" y="620937"/>
                  <a:pt x="2069836" y="678768"/>
                  <a:pt x="2062628" y="700392"/>
                </a:cubicBezTo>
                <a:cubicBezTo>
                  <a:pt x="2057106" y="716957"/>
                  <a:pt x="2048191" y="732305"/>
                  <a:pt x="2043173" y="749030"/>
                </a:cubicBezTo>
                <a:cubicBezTo>
                  <a:pt x="2038422" y="764866"/>
                  <a:pt x="2037163" y="781558"/>
                  <a:pt x="2033445" y="797668"/>
                </a:cubicBezTo>
                <a:cubicBezTo>
                  <a:pt x="2027432" y="823722"/>
                  <a:pt x="2020475" y="849549"/>
                  <a:pt x="2013990" y="875490"/>
                </a:cubicBezTo>
                <a:cubicBezTo>
                  <a:pt x="2010747" y="888460"/>
                  <a:pt x="2008490" y="901717"/>
                  <a:pt x="2004262" y="914400"/>
                </a:cubicBezTo>
                <a:cubicBezTo>
                  <a:pt x="1954073" y="1064971"/>
                  <a:pt x="2011596" y="909461"/>
                  <a:pt x="1965352" y="1001949"/>
                </a:cubicBezTo>
                <a:cubicBezTo>
                  <a:pt x="1960766" y="1011120"/>
                  <a:pt x="1958322" y="1021239"/>
                  <a:pt x="1955624" y="1031132"/>
                </a:cubicBezTo>
                <a:cubicBezTo>
                  <a:pt x="1934849" y="1107307"/>
                  <a:pt x="1938010" y="1097907"/>
                  <a:pt x="1926441" y="1167319"/>
                </a:cubicBezTo>
                <a:cubicBezTo>
                  <a:pt x="1923198" y="1232170"/>
                  <a:pt x="1921339" y="1297106"/>
                  <a:pt x="1916713" y="1361873"/>
                </a:cubicBezTo>
                <a:cubicBezTo>
                  <a:pt x="1914396" y="1394307"/>
                  <a:pt x="1903847" y="1462917"/>
                  <a:pt x="1897258" y="1498060"/>
                </a:cubicBezTo>
                <a:cubicBezTo>
                  <a:pt x="1891164" y="1530561"/>
                  <a:pt x="1882960" y="1562673"/>
                  <a:pt x="1877803" y="1595336"/>
                </a:cubicBezTo>
                <a:cubicBezTo>
                  <a:pt x="1868446" y="1654595"/>
                  <a:pt x="1872596" y="1679276"/>
                  <a:pt x="1858347" y="1731524"/>
                </a:cubicBezTo>
                <a:cubicBezTo>
                  <a:pt x="1852951" y="1751309"/>
                  <a:pt x="1845377" y="1770435"/>
                  <a:pt x="1838892" y="1789890"/>
                </a:cubicBezTo>
                <a:cubicBezTo>
                  <a:pt x="1835649" y="1799618"/>
                  <a:pt x="1831175" y="1809018"/>
                  <a:pt x="1829164" y="1819073"/>
                </a:cubicBezTo>
                <a:cubicBezTo>
                  <a:pt x="1828143" y="1824178"/>
                  <a:pt x="1818019" y="1885260"/>
                  <a:pt x="1809709" y="1896894"/>
                </a:cubicBezTo>
                <a:cubicBezTo>
                  <a:pt x="1782026" y="1935649"/>
                  <a:pt x="1750671" y="1946905"/>
                  <a:pt x="1712432" y="1974715"/>
                </a:cubicBezTo>
                <a:cubicBezTo>
                  <a:pt x="1695641" y="1986927"/>
                  <a:pt x="1681477" y="2002744"/>
                  <a:pt x="1663794" y="2013626"/>
                </a:cubicBezTo>
                <a:cubicBezTo>
                  <a:pt x="1639094" y="2028826"/>
                  <a:pt x="1610104" y="2036448"/>
                  <a:pt x="1585973" y="2052536"/>
                </a:cubicBezTo>
                <a:cubicBezTo>
                  <a:pt x="1576245" y="2059021"/>
                  <a:pt x="1567777" y="2067997"/>
                  <a:pt x="1556790" y="2071992"/>
                </a:cubicBezTo>
                <a:cubicBezTo>
                  <a:pt x="1531661" y="2081130"/>
                  <a:pt x="1504336" y="2082992"/>
                  <a:pt x="1478969" y="2091447"/>
                </a:cubicBezTo>
                <a:lnTo>
                  <a:pt x="1420603" y="2110902"/>
                </a:lnTo>
                <a:cubicBezTo>
                  <a:pt x="1410875" y="2114145"/>
                  <a:pt x="1401475" y="2118619"/>
                  <a:pt x="1391420" y="2120630"/>
                </a:cubicBezTo>
                <a:cubicBezTo>
                  <a:pt x="1375207" y="2123873"/>
                  <a:pt x="1358921" y="2126771"/>
                  <a:pt x="1342781" y="2130358"/>
                </a:cubicBezTo>
                <a:cubicBezTo>
                  <a:pt x="1314042" y="2136744"/>
                  <a:pt x="1284564" y="2146554"/>
                  <a:pt x="1255232" y="2149813"/>
                </a:cubicBezTo>
                <a:cubicBezTo>
                  <a:pt x="1213213" y="2154482"/>
                  <a:pt x="1170926" y="2156298"/>
                  <a:pt x="1128773" y="2159541"/>
                </a:cubicBezTo>
                <a:cubicBezTo>
                  <a:pt x="1057437" y="2156298"/>
                  <a:pt x="985947" y="2155508"/>
                  <a:pt x="914764" y="2149813"/>
                </a:cubicBezTo>
                <a:cubicBezTo>
                  <a:pt x="904543" y="2148995"/>
                  <a:pt x="893588" y="2146491"/>
                  <a:pt x="885581" y="2140085"/>
                </a:cubicBezTo>
                <a:cubicBezTo>
                  <a:pt x="868439" y="2126371"/>
                  <a:pt x="862806" y="2100943"/>
                  <a:pt x="856398" y="2081719"/>
                </a:cubicBezTo>
                <a:cubicBezTo>
                  <a:pt x="831931" y="1910437"/>
                  <a:pt x="834369" y="1954763"/>
                  <a:pt x="856398" y="1653702"/>
                </a:cubicBezTo>
                <a:cubicBezTo>
                  <a:pt x="857202" y="1642713"/>
                  <a:pt x="887064" y="1595916"/>
                  <a:pt x="895309" y="1585609"/>
                </a:cubicBezTo>
                <a:cubicBezTo>
                  <a:pt x="901038" y="1578447"/>
                  <a:pt x="908279" y="1572638"/>
                  <a:pt x="914764" y="1566153"/>
                </a:cubicBezTo>
                <a:cubicBezTo>
                  <a:pt x="944520" y="1476888"/>
                  <a:pt x="894779" y="1615851"/>
                  <a:pt x="953675" y="1498060"/>
                </a:cubicBezTo>
                <a:cubicBezTo>
                  <a:pt x="962846" y="1479717"/>
                  <a:pt x="966645" y="1459149"/>
                  <a:pt x="973130" y="1439694"/>
                </a:cubicBezTo>
                <a:cubicBezTo>
                  <a:pt x="988087" y="1394822"/>
                  <a:pt x="980846" y="1420572"/>
                  <a:pt x="992586" y="1361873"/>
                </a:cubicBezTo>
                <a:cubicBezTo>
                  <a:pt x="995828" y="1329447"/>
                  <a:pt x="1002313" y="1297183"/>
                  <a:pt x="1002313" y="1264596"/>
                </a:cubicBezTo>
                <a:cubicBezTo>
                  <a:pt x="1002313" y="1186707"/>
                  <a:pt x="998340" y="1108808"/>
                  <a:pt x="992586" y="1031132"/>
                </a:cubicBezTo>
                <a:cubicBezTo>
                  <a:pt x="991829" y="1020906"/>
                  <a:pt x="989264" y="1009956"/>
                  <a:pt x="982858" y="1001949"/>
                </a:cubicBezTo>
                <a:cubicBezTo>
                  <a:pt x="964348" y="978811"/>
                  <a:pt x="930590" y="977025"/>
                  <a:pt x="905037" y="972766"/>
                </a:cubicBezTo>
                <a:cubicBezTo>
                  <a:pt x="882421" y="968997"/>
                  <a:pt x="859502" y="967140"/>
                  <a:pt x="836943" y="963039"/>
                </a:cubicBezTo>
                <a:cubicBezTo>
                  <a:pt x="823789" y="960647"/>
                  <a:pt x="811002" y="956554"/>
                  <a:pt x="798032" y="953311"/>
                </a:cubicBezTo>
                <a:cubicBezTo>
                  <a:pt x="788304" y="946826"/>
                  <a:pt x="777978" y="941159"/>
                  <a:pt x="768849" y="933856"/>
                </a:cubicBezTo>
                <a:cubicBezTo>
                  <a:pt x="761687" y="928127"/>
                  <a:pt x="757597" y="918502"/>
                  <a:pt x="749394" y="914400"/>
                </a:cubicBezTo>
                <a:cubicBezTo>
                  <a:pt x="682888" y="881146"/>
                  <a:pt x="707962" y="906159"/>
                  <a:pt x="652118" y="885217"/>
                </a:cubicBezTo>
                <a:cubicBezTo>
                  <a:pt x="638540" y="880125"/>
                  <a:pt x="626671" y="871148"/>
                  <a:pt x="613207" y="865762"/>
                </a:cubicBezTo>
                <a:cubicBezTo>
                  <a:pt x="594166" y="858146"/>
                  <a:pt x="574296" y="852792"/>
                  <a:pt x="554841" y="846307"/>
                </a:cubicBezTo>
                <a:cubicBezTo>
                  <a:pt x="545113" y="843064"/>
                  <a:pt x="534190" y="842267"/>
                  <a:pt x="525658" y="836579"/>
                </a:cubicBezTo>
                <a:lnTo>
                  <a:pt x="467292" y="797668"/>
                </a:lnTo>
                <a:lnTo>
                  <a:pt x="447837" y="739302"/>
                </a:lnTo>
                <a:cubicBezTo>
                  <a:pt x="444594" y="729574"/>
                  <a:pt x="443797" y="718651"/>
                  <a:pt x="438109" y="710119"/>
                </a:cubicBezTo>
                <a:lnTo>
                  <a:pt x="399198" y="651753"/>
                </a:lnTo>
                <a:lnTo>
                  <a:pt x="370015" y="564205"/>
                </a:lnTo>
                <a:lnTo>
                  <a:pt x="360288" y="535022"/>
                </a:lnTo>
                <a:cubicBezTo>
                  <a:pt x="350844" y="412254"/>
                  <a:pt x="390409" y="418557"/>
                  <a:pt x="321377" y="398834"/>
                </a:cubicBezTo>
                <a:cubicBezTo>
                  <a:pt x="308522" y="395161"/>
                  <a:pt x="295436" y="392349"/>
                  <a:pt x="282466" y="389107"/>
                </a:cubicBezTo>
                <a:cubicBezTo>
                  <a:pt x="275981" y="379379"/>
                  <a:pt x="270619" y="368801"/>
                  <a:pt x="263011" y="359924"/>
                </a:cubicBezTo>
                <a:cubicBezTo>
                  <a:pt x="226050" y="316802"/>
                  <a:pt x="215801" y="315480"/>
                  <a:pt x="165735" y="282102"/>
                </a:cubicBezTo>
                <a:cubicBezTo>
                  <a:pt x="128022" y="256960"/>
                  <a:pt x="147641" y="266344"/>
                  <a:pt x="107369" y="252919"/>
                </a:cubicBezTo>
                <a:cubicBezTo>
                  <a:pt x="50463" y="196014"/>
                  <a:pt x="77808" y="216999"/>
                  <a:pt x="29547" y="184826"/>
                </a:cubicBezTo>
                <a:cubicBezTo>
                  <a:pt x="9421" y="154636"/>
                  <a:pt x="364" y="149075"/>
                  <a:pt x="364" y="107005"/>
                </a:cubicBezTo>
                <a:cubicBezTo>
                  <a:pt x="364" y="87281"/>
                  <a:pt x="-2896" y="63483"/>
                  <a:pt x="10092" y="48639"/>
                </a:cubicBezTo>
                <a:cubicBezTo>
                  <a:pt x="43188" y="10815"/>
                  <a:pt x="42518" y="32426"/>
                  <a:pt x="49003" y="29183"/>
                </a:cubicBezTo>
                <a:close/>
              </a:path>
            </a:pathLst>
          </a:custGeom>
          <a:noFill/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43BF778-7D0E-F145-BC78-AD0B2640DBBE}"/>
              </a:ext>
            </a:extLst>
          </p:cNvPr>
          <p:cNvSpPr txBox="1"/>
          <p:nvPr/>
        </p:nvSpPr>
        <p:spPr>
          <a:xfrm>
            <a:off x="4381273" y="2881133"/>
            <a:ext cx="4587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VIII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BDE9107-4C07-A642-82ED-3E244034633B}"/>
              </a:ext>
            </a:extLst>
          </p:cNvPr>
          <p:cNvSpPr txBox="1"/>
          <p:nvPr/>
        </p:nvSpPr>
        <p:spPr>
          <a:xfrm>
            <a:off x="8221583" y="3070895"/>
            <a:ext cx="3561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IX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41A995B-CB8C-9841-9047-15368587B464}"/>
              </a:ext>
            </a:extLst>
          </p:cNvPr>
          <p:cNvSpPr txBox="1"/>
          <p:nvPr/>
        </p:nvSpPr>
        <p:spPr>
          <a:xfrm>
            <a:off x="9015722" y="4215235"/>
            <a:ext cx="3064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X</a:t>
            </a:r>
            <a:endParaRPr lang="ru-RU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335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633140" y="488387"/>
            <a:ext cx="9404723" cy="12042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 err="1"/>
              <a:t>Вестернология</a:t>
            </a:r>
            <a:endParaRPr lang="ru-RU" sz="3200" b="1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6502AEB5-958B-744F-863C-36932E3CC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1322" y="1440076"/>
            <a:ext cx="8946541" cy="4195481"/>
          </a:xfrm>
        </p:spPr>
        <p:txBody>
          <a:bodyPr>
            <a:normAutofit/>
          </a:bodyPr>
          <a:lstStyle/>
          <a:p>
            <a:r>
              <a:rPr lang="ru-RU" dirty="0"/>
              <a:t>Демонтаж однополярного подхода и </a:t>
            </a:r>
            <a:r>
              <a:rPr lang="ru-RU" dirty="0" err="1"/>
              <a:t>западоцентризма</a:t>
            </a:r>
            <a:r>
              <a:rPr lang="ru-RU" dirty="0"/>
              <a:t>.</a:t>
            </a:r>
          </a:p>
          <a:p>
            <a:r>
              <a:rPr lang="ru-RU" dirty="0"/>
              <a:t>Запад как одна из цивилизаций, а не как судьба.</a:t>
            </a:r>
          </a:p>
        </p:txBody>
      </p:sp>
    </p:spTree>
    <p:extLst>
      <p:ext uri="{BB962C8B-B14F-4D97-AF65-F5344CB8AC3E}">
        <p14:creationId xmlns:p14="http://schemas.microsoft.com/office/powerpoint/2010/main" val="43305179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009" y="465167"/>
            <a:ext cx="10278050" cy="1022259"/>
          </a:xfrm>
        </p:spPr>
        <p:txBody>
          <a:bodyPr/>
          <a:lstStyle/>
          <a:p>
            <a:r>
              <a:rPr lang="ru-RU" sz="2800" b="1" dirty="0"/>
              <a:t>Актуальные и виртуальные Государства-Цивилизации</a:t>
            </a:r>
          </a:p>
        </p:txBody>
      </p:sp>
      <p:pic>
        <p:nvPicPr>
          <p:cNvPr id="6" name="Объект 3">
            <a:extLst>
              <a:ext uri="{FF2B5EF4-FFF2-40B4-BE49-F238E27FC236}">
                <a16:creationId xmlns:a16="http://schemas.microsoft.com/office/drawing/2014/main" id="{205A996E-0A15-704F-BB62-58D37D5351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91" y="1853248"/>
            <a:ext cx="8781394" cy="4367048"/>
          </a:xfrm>
        </p:spPr>
      </p:pic>
      <p:sp>
        <p:nvSpPr>
          <p:cNvPr id="10" name="Freeform 9">
            <a:extLst>
              <a:ext uri="{FF2B5EF4-FFF2-40B4-BE49-F238E27FC236}">
                <a16:creationId xmlns:a16="http://schemas.microsoft.com/office/drawing/2014/main" id="{E2606E5E-5CA8-EF4C-99D8-280985053166}"/>
              </a:ext>
            </a:extLst>
          </p:cNvPr>
          <p:cNvSpPr/>
          <p:nvPr/>
        </p:nvSpPr>
        <p:spPr>
          <a:xfrm>
            <a:off x="1147864" y="1857983"/>
            <a:ext cx="3715966" cy="1741251"/>
          </a:xfrm>
          <a:custGeom>
            <a:avLst/>
            <a:gdLst>
              <a:gd name="connsiteX0" fmla="*/ 437745 w 3715966"/>
              <a:gd name="connsiteY0" fmla="*/ 116732 h 1741251"/>
              <a:gd name="connsiteX1" fmla="*/ 437745 w 3715966"/>
              <a:gd name="connsiteY1" fmla="*/ 116732 h 1741251"/>
              <a:gd name="connsiteX2" fmla="*/ 554476 w 3715966"/>
              <a:gd name="connsiteY2" fmla="*/ 107004 h 1741251"/>
              <a:gd name="connsiteX3" fmla="*/ 583659 w 3715966"/>
              <a:gd name="connsiteY3" fmla="*/ 97277 h 1741251"/>
              <a:gd name="connsiteX4" fmla="*/ 622570 w 3715966"/>
              <a:gd name="connsiteY4" fmla="*/ 87549 h 1741251"/>
              <a:gd name="connsiteX5" fmla="*/ 758757 w 3715966"/>
              <a:gd name="connsiteY5" fmla="*/ 58366 h 1741251"/>
              <a:gd name="connsiteX6" fmla="*/ 826851 w 3715966"/>
              <a:gd name="connsiteY6" fmla="*/ 29183 h 1741251"/>
              <a:gd name="connsiteX7" fmla="*/ 865762 w 3715966"/>
              <a:gd name="connsiteY7" fmla="*/ 19455 h 1741251"/>
              <a:gd name="connsiteX8" fmla="*/ 924127 w 3715966"/>
              <a:gd name="connsiteY8" fmla="*/ 0 h 1741251"/>
              <a:gd name="connsiteX9" fmla="*/ 1108953 w 3715966"/>
              <a:gd name="connsiteY9" fmla="*/ 9728 h 1741251"/>
              <a:gd name="connsiteX10" fmla="*/ 1225685 w 3715966"/>
              <a:gd name="connsiteY10" fmla="*/ 38911 h 1741251"/>
              <a:gd name="connsiteX11" fmla="*/ 1274323 w 3715966"/>
              <a:gd name="connsiteY11" fmla="*/ 48638 h 1741251"/>
              <a:gd name="connsiteX12" fmla="*/ 1332689 w 3715966"/>
              <a:gd name="connsiteY12" fmla="*/ 68094 h 1741251"/>
              <a:gd name="connsiteX13" fmla="*/ 1361872 w 3715966"/>
              <a:gd name="connsiteY13" fmla="*/ 77821 h 1741251"/>
              <a:gd name="connsiteX14" fmla="*/ 1507787 w 3715966"/>
              <a:gd name="connsiteY14" fmla="*/ 126460 h 1741251"/>
              <a:gd name="connsiteX15" fmla="*/ 1536970 w 3715966"/>
              <a:gd name="connsiteY15" fmla="*/ 136187 h 1741251"/>
              <a:gd name="connsiteX16" fmla="*/ 1566153 w 3715966"/>
              <a:gd name="connsiteY16" fmla="*/ 145915 h 1741251"/>
              <a:gd name="connsiteX17" fmla="*/ 1673157 w 3715966"/>
              <a:gd name="connsiteY17" fmla="*/ 136187 h 1741251"/>
              <a:gd name="connsiteX18" fmla="*/ 1760706 w 3715966"/>
              <a:gd name="connsiteY18" fmla="*/ 126460 h 1741251"/>
              <a:gd name="connsiteX19" fmla="*/ 1887166 w 3715966"/>
              <a:gd name="connsiteY19" fmla="*/ 116732 h 1741251"/>
              <a:gd name="connsiteX20" fmla="*/ 2023353 w 3715966"/>
              <a:gd name="connsiteY20" fmla="*/ 77821 h 1741251"/>
              <a:gd name="connsiteX21" fmla="*/ 2081719 w 3715966"/>
              <a:gd name="connsiteY21" fmla="*/ 58366 h 1741251"/>
              <a:gd name="connsiteX22" fmla="*/ 2149813 w 3715966"/>
              <a:gd name="connsiteY22" fmla="*/ 29183 h 1741251"/>
              <a:gd name="connsiteX23" fmla="*/ 2276272 w 3715966"/>
              <a:gd name="connsiteY23" fmla="*/ 38911 h 1741251"/>
              <a:gd name="connsiteX24" fmla="*/ 2305455 w 3715966"/>
              <a:gd name="connsiteY24" fmla="*/ 48638 h 1741251"/>
              <a:gd name="connsiteX25" fmla="*/ 2354093 w 3715966"/>
              <a:gd name="connsiteY25" fmla="*/ 58366 h 1741251"/>
              <a:gd name="connsiteX26" fmla="*/ 2412459 w 3715966"/>
              <a:gd name="connsiteY26" fmla="*/ 68094 h 1741251"/>
              <a:gd name="connsiteX27" fmla="*/ 2451370 w 3715966"/>
              <a:gd name="connsiteY27" fmla="*/ 77821 h 1741251"/>
              <a:gd name="connsiteX28" fmla="*/ 2519464 w 3715966"/>
              <a:gd name="connsiteY28" fmla="*/ 87549 h 1741251"/>
              <a:gd name="connsiteX29" fmla="*/ 2616740 w 3715966"/>
              <a:gd name="connsiteY29" fmla="*/ 107004 h 1741251"/>
              <a:gd name="connsiteX30" fmla="*/ 2723745 w 3715966"/>
              <a:gd name="connsiteY30" fmla="*/ 77821 h 1741251"/>
              <a:gd name="connsiteX31" fmla="*/ 2811293 w 3715966"/>
              <a:gd name="connsiteY31" fmla="*/ 58366 h 1741251"/>
              <a:gd name="connsiteX32" fmla="*/ 2840476 w 3715966"/>
              <a:gd name="connsiteY32" fmla="*/ 48638 h 1741251"/>
              <a:gd name="connsiteX33" fmla="*/ 2986391 w 3715966"/>
              <a:gd name="connsiteY33" fmla="*/ 58366 h 1741251"/>
              <a:gd name="connsiteX34" fmla="*/ 3229583 w 3715966"/>
              <a:gd name="connsiteY34" fmla="*/ 68094 h 1741251"/>
              <a:gd name="connsiteX35" fmla="*/ 3307404 w 3715966"/>
              <a:gd name="connsiteY35" fmla="*/ 87549 h 1741251"/>
              <a:gd name="connsiteX36" fmla="*/ 3346315 w 3715966"/>
              <a:gd name="connsiteY36" fmla="*/ 97277 h 1741251"/>
              <a:gd name="connsiteX37" fmla="*/ 3511685 w 3715966"/>
              <a:gd name="connsiteY37" fmla="*/ 107004 h 1741251"/>
              <a:gd name="connsiteX38" fmla="*/ 3579779 w 3715966"/>
              <a:gd name="connsiteY38" fmla="*/ 116732 h 1741251"/>
              <a:gd name="connsiteX39" fmla="*/ 3638145 w 3715966"/>
              <a:gd name="connsiteY39" fmla="*/ 136187 h 1741251"/>
              <a:gd name="connsiteX40" fmla="*/ 3686783 w 3715966"/>
              <a:gd name="connsiteY40" fmla="*/ 184826 h 1741251"/>
              <a:gd name="connsiteX41" fmla="*/ 3715966 w 3715966"/>
              <a:gd name="connsiteY41" fmla="*/ 243191 h 1741251"/>
              <a:gd name="connsiteX42" fmla="*/ 3706238 w 3715966"/>
              <a:gd name="connsiteY42" fmla="*/ 321013 h 1741251"/>
              <a:gd name="connsiteX43" fmla="*/ 3686783 w 3715966"/>
              <a:gd name="connsiteY43" fmla="*/ 350196 h 1741251"/>
              <a:gd name="connsiteX44" fmla="*/ 3453319 w 3715966"/>
              <a:gd name="connsiteY44" fmla="*/ 379379 h 1741251"/>
              <a:gd name="connsiteX45" fmla="*/ 3394953 w 3715966"/>
              <a:gd name="connsiteY45" fmla="*/ 389106 h 1741251"/>
              <a:gd name="connsiteX46" fmla="*/ 3365770 w 3715966"/>
              <a:gd name="connsiteY46" fmla="*/ 398834 h 1741251"/>
              <a:gd name="connsiteX47" fmla="*/ 3268493 w 3715966"/>
              <a:gd name="connsiteY47" fmla="*/ 418289 h 1741251"/>
              <a:gd name="connsiteX48" fmla="*/ 3239310 w 3715966"/>
              <a:gd name="connsiteY48" fmla="*/ 428017 h 1741251"/>
              <a:gd name="connsiteX49" fmla="*/ 3151762 w 3715966"/>
              <a:gd name="connsiteY49" fmla="*/ 466928 h 1741251"/>
              <a:gd name="connsiteX50" fmla="*/ 3083668 w 3715966"/>
              <a:gd name="connsiteY50" fmla="*/ 486383 h 1741251"/>
              <a:gd name="connsiteX51" fmla="*/ 3025302 w 3715966"/>
              <a:gd name="connsiteY51" fmla="*/ 505838 h 1741251"/>
              <a:gd name="connsiteX52" fmla="*/ 2996119 w 3715966"/>
              <a:gd name="connsiteY52" fmla="*/ 515566 h 1741251"/>
              <a:gd name="connsiteX53" fmla="*/ 2966936 w 3715966"/>
              <a:gd name="connsiteY53" fmla="*/ 535021 h 1741251"/>
              <a:gd name="connsiteX54" fmla="*/ 2957208 w 3715966"/>
              <a:gd name="connsiteY54" fmla="*/ 564204 h 1741251"/>
              <a:gd name="connsiteX55" fmla="*/ 2869659 w 3715966"/>
              <a:gd name="connsiteY55" fmla="*/ 642026 h 1741251"/>
              <a:gd name="connsiteX56" fmla="*/ 2850204 w 3715966"/>
              <a:gd name="connsiteY56" fmla="*/ 671208 h 1741251"/>
              <a:gd name="connsiteX57" fmla="*/ 2830749 w 3715966"/>
              <a:gd name="connsiteY57" fmla="*/ 690664 h 1741251"/>
              <a:gd name="connsiteX58" fmla="*/ 2801566 w 3715966"/>
              <a:gd name="connsiteY58" fmla="*/ 729574 h 1741251"/>
              <a:gd name="connsiteX59" fmla="*/ 2743200 w 3715966"/>
              <a:gd name="connsiteY59" fmla="*/ 787940 h 1741251"/>
              <a:gd name="connsiteX60" fmla="*/ 2684834 w 3715966"/>
              <a:gd name="connsiteY60" fmla="*/ 856034 h 1741251"/>
              <a:gd name="connsiteX61" fmla="*/ 2645923 w 3715966"/>
              <a:gd name="connsiteY61" fmla="*/ 933855 h 1741251"/>
              <a:gd name="connsiteX62" fmla="*/ 2616740 w 3715966"/>
              <a:gd name="connsiteY62" fmla="*/ 953311 h 1741251"/>
              <a:gd name="connsiteX63" fmla="*/ 2577830 w 3715966"/>
              <a:gd name="connsiteY63" fmla="*/ 972766 h 1741251"/>
              <a:gd name="connsiteX64" fmla="*/ 2538919 w 3715966"/>
              <a:gd name="connsiteY64" fmla="*/ 1001949 h 1741251"/>
              <a:gd name="connsiteX65" fmla="*/ 2500008 w 3715966"/>
              <a:gd name="connsiteY65" fmla="*/ 1021404 h 1741251"/>
              <a:gd name="connsiteX66" fmla="*/ 2393004 w 3715966"/>
              <a:gd name="connsiteY66" fmla="*/ 1099226 h 1741251"/>
              <a:gd name="connsiteX67" fmla="*/ 2344366 w 3715966"/>
              <a:gd name="connsiteY67" fmla="*/ 1128408 h 1741251"/>
              <a:gd name="connsiteX68" fmla="*/ 2276272 w 3715966"/>
              <a:gd name="connsiteY68" fmla="*/ 1196502 h 1741251"/>
              <a:gd name="connsiteX69" fmla="*/ 2217906 w 3715966"/>
              <a:gd name="connsiteY69" fmla="*/ 1245140 h 1741251"/>
              <a:gd name="connsiteX70" fmla="*/ 2178996 w 3715966"/>
              <a:gd name="connsiteY70" fmla="*/ 1293779 h 1741251"/>
              <a:gd name="connsiteX71" fmla="*/ 2159540 w 3715966"/>
              <a:gd name="connsiteY71" fmla="*/ 1313234 h 1741251"/>
              <a:gd name="connsiteX72" fmla="*/ 2110902 w 3715966"/>
              <a:gd name="connsiteY72" fmla="*/ 1371600 h 1741251"/>
              <a:gd name="connsiteX73" fmla="*/ 2023353 w 3715966"/>
              <a:gd name="connsiteY73" fmla="*/ 1391055 h 1741251"/>
              <a:gd name="connsiteX74" fmla="*/ 1916349 w 3715966"/>
              <a:gd name="connsiteY74" fmla="*/ 1420238 h 1741251"/>
              <a:gd name="connsiteX75" fmla="*/ 1896893 w 3715966"/>
              <a:gd name="connsiteY75" fmla="*/ 1439694 h 1741251"/>
              <a:gd name="connsiteX76" fmla="*/ 1867710 w 3715966"/>
              <a:gd name="connsiteY76" fmla="*/ 1459149 h 1741251"/>
              <a:gd name="connsiteX77" fmla="*/ 1799617 w 3715966"/>
              <a:gd name="connsiteY77" fmla="*/ 1536970 h 1741251"/>
              <a:gd name="connsiteX78" fmla="*/ 1760706 w 3715966"/>
              <a:gd name="connsiteY78" fmla="*/ 1546698 h 1741251"/>
              <a:gd name="connsiteX79" fmla="*/ 1731523 w 3715966"/>
              <a:gd name="connsiteY79" fmla="*/ 1556426 h 1741251"/>
              <a:gd name="connsiteX80" fmla="*/ 1663430 w 3715966"/>
              <a:gd name="connsiteY80" fmla="*/ 1575881 h 1741251"/>
              <a:gd name="connsiteX81" fmla="*/ 1634247 w 3715966"/>
              <a:gd name="connsiteY81" fmla="*/ 1595336 h 1741251"/>
              <a:gd name="connsiteX82" fmla="*/ 1595336 w 3715966"/>
              <a:gd name="connsiteY82" fmla="*/ 1634247 h 1741251"/>
              <a:gd name="connsiteX83" fmla="*/ 1488332 w 3715966"/>
              <a:gd name="connsiteY83" fmla="*/ 1663430 h 1741251"/>
              <a:gd name="connsiteX84" fmla="*/ 1284051 w 3715966"/>
              <a:gd name="connsiteY84" fmla="*/ 1673157 h 1741251"/>
              <a:gd name="connsiteX85" fmla="*/ 1254868 w 3715966"/>
              <a:gd name="connsiteY85" fmla="*/ 1682885 h 1741251"/>
              <a:gd name="connsiteX86" fmla="*/ 1225685 w 3715966"/>
              <a:gd name="connsiteY86" fmla="*/ 1741251 h 1741251"/>
              <a:gd name="connsiteX87" fmla="*/ 963038 w 3715966"/>
              <a:gd name="connsiteY87" fmla="*/ 1731523 h 1741251"/>
              <a:gd name="connsiteX88" fmla="*/ 914400 w 3715966"/>
              <a:gd name="connsiteY88" fmla="*/ 1653702 h 1741251"/>
              <a:gd name="connsiteX89" fmla="*/ 894945 w 3715966"/>
              <a:gd name="connsiteY89" fmla="*/ 1595336 h 1741251"/>
              <a:gd name="connsiteX90" fmla="*/ 885217 w 3715966"/>
              <a:gd name="connsiteY90" fmla="*/ 1566153 h 1741251"/>
              <a:gd name="connsiteX91" fmla="*/ 846306 w 3715966"/>
              <a:gd name="connsiteY91" fmla="*/ 1517515 h 1741251"/>
              <a:gd name="connsiteX92" fmla="*/ 787940 w 3715966"/>
              <a:gd name="connsiteY92" fmla="*/ 1498060 h 1741251"/>
              <a:gd name="connsiteX93" fmla="*/ 603115 w 3715966"/>
              <a:gd name="connsiteY93" fmla="*/ 1478604 h 1741251"/>
              <a:gd name="connsiteX94" fmla="*/ 466927 w 3715966"/>
              <a:gd name="connsiteY94" fmla="*/ 1439694 h 1741251"/>
              <a:gd name="connsiteX95" fmla="*/ 408562 w 3715966"/>
              <a:gd name="connsiteY95" fmla="*/ 1420238 h 1741251"/>
              <a:gd name="connsiteX96" fmla="*/ 379379 w 3715966"/>
              <a:gd name="connsiteY96" fmla="*/ 1410511 h 1741251"/>
              <a:gd name="connsiteX97" fmla="*/ 340468 w 3715966"/>
              <a:gd name="connsiteY97" fmla="*/ 1391055 h 1741251"/>
              <a:gd name="connsiteX98" fmla="*/ 282102 w 3715966"/>
              <a:gd name="connsiteY98" fmla="*/ 1342417 h 1741251"/>
              <a:gd name="connsiteX99" fmla="*/ 252919 w 3715966"/>
              <a:gd name="connsiteY99" fmla="*/ 1322962 h 1741251"/>
              <a:gd name="connsiteX100" fmla="*/ 214008 w 3715966"/>
              <a:gd name="connsiteY100" fmla="*/ 1274323 h 1741251"/>
              <a:gd name="connsiteX101" fmla="*/ 204281 w 3715966"/>
              <a:gd name="connsiteY101" fmla="*/ 1235413 h 1741251"/>
              <a:gd name="connsiteX102" fmla="*/ 175098 w 3715966"/>
              <a:gd name="connsiteY102" fmla="*/ 1167319 h 1741251"/>
              <a:gd name="connsiteX103" fmla="*/ 165370 w 3715966"/>
              <a:gd name="connsiteY103" fmla="*/ 1118681 h 1741251"/>
              <a:gd name="connsiteX104" fmla="*/ 155642 w 3715966"/>
              <a:gd name="connsiteY104" fmla="*/ 1089498 h 1741251"/>
              <a:gd name="connsiteX105" fmla="*/ 145915 w 3715966"/>
              <a:gd name="connsiteY105" fmla="*/ 1050587 h 1741251"/>
              <a:gd name="connsiteX106" fmla="*/ 136187 w 3715966"/>
              <a:gd name="connsiteY106" fmla="*/ 1001949 h 1741251"/>
              <a:gd name="connsiteX107" fmla="*/ 116732 w 3715966"/>
              <a:gd name="connsiteY107" fmla="*/ 963038 h 1741251"/>
              <a:gd name="connsiteX108" fmla="*/ 77821 w 3715966"/>
              <a:gd name="connsiteY108" fmla="*/ 875489 h 1741251"/>
              <a:gd name="connsiteX109" fmla="*/ 48638 w 3715966"/>
              <a:gd name="connsiteY109" fmla="*/ 836579 h 1741251"/>
              <a:gd name="connsiteX110" fmla="*/ 38910 w 3715966"/>
              <a:gd name="connsiteY110" fmla="*/ 807396 h 1741251"/>
              <a:gd name="connsiteX111" fmla="*/ 0 w 3715966"/>
              <a:gd name="connsiteY111" fmla="*/ 739302 h 1741251"/>
              <a:gd name="connsiteX112" fmla="*/ 19455 w 3715966"/>
              <a:gd name="connsiteY112" fmla="*/ 642026 h 1741251"/>
              <a:gd name="connsiteX113" fmla="*/ 29183 w 3715966"/>
              <a:gd name="connsiteY113" fmla="*/ 496111 h 1741251"/>
              <a:gd name="connsiteX114" fmla="*/ 38910 w 3715966"/>
              <a:gd name="connsiteY114" fmla="*/ 437745 h 1741251"/>
              <a:gd name="connsiteX115" fmla="*/ 48638 w 3715966"/>
              <a:gd name="connsiteY115" fmla="*/ 369651 h 1741251"/>
              <a:gd name="connsiteX116" fmla="*/ 68093 w 3715966"/>
              <a:gd name="connsiteY116" fmla="*/ 282102 h 1741251"/>
              <a:gd name="connsiteX117" fmla="*/ 77821 w 3715966"/>
              <a:gd name="connsiteY117" fmla="*/ 252919 h 1741251"/>
              <a:gd name="connsiteX118" fmla="*/ 136187 w 3715966"/>
              <a:gd name="connsiteY118" fmla="*/ 204281 h 1741251"/>
              <a:gd name="connsiteX119" fmla="*/ 165370 w 3715966"/>
              <a:gd name="connsiteY119" fmla="*/ 175098 h 1741251"/>
              <a:gd name="connsiteX120" fmla="*/ 252919 w 3715966"/>
              <a:gd name="connsiteY120" fmla="*/ 145915 h 1741251"/>
              <a:gd name="connsiteX121" fmla="*/ 437745 w 3715966"/>
              <a:gd name="connsiteY121" fmla="*/ 116732 h 1741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3715966" h="1741251">
                <a:moveTo>
                  <a:pt x="437745" y="116732"/>
                </a:moveTo>
                <a:lnTo>
                  <a:pt x="437745" y="116732"/>
                </a:lnTo>
                <a:cubicBezTo>
                  <a:pt x="476655" y="113489"/>
                  <a:pt x="515773" y="112164"/>
                  <a:pt x="554476" y="107004"/>
                </a:cubicBezTo>
                <a:cubicBezTo>
                  <a:pt x="564640" y="105649"/>
                  <a:pt x="573800" y="100094"/>
                  <a:pt x="583659" y="97277"/>
                </a:cubicBezTo>
                <a:cubicBezTo>
                  <a:pt x="596514" y="93604"/>
                  <a:pt x="609497" y="90350"/>
                  <a:pt x="622570" y="87549"/>
                </a:cubicBezTo>
                <a:cubicBezTo>
                  <a:pt x="667257" y="77973"/>
                  <a:pt x="714329" y="71060"/>
                  <a:pt x="758757" y="58366"/>
                </a:cubicBezTo>
                <a:cubicBezTo>
                  <a:pt x="826396" y="39040"/>
                  <a:pt x="743839" y="60312"/>
                  <a:pt x="826851" y="29183"/>
                </a:cubicBezTo>
                <a:cubicBezTo>
                  <a:pt x="839369" y="24489"/>
                  <a:pt x="852956" y="23297"/>
                  <a:pt x="865762" y="19455"/>
                </a:cubicBezTo>
                <a:cubicBezTo>
                  <a:pt x="885404" y="13562"/>
                  <a:pt x="924127" y="0"/>
                  <a:pt x="924127" y="0"/>
                </a:cubicBezTo>
                <a:cubicBezTo>
                  <a:pt x="985736" y="3243"/>
                  <a:pt x="1047456" y="4808"/>
                  <a:pt x="1108953" y="9728"/>
                </a:cubicBezTo>
                <a:cubicBezTo>
                  <a:pt x="1213175" y="18066"/>
                  <a:pt x="1121961" y="18167"/>
                  <a:pt x="1225685" y="38911"/>
                </a:cubicBezTo>
                <a:cubicBezTo>
                  <a:pt x="1241898" y="42153"/>
                  <a:pt x="1258372" y="44288"/>
                  <a:pt x="1274323" y="48638"/>
                </a:cubicBezTo>
                <a:cubicBezTo>
                  <a:pt x="1294108" y="54034"/>
                  <a:pt x="1313234" y="61609"/>
                  <a:pt x="1332689" y="68094"/>
                </a:cubicBezTo>
                <a:lnTo>
                  <a:pt x="1361872" y="77821"/>
                </a:lnTo>
                <a:lnTo>
                  <a:pt x="1507787" y="126460"/>
                </a:lnTo>
                <a:lnTo>
                  <a:pt x="1536970" y="136187"/>
                </a:lnTo>
                <a:lnTo>
                  <a:pt x="1566153" y="145915"/>
                </a:lnTo>
                <a:lnTo>
                  <a:pt x="1673157" y="136187"/>
                </a:lnTo>
                <a:cubicBezTo>
                  <a:pt x="1702374" y="133265"/>
                  <a:pt x="1731464" y="129118"/>
                  <a:pt x="1760706" y="126460"/>
                </a:cubicBezTo>
                <a:cubicBezTo>
                  <a:pt x="1802810" y="122632"/>
                  <a:pt x="1845013" y="119975"/>
                  <a:pt x="1887166" y="116732"/>
                </a:cubicBezTo>
                <a:cubicBezTo>
                  <a:pt x="1984897" y="92299"/>
                  <a:pt x="1939609" y="105736"/>
                  <a:pt x="2023353" y="77821"/>
                </a:cubicBezTo>
                <a:cubicBezTo>
                  <a:pt x="2023358" y="77819"/>
                  <a:pt x="2081715" y="58369"/>
                  <a:pt x="2081719" y="58366"/>
                </a:cubicBezTo>
                <a:cubicBezTo>
                  <a:pt x="2122026" y="31495"/>
                  <a:pt x="2099560" y="41747"/>
                  <a:pt x="2149813" y="29183"/>
                </a:cubicBezTo>
                <a:cubicBezTo>
                  <a:pt x="2191966" y="32426"/>
                  <a:pt x="2234321" y="33667"/>
                  <a:pt x="2276272" y="38911"/>
                </a:cubicBezTo>
                <a:cubicBezTo>
                  <a:pt x="2286447" y="40183"/>
                  <a:pt x="2295507" y="46151"/>
                  <a:pt x="2305455" y="48638"/>
                </a:cubicBezTo>
                <a:cubicBezTo>
                  <a:pt x="2321495" y="52648"/>
                  <a:pt x="2337826" y="55408"/>
                  <a:pt x="2354093" y="58366"/>
                </a:cubicBezTo>
                <a:cubicBezTo>
                  <a:pt x="2373499" y="61894"/>
                  <a:pt x="2393118" y="64226"/>
                  <a:pt x="2412459" y="68094"/>
                </a:cubicBezTo>
                <a:cubicBezTo>
                  <a:pt x="2425569" y="70716"/>
                  <a:pt x="2438216" y="75429"/>
                  <a:pt x="2451370" y="77821"/>
                </a:cubicBezTo>
                <a:cubicBezTo>
                  <a:pt x="2473929" y="81922"/>
                  <a:pt x="2496766" y="84306"/>
                  <a:pt x="2519464" y="87549"/>
                </a:cubicBezTo>
                <a:cubicBezTo>
                  <a:pt x="2555403" y="99529"/>
                  <a:pt x="2572026" y="107004"/>
                  <a:pt x="2616740" y="107004"/>
                </a:cubicBezTo>
                <a:cubicBezTo>
                  <a:pt x="2656553" y="107004"/>
                  <a:pt x="2685584" y="85453"/>
                  <a:pt x="2723745" y="77821"/>
                </a:cubicBezTo>
                <a:cubicBezTo>
                  <a:pt x="2757186" y="71133"/>
                  <a:pt x="2779232" y="67527"/>
                  <a:pt x="2811293" y="58366"/>
                </a:cubicBezTo>
                <a:cubicBezTo>
                  <a:pt x="2821152" y="55549"/>
                  <a:pt x="2830748" y="51881"/>
                  <a:pt x="2840476" y="48638"/>
                </a:cubicBezTo>
                <a:lnTo>
                  <a:pt x="2986391" y="58366"/>
                </a:lnTo>
                <a:cubicBezTo>
                  <a:pt x="3067419" y="62418"/>
                  <a:pt x="3148787" y="60749"/>
                  <a:pt x="3229583" y="68094"/>
                </a:cubicBezTo>
                <a:cubicBezTo>
                  <a:pt x="3256212" y="70515"/>
                  <a:pt x="3281464" y="81064"/>
                  <a:pt x="3307404" y="87549"/>
                </a:cubicBezTo>
                <a:cubicBezTo>
                  <a:pt x="3320374" y="90792"/>
                  <a:pt x="3332969" y="96492"/>
                  <a:pt x="3346315" y="97277"/>
                </a:cubicBezTo>
                <a:lnTo>
                  <a:pt x="3511685" y="107004"/>
                </a:lnTo>
                <a:cubicBezTo>
                  <a:pt x="3534383" y="110247"/>
                  <a:pt x="3557438" y="111576"/>
                  <a:pt x="3579779" y="116732"/>
                </a:cubicBezTo>
                <a:cubicBezTo>
                  <a:pt x="3599762" y="121343"/>
                  <a:pt x="3638145" y="136187"/>
                  <a:pt x="3638145" y="136187"/>
                </a:cubicBezTo>
                <a:cubicBezTo>
                  <a:pt x="3654358" y="152400"/>
                  <a:pt x="3679533" y="163074"/>
                  <a:pt x="3686783" y="184826"/>
                </a:cubicBezTo>
                <a:cubicBezTo>
                  <a:pt x="3700207" y="225099"/>
                  <a:pt x="3690822" y="205477"/>
                  <a:pt x="3715966" y="243191"/>
                </a:cubicBezTo>
                <a:cubicBezTo>
                  <a:pt x="3712723" y="269132"/>
                  <a:pt x="3713117" y="295792"/>
                  <a:pt x="3706238" y="321013"/>
                </a:cubicBezTo>
                <a:cubicBezTo>
                  <a:pt x="3703162" y="332292"/>
                  <a:pt x="3696697" y="344000"/>
                  <a:pt x="3686783" y="350196"/>
                </a:cubicBezTo>
                <a:cubicBezTo>
                  <a:pt x="3631261" y="384897"/>
                  <a:pt x="3482711" y="377746"/>
                  <a:pt x="3453319" y="379379"/>
                </a:cubicBezTo>
                <a:cubicBezTo>
                  <a:pt x="3433864" y="382621"/>
                  <a:pt x="3414207" y="384827"/>
                  <a:pt x="3394953" y="389106"/>
                </a:cubicBezTo>
                <a:cubicBezTo>
                  <a:pt x="3384943" y="391330"/>
                  <a:pt x="3375761" y="396528"/>
                  <a:pt x="3365770" y="398834"/>
                </a:cubicBezTo>
                <a:cubicBezTo>
                  <a:pt x="3333549" y="406270"/>
                  <a:pt x="3299864" y="407832"/>
                  <a:pt x="3268493" y="418289"/>
                </a:cubicBezTo>
                <a:cubicBezTo>
                  <a:pt x="3258765" y="421532"/>
                  <a:pt x="3248481" y="423431"/>
                  <a:pt x="3239310" y="428017"/>
                </a:cubicBezTo>
                <a:cubicBezTo>
                  <a:pt x="3146823" y="474261"/>
                  <a:pt x="3302330" y="416738"/>
                  <a:pt x="3151762" y="466928"/>
                </a:cubicBezTo>
                <a:cubicBezTo>
                  <a:pt x="3053737" y="499603"/>
                  <a:pt x="3205749" y="449759"/>
                  <a:pt x="3083668" y="486383"/>
                </a:cubicBezTo>
                <a:cubicBezTo>
                  <a:pt x="3064025" y="492276"/>
                  <a:pt x="3044757" y="499353"/>
                  <a:pt x="3025302" y="505838"/>
                </a:cubicBezTo>
                <a:cubicBezTo>
                  <a:pt x="3015574" y="509081"/>
                  <a:pt x="3004651" y="509878"/>
                  <a:pt x="2996119" y="515566"/>
                </a:cubicBezTo>
                <a:lnTo>
                  <a:pt x="2966936" y="535021"/>
                </a:lnTo>
                <a:cubicBezTo>
                  <a:pt x="2963693" y="544749"/>
                  <a:pt x="2963360" y="556001"/>
                  <a:pt x="2957208" y="564204"/>
                </a:cubicBezTo>
                <a:cubicBezTo>
                  <a:pt x="2896482" y="645172"/>
                  <a:pt x="2927354" y="584332"/>
                  <a:pt x="2869659" y="642026"/>
                </a:cubicBezTo>
                <a:cubicBezTo>
                  <a:pt x="2861392" y="650293"/>
                  <a:pt x="2857507" y="662079"/>
                  <a:pt x="2850204" y="671208"/>
                </a:cubicBezTo>
                <a:cubicBezTo>
                  <a:pt x="2844475" y="678370"/>
                  <a:pt x="2836620" y="683618"/>
                  <a:pt x="2830749" y="690664"/>
                </a:cubicBezTo>
                <a:cubicBezTo>
                  <a:pt x="2820370" y="703119"/>
                  <a:pt x="2812412" y="717523"/>
                  <a:pt x="2801566" y="729574"/>
                </a:cubicBezTo>
                <a:cubicBezTo>
                  <a:pt x="2783160" y="750025"/>
                  <a:pt x="2759708" y="765929"/>
                  <a:pt x="2743200" y="787940"/>
                </a:cubicBezTo>
                <a:cubicBezTo>
                  <a:pt x="2705763" y="837857"/>
                  <a:pt x="2725481" y="815387"/>
                  <a:pt x="2684834" y="856034"/>
                </a:cubicBezTo>
                <a:cubicBezTo>
                  <a:pt x="2671864" y="881974"/>
                  <a:pt x="2670054" y="917767"/>
                  <a:pt x="2645923" y="933855"/>
                </a:cubicBezTo>
                <a:cubicBezTo>
                  <a:pt x="2636195" y="940340"/>
                  <a:pt x="2626891" y="947510"/>
                  <a:pt x="2616740" y="953311"/>
                </a:cubicBezTo>
                <a:cubicBezTo>
                  <a:pt x="2604150" y="960506"/>
                  <a:pt x="2590127" y="965081"/>
                  <a:pt x="2577830" y="972766"/>
                </a:cubicBezTo>
                <a:cubicBezTo>
                  <a:pt x="2564082" y="981359"/>
                  <a:pt x="2552668" y="993356"/>
                  <a:pt x="2538919" y="1001949"/>
                </a:cubicBezTo>
                <a:cubicBezTo>
                  <a:pt x="2526622" y="1009635"/>
                  <a:pt x="2512074" y="1013360"/>
                  <a:pt x="2500008" y="1021404"/>
                </a:cubicBezTo>
                <a:cubicBezTo>
                  <a:pt x="2463312" y="1045868"/>
                  <a:pt x="2429347" y="1074240"/>
                  <a:pt x="2393004" y="1099226"/>
                </a:cubicBezTo>
                <a:cubicBezTo>
                  <a:pt x="2377424" y="1109937"/>
                  <a:pt x="2358891" y="1116304"/>
                  <a:pt x="2344366" y="1128408"/>
                </a:cubicBezTo>
                <a:cubicBezTo>
                  <a:pt x="2319706" y="1148958"/>
                  <a:pt x="2299859" y="1174729"/>
                  <a:pt x="2276272" y="1196502"/>
                </a:cubicBezTo>
                <a:cubicBezTo>
                  <a:pt x="2257663" y="1213679"/>
                  <a:pt x="2235813" y="1227232"/>
                  <a:pt x="2217906" y="1245140"/>
                </a:cubicBezTo>
                <a:cubicBezTo>
                  <a:pt x="2203225" y="1259821"/>
                  <a:pt x="2192508" y="1278015"/>
                  <a:pt x="2178996" y="1293779"/>
                </a:cubicBezTo>
                <a:cubicBezTo>
                  <a:pt x="2173027" y="1300742"/>
                  <a:pt x="2165269" y="1306072"/>
                  <a:pt x="2159540" y="1313234"/>
                </a:cubicBezTo>
                <a:cubicBezTo>
                  <a:pt x="2139030" y="1338871"/>
                  <a:pt x="2140614" y="1351792"/>
                  <a:pt x="2110902" y="1371600"/>
                </a:cubicBezTo>
                <a:cubicBezTo>
                  <a:pt x="2094549" y="1382502"/>
                  <a:pt x="2031163" y="1389381"/>
                  <a:pt x="2023353" y="1391055"/>
                </a:cubicBezTo>
                <a:cubicBezTo>
                  <a:pt x="1961927" y="1404218"/>
                  <a:pt x="1960797" y="1405423"/>
                  <a:pt x="1916349" y="1420238"/>
                </a:cubicBezTo>
                <a:cubicBezTo>
                  <a:pt x="1909864" y="1426723"/>
                  <a:pt x="1904055" y="1433965"/>
                  <a:pt x="1896893" y="1439694"/>
                </a:cubicBezTo>
                <a:cubicBezTo>
                  <a:pt x="1887764" y="1446997"/>
                  <a:pt x="1875409" y="1450351"/>
                  <a:pt x="1867710" y="1459149"/>
                </a:cubicBezTo>
                <a:cubicBezTo>
                  <a:pt x="1832040" y="1499914"/>
                  <a:pt x="1843393" y="1518209"/>
                  <a:pt x="1799617" y="1536970"/>
                </a:cubicBezTo>
                <a:cubicBezTo>
                  <a:pt x="1787328" y="1542236"/>
                  <a:pt x="1773561" y="1543025"/>
                  <a:pt x="1760706" y="1546698"/>
                </a:cubicBezTo>
                <a:cubicBezTo>
                  <a:pt x="1750847" y="1549515"/>
                  <a:pt x="1741382" y="1553609"/>
                  <a:pt x="1731523" y="1556426"/>
                </a:cubicBezTo>
                <a:cubicBezTo>
                  <a:pt x="1716972" y="1560583"/>
                  <a:pt x="1678983" y="1568104"/>
                  <a:pt x="1663430" y="1575881"/>
                </a:cubicBezTo>
                <a:cubicBezTo>
                  <a:pt x="1652973" y="1581109"/>
                  <a:pt x="1643124" y="1587728"/>
                  <a:pt x="1634247" y="1595336"/>
                </a:cubicBezTo>
                <a:cubicBezTo>
                  <a:pt x="1620320" y="1607273"/>
                  <a:pt x="1612738" y="1628447"/>
                  <a:pt x="1595336" y="1634247"/>
                </a:cubicBezTo>
                <a:cubicBezTo>
                  <a:pt x="1562219" y="1645286"/>
                  <a:pt x="1524078" y="1660680"/>
                  <a:pt x="1488332" y="1663430"/>
                </a:cubicBezTo>
                <a:cubicBezTo>
                  <a:pt x="1420362" y="1668658"/>
                  <a:pt x="1352145" y="1669915"/>
                  <a:pt x="1284051" y="1673157"/>
                </a:cubicBezTo>
                <a:cubicBezTo>
                  <a:pt x="1274323" y="1676400"/>
                  <a:pt x="1262875" y="1676479"/>
                  <a:pt x="1254868" y="1682885"/>
                </a:cubicBezTo>
                <a:cubicBezTo>
                  <a:pt x="1237726" y="1696599"/>
                  <a:pt x="1232093" y="1722027"/>
                  <a:pt x="1225685" y="1741251"/>
                </a:cubicBezTo>
                <a:cubicBezTo>
                  <a:pt x="1138136" y="1738008"/>
                  <a:pt x="1050212" y="1740240"/>
                  <a:pt x="963038" y="1731523"/>
                </a:cubicBezTo>
                <a:cubicBezTo>
                  <a:pt x="925828" y="1727802"/>
                  <a:pt x="921701" y="1675606"/>
                  <a:pt x="914400" y="1653702"/>
                </a:cubicBezTo>
                <a:lnTo>
                  <a:pt x="894945" y="1595336"/>
                </a:lnTo>
                <a:lnTo>
                  <a:pt x="885217" y="1566153"/>
                </a:lnTo>
                <a:cubicBezTo>
                  <a:pt x="874668" y="1534508"/>
                  <a:pt x="880741" y="1532819"/>
                  <a:pt x="846306" y="1517515"/>
                </a:cubicBezTo>
                <a:cubicBezTo>
                  <a:pt x="827566" y="1509186"/>
                  <a:pt x="808363" y="1499917"/>
                  <a:pt x="787940" y="1498060"/>
                </a:cubicBezTo>
                <a:cubicBezTo>
                  <a:pt x="755387" y="1495101"/>
                  <a:pt x="643127" y="1486106"/>
                  <a:pt x="603115" y="1478604"/>
                </a:cubicBezTo>
                <a:cubicBezTo>
                  <a:pt x="547278" y="1468135"/>
                  <a:pt x="518539" y="1456898"/>
                  <a:pt x="466927" y="1439694"/>
                </a:cubicBezTo>
                <a:lnTo>
                  <a:pt x="408562" y="1420238"/>
                </a:lnTo>
                <a:cubicBezTo>
                  <a:pt x="398834" y="1416996"/>
                  <a:pt x="388550" y="1415097"/>
                  <a:pt x="379379" y="1410511"/>
                </a:cubicBezTo>
                <a:cubicBezTo>
                  <a:pt x="366409" y="1404026"/>
                  <a:pt x="353059" y="1398250"/>
                  <a:pt x="340468" y="1391055"/>
                </a:cubicBezTo>
                <a:cubicBezTo>
                  <a:pt x="294357" y="1364706"/>
                  <a:pt x="326002" y="1379000"/>
                  <a:pt x="282102" y="1342417"/>
                </a:cubicBezTo>
                <a:cubicBezTo>
                  <a:pt x="273121" y="1334933"/>
                  <a:pt x="262048" y="1330265"/>
                  <a:pt x="252919" y="1322962"/>
                </a:cubicBezTo>
                <a:cubicBezTo>
                  <a:pt x="233120" y="1307123"/>
                  <a:pt x="228452" y="1295988"/>
                  <a:pt x="214008" y="1274323"/>
                </a:cubicBezTo>
                <a:cubicBezTo>
                  <a:pt x="210766" y="1261353"/>
                  <a:pt x="208975" y="1247931"/>
                  <a:pt x="204281" y="1235413"/>
                </a:cubicBezTo>
                <a:cubicBezTo>
                  <a:pt x="183396" y="1179720"/>
                  <a:pt x="187178" y="1215641"/>
                  <a:pt x="175098" y="1167319"/>
                </a:cubicBezTo>
                <a:cubicBezTo>
                  <a:pt x="171088" y="1151279"/>
                  <a:pt x="169380" y="1134721"/>
                  <a:pt x="165370" y="1118681"/>
                </a:cubicBezTo>
                <a:cubicBezTo>
                  <a:pt x="162883" y="1108733"/>
                  <a:pt x="158459" y="1099357"/>
                  <a:pt x="155642" y="1089498"/>
                </a:cubicBezTo>
                <a:cubicBezTo>
                  <a:pt x="151969" y="1076643"/>
                  <a:pt x="148815" y="1063638"/>
                  <a:pt x="145915" y="1050587"/>
                </a:cubicBezTo>
                <a:cubicBezTo>
                  <a:pt x="142328" y="1034447"/>
                  <a:pt x="141415" y="1017634"/>
                  <a:pt x="136187" y="1001949"/>
                </a:cubicBezTo>
                <a:cubicBezTo>
                  <a:pt x="131601" y="988192"/>
                  <a:pt x="122444" y="976367"/>
                  <a:pt x="116732" y="963038"/>
                </a:cubicBezTo>
                <a:cubicBezTo>
                  <a:pt x="91481" y="904120"/>
                  <a:pt x="129926" y="962330"/>
                  <a:pt x="77821" y="875489"/>
                </a:cubicBezTo>
                <a:cubicBezTo>
                  <a:pt x="69480" y="861587"/>
                  <a:pt x="58366" y="849549"/>
                  <a:pt x="48638" y="836579"/>
                </a:cubicBezTo>
                <a:cubicBezTo>
                  <a:pt x="45395" y="826851"/>
                  <a:pt x="42949" y="816821"/>
                  <a:pt x="38910" y="807396"/>
                </a:cubicBezTo>
                <a:cubicBezTo>
                  <a:pt x="24099" y="772837"/>
                  <a:pt x="19539" y="768612"/>
                  <a:pt x="0" y="739302"/>
                </a:cubicBezTo>
                <a:cubicBezTo>
                  <a:pt x="14477" y="695867"/>
                  <a:pt x="13866" y="703500"/>
                  <a:pt x="19455" y="642026"/>
                </a:cubicBezTo>
                <a:cubicBezTo>
                  <a:pt x="23868" y="593480"/>
                  <a:pt x="24561" y="544638"/>
                  <a:pt x="29183" y="496111"/>
                </a:cubicBezTo>
                <a:cubicBezTo>
                  <a:pt x="31053" y="476476"/>
                  <a:pt x="35911" y="457239"/>
                  <a:pt x="38910" y="437745"/>
                </a:cubicBezTo>
                <a:cubicBezTo>
                  <a:pt x="42396" y="415083"/>
                  <a:pt x="44868" y="392267"/>
                  <a:pt x="48638" y="369651"/>
                </a:cubicBezTo>
                <a:cubicBezTo>
                  <a:pt x="52648" y="345592"/>
                  <a:pt x="61100" y="306577"/>
                  <a:pt x="68093" y="282102"/>
                </a:cubicBezTo>
                <a:cubicBezTo>
                  <a:pt x="70910" y="272243"/>
                  <a:pt x="72133" y="261451"/>
                  <a:pt x="77821" y="252919"/>
                </a:cubicBezTo>
                <a:cubicBezTo>
                  <a:pt x="99137" y="220946"/>
                  <a:pt x="109269" y="226713"/>
                  <a:pt x="136187" y="204281"/>
                </a:cubicBezTo>
                <a:cubicBezTo>
                  <a:pt x="146755" y="195474"/>
                  <a:pt x="154175" y="183094"/>
                  <a:pt x="165370" y="175098"/>
                </a:cubicBezTo>
                <a:cubicBezTo>
                  <a:pt x="189206" y="158072"/>
                  <a:pt x="224110" y="147287"/>
                  <a:pt x="252919" y="145915"/>
                </a:cubicBezTo>
                <a:cubicBezTo>
                  <a:pt x="304741" y="143447"/>
                  <a:pt x="406941" y="121596"/>
                  <a:pt x="437745" y="116732"/>
                </a:cubicBezTo>
                <a:close/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FDAC6C-3D49-B540-9DDE-59000F1CC067}"/>
              </a:ext>
            </a:extLst>
          </p:cNvPr>
          <p:cNvSpPr/>
          <p:nvPr/>
        </p:nvSpPr>
        <p:spPr>
          <a:xfrm>
            <a:off x="2363346" y="4514115"/>
            <a:ext cx="24335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2">
                    <a:lumMod val="50000"/>
                  </a:schemeClr>
                </a:solidFill>
              </a:rPr>
              <a:t>Латино-Американская</a:t>
            </a:r>
          </a:p>
          <a:p>
            <a:r>
              <a:rPr lang="ru-RU" sz="1200" b="1" dirty="0">
                <a:solidFill>
                  <a:schemeClr val="accent2">
                    <a:lumMod val="50000"/>
                  </a:schemeClr>
                </a:solidFill>
              </a:rPr>
              <a:t>цивилизация</a:t>
            </a:r>
            <a:endParaRPr lang="ru-RU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00C6D50-9C1E-8F41-BDC7-54B71A26E041}"/>
              </a:ext>
            </a:extLst>
          </p:cNvPr>
          <p:cNvSpPr/>
          <p:nvPr/>
        </p:nvSpPr>
        <p:spPr>
          <a:xfrm>
            <a:off x="2186200" y="3962353"/>
            <a:ext cx="1867711" cy="2208179"/>
          </a:xfrm>
          <a:custGeom>
            <a:avLst/>
            <a:gdLst>
              <a:gd name="connsiteX0" fmla="*/ 155643 w 1867711"/>
              <a:gd name="connsiteY0" fmla="*/ 369651 h 2208179"/>
              <a:gd name="connsiteX1" fmla="*/ 155643 w 1867711"/>
              <a:gd name="connsiteY1" fmla="*/ 369651 h 2208179"/>
              <a:gd name="connsiteX2" fmla="*/ 165371 w 1867711"/>
              <a:gd name="connsiteY2" fmla="*/ 223736 h 2208179"/>
              <a:gd name="connsiteX3" fmla="*/ 194554 w 1867711"/>
              <a:gd name="connsiteY3" fmla="*/ 204281 h 2208179"/>
              <a:gd name="connsiteX4" fmla="*/ 214009 w 1867711"/>
              <a:gd name="connsiteY4" fmla="*/ 184825 h 2208179"/>
              <a:gd name="connsiteX5" fmla="*/ 233464 w 1867711"/>
              <a:gd name="connsiteY5" fmla="*/ 155642 h 2208179"/>
              <a:gd name="connsiteX6" fmla="*/ 262647 w 1867711"/>
              <a:gd name="connsiteY6" fmla="*/ 145915 h 2208179"/>
              <a:gd name="connsiteX7" fmla="*/ 350196 w 1867711"/>
              <a:gd name="connsiteY7" fmla="*/ 97276 h 2208179"/>
              <a:gd name="connsiteX8" fmla="*/ 428017 w 1867711"/>
              <a:gd name="connsiteY8" fmla="*/ 77821 h 2208179"/>
              <a:gd name="connsiteX9" fmla="*/ 515566 w 1867711"/>
              <a:gd name="connsiteY9" fmla="*/ 48638 h 2208179"/>
              <a:gd name="connsiteX10" fmla="*/ 544749 w 1867711"/>
              <a:gd name="connsiteY10" fmla="*/ 38911 h 2208179"/>
              <a:gd name="connsiteX11" fmla="*/ 651754 w 1867711"/>
              <a:gd name="connsiteY11" fmla="*/ 19455 h 2208179"/>
              <a:gd name="connsiteX12" fmla="*/ 700392 w 1867711"/>
              <a:gd name="connsiteY12" fmla="*/ 9728 h 2208179"/>
              <a:gd name="connsiteX13" fmla="*/ 797668 w 1867711"/>
              <a:gd name="connsiteY13" fmla="*/ 0 h 2208179"/>
              <a:gd name="connsiteX14" fmla="*/ 1099226 w 1867711"/>
              <a:gd name="connsiteY14" fmla="*/ 9728 h 2208179"/>
              <a:gd name="connsiteX15" fmla="*/ 1128409 w 1867711"/>
              <a:gd name="connsiteY15" fmla="*/ 19455 h 2208179"/>
              <a:gd name="connsiteX16" fmla="*/ 1177047 w 1867711"/>
              <a:gd name="connsiteY16" fmla="*/ 38911 h 2208179"/>
              <a:gd name="connsiteX17" fmla="*/ 1225686 w 1867711"/>
              <a:gd name="connsiteY17" fmla="*/ 48638 h 2208179"/>
              <a:gd name="connsiteX18" fmla="*/ 1284051 w 1867711"/>
              <a:gd name="connsiteY18" fmla="*/ 68093 h 2208179"/>
              <a:gd name="connsiteX19" fmla="*/ 1342417 w 1867711"/>
              <a:gd name="connsiteY19" fmla="*/ 77821 h 2208179"/>
              <a:gd name="connsiteX20" fmla="*/ 1410511 w 1867711"/>
              <a:gd name="connsiteY20" fmla="*/ 107004 h 2208179"/>
              <a:gd name="connsiteX21" fmla="*/ 1468877 w 1867711"/>
              <a:gd name="connsiteY21" fmla="*/ 136187 h 2208179"/>
              <a:gd name="connsiteX22" fmla="*/ 1536971 w 1867711"/>
              <a:gd name="connsiteY22" fmla="*/ 204281 h 2208179"/>
              <a:gd name="connsiteX23" fmla="*/ 1575881 w 1867711"/>
              <a:gd name="connsiteY23" fmla="*/ 272374 h 2208179"/>
              <a:gd name="connsiteX24" fmla="*/ 1673158 w 1867711"/>
              <a:gd name="connsiteY24" fmla="*/ 408562 h 2208179"/>
              <a:gd name="connsiteX25" fmla="*/ 1702341 w 1867711"/>
              <a:gd name="connsiteY25" fmla="*/ 437745 h 2208179"/>
              <a:gd name="connsiteX26" fmla="*/ 1721796 w 1867711"/>
              <a:gd name="connsiteY26" fmla="*/ 466928 h 2208179"/>
              <a:gd name="connsiteX27" fmla="*/ 1780162 w 1867711"/>
              <a:gd name="connsiteY27" fmla="*/ 525293 h 2208179"/>
              <a:gd name="connsiteX28" fmla="*/ 1838528 w 1867711"/>
              <a:gd name="connsiteY28" fmla="*/ 603115 h 2208179"/>
              <a:gd name="connsiteX29" fmla="*/ 1867711 w 1867711"/>
              <a:gd name="connsiteY29" fmla="*/ 700391 h 2208179"/>
              <a:gd name="connsiteX30" fmla="*/ 1848256 w 1867711"/>
              <a:gd name="connsiteY30" fmla="*/ 846306 h 2208179"/>
              <a:gd name="connsiteX31" fmla="*/ 1838528 w 1867711"/>
              <a:gd name="connsiteY31" fmla="*/ 894945 h 2208179"/>
              <a:gd name="connsiteX32" fmla="*/ 1809345 w 1867711"/>
              <a:gd name="connsiteY32" fmla="*/ 1011676 h 2208179"/>
              <a:gd name="connsiteX33" fmla="*/ 1789890 w 1867711"/>
              <a:gd name="connsiteY33" fmla="*/ 1079770 h 2208179"/>
              <a:gd name="connsiteX34" fmla="*/ 1770434 w 1867711"/>
              <a:gd name="connsiteY34" fmla="*/ 1157591 h 2208179"/>
              <a:gd name="connsiteX35" fmla="*/ 1741251 w 1867711"/>
              <a:gd name="connsiteY35" fmla="*/ 1313234 h 2208179"/>
              <a:gd name="connsiteX36" fmla="*/ 1731524 w 1867711"/>
              <a:gd name="connsiteY36" fmla="*/ 1342417 h 2208179"/>
              <a:gd name="connsiteX37" fmla="*/ 1712068 w 1867711"/>
              <a:gd name="connsiteY37" fmla="*/ 1468876 h 2208179"/>
              <a:gd name="connsiteX38" fmla="*/ 1692613 w 1867711"/>
              <a:gd name="connsiteY38" fmla="*/ 1507787 h 2208179"/>
              <a:gd name="connsiteX39" fmla="*/ 1663430 w 1867711"/>
              <a:gd name="connsiteY39" fmla="*/ 1614791 h 2208179"/>
              <a:gd name="connsiteX40" fmla="*/ 1643975 w 1867711"/>
              <a:gd name="connsiteY40" fmla="*/ 1653702 h 2208179"/>
              <a:gd name="connsiteX41" fmla="*/ 1624520 w 1867711"/>
              <a:gd name="connsiteY41" fmla="*/ 1712068 h 2208179"/>
              <a:gd name="connsiteX42" fmla="*/ 1605064 w 1867711"/>
              <a:gd name="connsiteY42" fmla="*/ 1750979 h 2208179"/>
              <a:gd name="connsiteX43" fmla="*/ 1585609 w 1867711"/>
              <a:gd name="connsiteY43" fmla="*/ 1799617 h 2208179"/>
              <a:gd name="connsiteX44" fmla="*/ 1536971 w 1867711"/>
              <a:gd name="connsiteY44" fmla="*/ 1887166 h 2208179"/>
              <a:gd name="connsiteX45" fmla="*/ 1527243 w 1867711"/>
              <a:gd name="connsiteY45" fmla="*/ 1916349 h 2208179"/>
              <a:gd name="connsiteX46" fmla="*/ 1517515 w 1867711"/>
              <a:gd name="connsiteY46" fmla="*/ 1955259 h 2208179"/>
              <a:gd name="connsiteX47" fmla="*/ 1478605 w 1867711"/>
              <a:gd name="connsiteY47" fmla="*/ 1994170 h 2208179"/>
              <a:gd name="connsiteX48" fmla="*/ 1439694 w 1867711"/>
              <a:gd name="connsiteY48" fmla="*/ 2013625 h 2208179"/>
              <a:gd name="connsiteX49" fmla="*/ 1371600 w 1867711"/>
              <a:gd name="connsiteY49" fmla="*/ 2062264 h 2208179"/>
              <a:gd name="connsiteX50" fmla="*/ 1303507 w 1867711"/>
              <a:gd name="connsiteY50" fmla="*/ 2101174 h 2208179"/>
              <a:gd name="connsiteX51" fmla="*/ 1215958 w 1867711"/>
              <a:gd name="connsiteY51" fmla="*/ 2159540 h 2208179"/>
              <a:gd name="connsiteX52" fmla="*/ 1128409 w 1867711"/>
              <a:gd name="connsiteY52" fmla="*/ 2198451 h 2208179"/>
              <a:gd name="connsiteX53" fmla="*/ 1099226 w 1867711"/>
              <a:gd name="connsiteY53" fmla="*/ 2208179 h 2208179"/>
              <a:gd name="connsiteX54" fmla="*/ 1001949 w 1867711"/>
              <a:gd name="connsiteY54" fmla="*/ 2198451 h 2208179"/>
              <a:gd name="connsiteX55" fmla="*/ 972766 w 1867711"/>
              <a:gd name="connsiteY55" fmla="*/ 2178996 h 2208179"/>
              <a:gd name="connsiteX56" fmla="*/ 904673 w 1867711"/>
              <a:gd name="connsiteY56" fmla="*/ 2101174 h 2208179"/>
              <a:gd name="connsiteX57" fmla="*/ 846307 w 1867711"/>
              <a:gd name="connsiteY57" fmla="*/ 2042808 h 2208179"/>
              <a:gd name="connsiteX58" fmla="*/ 817124 w 1867711"/>
              <a:gd name="connsiteY58" fmla="*/ 2013625 h 2208179"/>
              <a:gd name="connsiteX59" fmla="*/ 797668 w 1867711"/>
              <a:gd name="connsiteY59" fmla="*/ 1984442 h 2208179"/>
              <a:gd name="connsiteX60" fmla="*/ 749030 w 1867711"/>
              <a:gd name="connsiteY60" fmla="*/ 1955259 h 2208179"/>
              <a:gd name="connsiteX61" fmla="*/ 719847 w 1867711"/>
              <a:gd name="connsiteY61" fmla="*/ 1926076 h 2208179"/>
              <a:gd name="connsiteX62" fmla="*/ 690664 w 1867711"/>
              <a:gd name="connsiteY62" fmla="*/ 1906621 h 2208179"/>
              <a:gd name="connsiteX63" fmla="*/ 661481 w 1867711"/>
              <a:gd name="connsiteY63" fmla="*/ 1877438 h 2208179"/>
              <a:gd name="connsiteX64" fmla="*/ 564205 w 1867711"/>
              <a:gd name="connsiteY64" fmla="*/ 1789889 h 2208179"/>
              <a:gd name="connsiteX65" fmla="*/ 515566 w 1867711"/>
              <a:gd name="connsiteY65" fmla="*/ 1712068 h 2208179"/>
              <a:gd name="connsiteX66" fmla="*/ 476656 w 1867711"/>
              <a:gd name="connsiteY66" fmla="*/ 1634247 h 2208179"/>
              <a:gd name="connsiteX67" fmla="*/ 447473 w 1867711"/>
              <a:gd name="connsiteY67" fmla="*/ 1605064 h 2208179"/>
              <a:gd name="connsiteX68" fmla="*/ 389107 w 1867711"/>
              <a:gd name="connsiteY68" fmla="*/ 1498059 h 2208179"/>
              <a:gd name="connsiteX69" fmla="*/ 301558 w 1867711"/>
              <a:gd name="connsiteY69" fmla="*/ 1439693 h 2208179"/>
              <a:gd name="connsiteX70" fmla="*/ 233464 w 1867711"/>
              <a:gd name="connsiteY70" fmla="*/ 1400783 h 2208179"/>
              <a:gd name="connsiteX71" fmla="*/ 194554 w 1867711"/>
              <a:gd name="connsiteY71" fmla="*/ 1361872 h 2208179"/>
              <a:gd name="connsiteX72" fmla="*/ 184826 w 1867711"/>
              <a:gd name="connsiteY72" fmla="*/ 1332689 h 2208179"/>
              <a:gd name="connsiteX73" fmla="*/ 165371 w 1867711"/>
              <a:gd name="connsiteY73" fmla="*/ 1293779 h 2208179"/>
              <a:gd name="connsiteX74" fmla="*/ 126460 w 1867711"/>
              <a:gd name="connsiteY74" fmla="*/ 1235413 h 2208179"/>
              <a:gd name="connsiteX75" fmla="*/ 116732 w 1867711"/>
              <a:gd name="connsiteY75" fmla="*/ 1206230 h 2208179"/>
              <a:gd name="connsiteX76" fmla="*/ 77822 w 1867711"/>
              <a:gd name="connsiteY76" fmla="*/ 1138136 h 2208179"/>
              <a:gd name="connsiteX77" fmla="*/ 68094 w 1867711"/>
              <a:gd name="connsiteY77" fmla="*/ 1099225 h 2208179"/>
              <a:gd name="connsiteX78" fmla="*/ 38911 w 1867711"/>
              <a:gd name="connsiteY78" fmla="*/ 1021404 h 2208179"/>
              <a:gd name="connsiteX79" fmla="*/ 29183 w 1867711"/>
              <a:gd name="connsiteY79" fmla="*/ 953311 h 2208179"/>
              <a:gd name="connsiteX80" fmla="*/ 19456 w 1867711"/>
              <a:gd name="connsiteY80" fmla="*/ 836579 h 2208179"/>
              <a:gd name="connsiteX81" fmla="*/ 9728 w 1867711"/>
              <a:gd name="connsiteY81" fmla="*/ 797668 h 2208179"/>
              <a:gd name="connsiteX82" fmla="*/ 0 w 1867711"/>
              <a:gd name="connsiteY82" fmla="*/ 749030 h 2208179"/>
              <a:gd name="connsiteX83" fmla="*/ 9728 w 1867711"/>
              <a:gd name="connsiteY83" fmla="*/ 583659 h 2208179"/>
              <a:gd name="connsiteX84" fmla="*/ 48639 w 1867711"/>
              <a:gd name="connsiteY84" fmla="*/ 525293 h 2208179"/>
              <a:gd name="connsiteX85" fmla="*/ 87549 w 1867711"/>
              <a:gd name="connsiteY85" fmla="*/ 476655 h 2208179"/>
              <a:gd name="connsiteX86" fmla="*/ 107005 w 1867711"/>
              <a:gd name="connsiteY86" fmla="*/ 447472 h 2208179"/>
              <a:gd name="connsiteX87" fmla="*/ 155643 w 1867711"/>
              <a:gd name="connsiteY87" fmla="*/ 369651 h 220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867711" h="2208179">
                <a:moveTo>
                  <a:pt x="155643" y="369651"/>
                </a:moveTo>
                <a:lnTo>
                  <a:pt x="155643" y="369651"/>
                </a:lnTo>
                <a:cubicBezTo>
                  <a:pt x="158886" y="321013"/>
                  <a:pt x="154206" y="271186"/>
                  <a:pt x="165371" y="223736"/>
                </a:cubicBezTo>
                <a:cubicBezTo>
                  <a:pt x="168049" y="212356"/>
                  <a:pt x="185425" y="211584"/>
                  <a:pt x="194554" y="204281"/>
                </a:cubicBezTo>
                <a:cubicBezTo>
                  <a:pt x="201716" y="198552"/>
                  <a:pt x="208280" y="191987"/>
                  <a:pt x="214009" y="184825"/>
                </a:cubicBezTo>
                <a:cubicBezTo>
                  <a:pt x="221312" y="175696"/>
                  <a:pt x="224335" y="162945"/>
                  <a:pt x="233464" y="155642"/>
                </a:cubicBezTo>
                <a:cubicBezTo>
                  <a:pt x="241471" y="149237"/>
                  <a:pt x="252919" y="149157"/>
                  <a:pt x="262647" y="145915"/>
                </a:cubicBezTo>
                <a:cubicBezTo>
                  <a:pt x="311522" y="113332"/>
                  <a:pt x="306734" y="109129"/>
                  <a:pt x="350196" y="97276"/>
                </a:cubicBezTo>
                <a:cubicBezTo>
                  <a:pt x="375992" y="90241"/>
                  <a:pt x="402650" y="86276"/>
                  <a:pt x="428017" y="77821"/>
                </a:cubicBezTo>
                <a:lnTo>
                  <a:pt x="515566" y="48638"/>
                </a:lnTo>
                <a:cubicBezTo>
                  <a:pt x="525294" y="45396"/>
                  <a:pt x="534694" y="40922"/>
                  <a:pt x="544749" y="38911"/>
                </a:cubicBezTo>
                <a:cubicBezTo>
                  <a:pt x="664847" y="14891"/>
                  <a:pt x="514906" y="44336"/>
                  <a:pt x="651754" y="19455"/>
                </a:cubicBezTo>
                <a:cubicBezTo>
                  <a:pt x="668021" y="16497"/>
                  <a:pt x="684003" y="11913"/>
                  <a:pt x="700392" y="9728"/>
                </a:cubicBezTo>
                <a:cubicBezTo>
                  <a:pt x="732693" y="5421"/>
                  <a:pt x="765243" y="3243"/>
                  <a:pt x="797668" y="0"/>
                </a:cubicBezTo>
                <a:cubicBezTo>
                  <a:pt x="898187" y="3243"/>
                  <a:pt x="998828" y="3822"/>
                  <a:pt x="1099226" y="9728"/>
                </a:cubicBezTo>
                <a:cubicBezTo>
                  <a:pt x="1109462" y="10330"/>
                  <a:pt x="1118808" y="15855"/>
                  <a:pt x="1128409" y="19455"/>
                </a:cubicBezTo>
                <a:cubicBezTo>
                  <a:pt x="1144759" y="25586"/>
                  <a:pt x="1160322" y="33893"/>
                  <a:pt x="1177047" y="38911"/>
                </a:cubicBezTo>
                <a:cubicBezTo>
                  <a:pt x="1192884" y="43662"/>
                  <a:pt x="1209735" y="44288"/>
                  <a:pt x="1225686" y="48638"/>
                </a:cubicBezTo>
                <a:cubicBezTo>
                  <a:pt x="1245471" y="54034"/>
                  <a:pt x="1263823" y="64721"/>
                  <a:pt x="1284051" y="68093"/>
                </a:cubicBezTo>
                <a:cubicBezTo>
                  <a:pt x="1303506" y="71336"/>
                  <a:pt x="1323163" y="73542"/>
                  <a:pt x="1342417" y="77821"/>
                </a:cubicBezTo>
                <a:cubicBezTo>
                  <a:pt x="1374001" y="84840"/>
                  <a:pt x="1378488" y="93280"/>
                  <a:pt x="1410511" y="107004"/>
                </a:cubicBezTo>
                <a:cubicBezTo>
                  <a:pt x="1442547" y="120734"/>
                  <a:pt x="1440555" y="110697"/>
                  <a:pt x="1468877" y="136187"/>
                </a:cubicBezTo>
                <a:cubicBezTo>
                  <a:pt x="1492737" y="157661"/>
                  <a:pt x="1536971" y="204281"/>
                  <a:pt x="1536971" y="204281"/>
                </a:cubicBezTo>
                <a:cubicBezTo>
                  <a:pt x="1553179" y="252908"/>
                  <a:pt x="1538404" y="218836"/>
                  <a:pt x="1575881" y="272374"/>
                </a:cubicBezTo>
                <a:cubicBezTo>
                  <a:pt x="1601656" y="309195"/>
                  <a:pt x="1643923" y="379327"/>
                  <a:pt x="1673158" y="408562"/>
                </a:cubicBezTo>
                <a:cubicBezTo>
                  <a:pt x="1682886" y="418290"/>
                  <a:pt x="1693534" y="427177"/>
                  <a:pt x="1702341" y="437745"/>
                </a:cubicBezTo>
                <a:cubicBezTo>
                  <a:pt x="1709825" y="446726"/>
                  <a:pt x="1714029" y="458190"/>
                  <a:pt x="1721796" y="466928"/>
                </a:cubicBezTo>
                <a:cubicBezTo>
                  <a:pt x="1740075" y="487492"/>
                  <a:pt x="1760707" y="505838"/>
                  <a:pt x="1780162" y="525293"/>
                </a:cubicBezTo>
                <a:cubicBezTo>
                  <a:pt x="1803206" y="548337"/>
                  <a:pt x="1827531" y="570124"/>
                  <a:pt x="1838528" y="603115"/>
                </a:cubicBezTo>
                <a:cubicBezTo>
                  <a:pt x="1862211" y="674164"/>
                  <a:pt x="1853009" y="641586"/>
                  <a:pt x="1867711" y="700391"/>
                </a:cubicBezTo>
                <a:cubicBezTo>
                  <a:pt x="1858902" y="779668"/>
                  <a:pt x="1860729" y="777701"/>
                  <a:pt x="1848256" y="846306"/>
                </a:cubicBezTo>
                <a:cubicBezTo>
                  <a:pt x="1845298" y="862573"/>
                  <a:pt x="1842878" y="878993"/>
                  <a:pt x="1838528" y="894945"/>
                </a:cubicBezTo>
                <a:cubicBezTo>
                  <a:pt x="1789772" y="1073717"/>
                  <a:pt x="1844626" y="835277"/>
                  <a:pt x="1809345" y="1011676"/>
                </a:cubicBezTo>
                <a:cubicBezTo>
                  <a:pt x="1797196" y="1072419"/>
                  <a:pt x="1803794" y="1028789"/>
                  <a:pt x="1789890" y="1079770"/>
                </a:cubicBezTo>
                <a:cubicBezTo>
                  <a:pt x="1782855" y="1105567"/>
                  <a:pt x="1774830" y="1131216"/>
                  <a:pt x="1770434" y="1157591"/>
                </a:cubicBezTo>
                <a:cubicBezTo>
                  <a:pt x="1764543" y="1192937"/>
                  <a:pt x="1749030" y="1289897"/>
                  <a:pt x="1741251" y="1313234"/>
                </a:cubicBezTo>
                <a:lnTo>
                  <a:pt x="1731524" y="1342417"/>
                </a:lnTo>
                <a:cubicBezTo>
                  <a:pt x="1728110" y="1373144"/>
                  <a:pt x="1725371" y="1433402"/>
                  <a:pt x="1712068" y="1468876"/>
                </a:cubicBezTo>
                <a:cubicBezTo>
                  <a:pt x="1706976" y="1482454"/>
                  <a:pt x="1699098" y="1494817"/>
                  <a:pt x="1692613" y="1507787"/>
                </a:cubicBezTo>
                <a:cubicBezTo>
                  <a:pt x="1689634" y="1519702"/>
                  <a:pt x="1674342" y="1589330"/>
                  <a:pt x="1663430" y="1614791"/>
                </a:cubicBezTo>
                <a:cubicBezTo>
                  <a:pt x="1657718" y="1628120"/>
                  <a:pt x="1649361" y="1640238"/>
                  <a:pt x="1643975" y="1653702"/>
                </a:cubicBezTo>
                <a:cubicBezTo>
                  <a:pt x="1636359" y="1672743"/>
                  <a:pt x="1632136" y="1693027"/>
                  <a:pt x="1624520" y="1712068"/>
                </a:cubicBezTo>
                <a:cubicBezTo>
                  <a:pt x="1619134" y="1725532"/>
                  <a:pt x="1610954" y="1737728"/>
                  <a:pt x="1605064" y="1750979"/>
                </a:cubicBezTo>
                <a:cubicBezTo>
                  <a:pt x="1597972" y="1766936"/>
                  <a:pt x="1592701" y="1783660"/>
                  <a:pt x="1585609" y="1799617"/>
                </a:cubicBezTo>
                <a:cubicBezTo>
                  <a:pt x="1548139" y="1883927"/>
                  <a:pt x="1586080" y="1788950"/>
                  <a:pt x="1536971" y="1887166"/>
                </a:cubicBezTo>
                <a:cubicBezTo>
                  <a:pt x="1532385" y="1896337"/>
                  <a:pt x="1530060" y="1906490"/>
                  <a:pt x="1527243" y="1916349"/>
                </a:cubicBezTo>
                <a:cubicBezTo>
                  <a:pt x="1523570" y="1929204"/>
                  <a:pt x="1524601" y="1943922"/>
                  <a:pt x="1517515" y="1955259"/>
                </a:cubicBezTo>
                <a:cubicBezTo>
                  <a:pt x="1507793" y="1970813"/>
                  <a:pt x="1493279" y="1983164"/>
                  <a:pt x="1478605" y="1994170"/>
                </a:cubicBezTo>
                <a:cubicBezTo>
                  <a:pt x="1467004" y="2002871"/>
                  <a:pt x="1451991" y="2005939"/>
                  <a:pt x="1439694" y="2013625"/>
                </a:cubicBezTo>
                <a:cubicBezTo>
                  <a:pt x="1307905" y="2095992"/>
                  <a:pt x="1474504" y="2000521"/>
                  <a:pt x="1371600" y="2062264"/>
                </a:cubicBezTo>
                <a:cubicBezTo>
                  <a:pt x="1349183" y="2075714"/>
                  <a:pt x="1324649" y="2085798"/>
                  <a:pt x="1303507" y="2101174"/>
                </a:cubicBezTo>
                <a:cubicBezTo>
                  <a:pt x="1160380" y="2205266"/>
                  <a:pt x="1369082" y="2082977"/>
                  <a:pt x="1215958" y="2159540"/>
                </a:cubicBezTo>
                <a:cubicBezTo>
                  <a:pt x="1123461" y="2205789"/>
                  <a:pt x="1278994" y="2148256"/>
                  <a:pt x="1128409" y="2198451"/>
                </a:cubicBezTo>
                <a:lnTo>
                  <a:pt x="1099226" y="2208179"/>
                </a:lnTo>
                <a:cubicBezTo>
                  <a:pt x="1066800" y="2204936"/>
                  <a:pt x="1033702" y="2205779"/>
                  <a:pt x="1001949" y="2198451"/>
                </a:cubicBezTo>
                <a:cubicBezTo>
                  <a:pt x="990557" y="2195822"/>
                  <a:pt x="981564" y="2186695"/>
                  <a:pt x="972766" y="2178996"/>
                </a:cubicBezTo>
                <a:cubicBezTo>
                  <a:pt x="849664" y="2071281"/>
                  <a:pt x="970600" y="2175342"/>
                  <a:pt x="904673" y="2101174"/>
                </a:cubicBezTo>
                <a:cubicBezTo>
                  <a:pt x="886394" y="2080610"/>
                  <a:pt x="865762" y="2062263"/>
                  <a:pt x="846307" y="2042808"/>
                </a:cubicBezTo>
                <a:cubicBezTo>
                  <a:pt x="836579" y="2033080"/>
                  <a:pt x="824755" y="2025071"/>
                  <a:pt x="817124" y="2013625"/>
                </a:cubicBezTo>
                <a:cubicBezTo>
                  <a:pt x="810639" y="2003897"/>
                  <a:pt x="806545" y="1992051"/>
                  <a:pt x="797668" y="1984442"/>
                </a:cubicBezTo>
                <a:cubicBezTo>
                  <a:pt x="783313" y="1972137"/>
                  <a:pt x="764156" y="1966603"/>
                  <a:pt x="749030" y="1955259"/>
                </a:cubicBezTo>
                <a:cubicBezTo>
                  <a:pt x="738024" y="1947005"/>
                  <a:pt x="730415" y="1934883"/>
                  <a:pt x="719847" y="1926076"/>
                </a:cubicBezTo>
                <a:cubicBezTo>
                  <a:pt x="710866" y="1918592"/>
                  <a:pt x="699645" y="1914105"/>
                  <a:pt x="690664" y="1906621"/>
                </a:cubicBezTo>
                <a:cubicBezTo>
                  <a:pt x="680096" y="1897814"/>
                  <a:pt x="671834" y="1886497"/>
                  <a:pt x="661481" y="1877438"/>
                </a:cubicBezTo>
                <a:cubicBezTo>
                  <a:pt x="636916" y="1855944"/>
                  <a:pt x="581167" y="1818159"/>
                  <a:pt x="564205" y="1789889"/>
                </a:cubicBezTo>
                <a:cubicBezTo>
                  <a:pt x="529007" y="1731226"/>
                  <a:pt x="545510" y="1756982"/>
                  <a:pt x="515566" y="1712068"/>
                </a:cubicBezTo>
                <a:cubicBezTo>
                  <a:pt x="503597" y="1676160"/>
                  <a:pt x="504224" y="1671004"/>
                  <a:pt x="476656" y="1634247"/>
                </a:cubicBezTo>
                <a:cubicBezTo>
                  <a:pt x="468402" y="1623241"/>
                  <a:pt x="454859" y="1616670"/>
                  <a:pt x="447473" y="1605064"/>
                </a:cubicBezTo>
                <a:cubicBezTo>
                  <a:pt x="447383" y="1604922"/>
                  <a:pt x="406893" y="1515845"/>
                  <a:pt x="389107" y="1498059"/>
                </a:cubicBezTo>
                <a:cubicBezTo>
                  <a:pt x="367521" y="1476473"/>
                  <a:pt x="326255" y="1455129"/>
                  <a:pt x="301558" y="1439693"/>
                </a:cubicBezTo>
                <a:cubicBezTo>
                  <a:pt x="246564" y="1405322"/>
                  <a:pt x="299881" y="1433991"/>
                  <a:pt x="233464" y="1400783"/>
                </a:cubicBezTo>
                <a:cubicBezTo>
                  <a:pt x="220494" y="1387813"/>
                  <a:pt x="205215" y="1376798"/>
                  <a:pt x="194554" y="1361872"/>
                </a:cubicBezTo>
                <a:cubicBezTo>
                  <a:pt x="188594" y="1353528"/>
                  <a:pt x="188865" y="1342114"/>
                  <a:pt x="184826" y="1332689"/>
                </a:cubicBezTo>
                <a:cubicBezTo>
                  <a:pt x="179114" y="1319361"/>
                  <a:pt x="172832" y="1306213"/>
                  <a:pt x="165371" y="1293779"/>
                </a:cubicBezTo>
                <a:cubicBezTo>
                  <a:pt x="153341" y="1273729"/>
                  <a:pt x="133854" y="1257595"/>
                  <a:pt x="126460" y="1235413"/>
                </a:cubicBezTo>
                <a:cubicBezTo>
                  <a:pt x="123217" y="1225685"/>
                  <a:pt x="120771" y="1215655"/>
                  <a:pt x="116732" y="1206230"/>
                </a:cubicBezTo>
                <a:cubicBezTo>
                  <a:pt x="101921" y="1171671"/>
                  <a:pt x="97361" y="1167446"/>
                  <a:pt x="77822" y="1138136"/>
                </a:cubicBezTo>
                <a:cubicBezTo>
                  <a:pt x="74579" y="1125166"/>
                  <a:pt x="71767" y="1112080"/>
                  <a:pt x="68094" y="1099225"/>
                </a:cubicBezTo>
                <a:cubicBezTo>
                  <a:pt x="60470" y="1072542"/>
                  <a:pt x="49188" y="1047096"/>
                  <a:pt x="38911" y="1021404"/>
                </a:cubicBezTo>
                <a:cubicBezTo>
                  <a:pt x="35668" y="998706"/>
                  <a:pt x="31583" y="976113"/>
                  <a:pt x="29183" y="953311"/>
                </a:cubicBezTo>
                <a:cubicBezTo>
                  <a:pt x="25096" y="914480"/>
                  <a:pt x="24299" y="875323"/>
                  <a:pt x="19456" y="836579"/>
                </a:cubicBezTo>
                <a:cubicBezTo>
                  <a:pt x="17798" y="823313"/>
                  <a:pt x="12628" y="810719"/>
                  <a:pt x="9728" y="797668"/>
                </a:cubicBezTo>
                <a:cubicBezTo>
                  <a:pt x="6141" y="781528"/>
                  <a:pt x="3243" y="765243"/>
                  <a:pt x="0" y="749030"/>
                </a:cubicBezTo>
                <a:cubicBezTo>
                  <a:pt x="3243" y="693906"/>
                  <a:pt x="-2002" y="637618"/>
                  <a:pt x="9728" y="583659"/>
                </a:cubicBezTo>
                <a:cubicBezTo>
                  <a:pt x="14695" y="560810"/>
                  <a:pt x="35669" y="544748"/>
                  <a:pt x="48639" y="525293"/>
                </a:cubicBezTo>
                <a:cubicBezTo>
                  <a:pt x="108514" y="435481"/>
                  <a:pt x="32109" y="545955"/>
                  <a:pt x="87549" y="476655"/>
                </a:cubicBezTo>
                <a:cubicBezTo>
                  <a:pt x="94852" y="467526"/>
                  <a:pt x="100520" y="457200"/>
                  <a:pt x="107005" y="447472"/>
                </a:cubicBezTo>
                <a:cubicBezTo>
                  <a:pt x="128753" y="382228"/>
                  <a:pt x="147537" y="382621"/>
                  <a:pt x="155643" y="369651"/>
                </a:cubicBezTo>
                <a:close/>
              </a:path>
            </a:pathLst>
          </a:custGeom>
          <a:solidFill>
            <a:schemeClr val="accent2">
              <a:lumMod val="75000"/>
              <a:alpha val="17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C34974C-E0B3-3141-9477-1E027C17A1F4}"/>
              </a:ext>
            </a:extLst>
          </p:cNvPr>
          <p:cNvSpPr/>
          <p:nvPr/>
        </p:nvSpPr>
        <p:spPr>
          <a:xfrm>
            <a:off x="4539014" y="3907459"/>
            <a:ext cx="24335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bg2">
                    <a:lumMod val="75000"/>
                  </a:schemeClr>
                </a:solidFill>
              </a:rPr>
              <a:t>Африканская</a:t>
            </a:r>
          </a:p>
          <a:p>
            <a:r>
              <a:rPr lang="ru-RU" sz="1200" b="1" dirty="0">
                <a:solidFill>
                  <a:schemeClr val="bg2">
                    <a:lumMod val="75000"/>
                  </a:schemeClr>
                </a:solidFill>
              </a:rPr>
              <a:t>цивилизация</a:t>
            </a:r>
            <a:endParaRPr lang="ru-RU" sz="12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394A9CF-09BB-9E4B-849C-66BD087DD360}"/>
              </a:ext>
            </a:extLst>
          </p:cNvPr>
          <p:cNvSpPr/>
          <p:nvPr/>
        </p:nvSpPr>
        <p:spPr>
          <a:xfrm>
            <a:off x="5771569" y="2224836"/>
            <a:ext cx="24335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Русская  цивилизация</a:t>
            </a:r>
            <a:endParaRPr lang="ru-RU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0326F1-52BE-EB4D-A240-40ED49FEFB74}"/>
              </a:ext>
            </a:extLst>
          </p:cNvPr>
          <p:cNvSpPr/>
          <p:nvPr/>
        </p:nvSpPr>
        <p:spPr>
          <a:xfrm>
            <a:off x="6713582" y="2968517"/>
            <a:ext cx="14915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FFC000"/>
                </a:solidFill>
              </a:rPr>
              <a:t>Китайская</a:t>
            </a:r>
          </a:p>
          <a:p>
            <a:r>
              <a:rPr lang="ru-RU" sz="1200" b="1" dirty="0">
                <a:solidFill>
                  <a:srgbClr val="FFC000"/>
                </a:solidFill>
              </a:rPr>
              <a:t>  цивилизация</a:t>
            </a:r>
            <a:endParaRPr lang="ru-RU" sz="1200" dirty="0">
              <a:solidFill>
                <a:srgbClr val="FFC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D760DE-5E38-E74B-A3FF-74E7C4B47281}"/>
              </a:ext>
            </a:extLst>
          </p:cNvPr>
          <p:cNvSpPr/>
          <p:nvPr/>
        </p:nvSpPr>
        <p:spPr>
          <a:xfrm>
            <a:off x="6299086" y="3373672"/>
            <a:ext cx="14915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Индийская</a:t>
            </a:r>
          </a:p>
          <a:p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  Цивилизация</a:t>
            </a:r>
            <a:endParaRPr lang="ru-RU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0323E7-BA2F-C64E-9175-F8B3E9A8AFE5}"/>
              </a:ext>
            </a:extLst>
          </p:cNvPr>
          <p:cNvSpPr/>
          <p:nvPr/>
        </p:nvSpPr>
        <p:spPr>
          <a:xfrm rot="687733">
            <a:off x="5378740" y="3751443"/>
            <a:ext cx="23196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4">
                    <a:lumMod val="50000"/>
                  </a:schemeClr>
                </a:solidFill>
              </a:rPr>
              <a:t>Исламская цивилизация</a:t>
            </a:r>
            <a:endParaRPr lang="ru-RU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F6CB0113-7E7C-DD4E-9DBF-FD59176C82CF}"/>
              </a:ext>
            </a:extLst>
          </p:cNvPr>
          <p:cNvSpPr/>
          <p:nvPr/>
        </p:nvSpPr>
        <p:spPr>
          <a:xfrm>
            <a:off x="4344604" y="2011435"/>
            <a:ext cx="1083430" cy="1159782"/>
          </a:xfrm>
          <a:custGeom>
            <a:avLst/>
            <a:gdLst>
              <a:gd name="connsiteX0" fmla="*/ 986153 w 1083430"/>
              <a:gd name="connsiteY0" fmla="*/ 21646 h 1159782"/>
              <a:gd name="connsiteX1" fmla="*/ 986153 w 1083430"/>
              <a:gd name="connsiteY1" fmla="*/ 21646 h 1159782"/>
              <a:gd name="connsiteX2" fmla="*/ 995881 w 1083430"/>
              <a:gd name="connsiteY2" fmla="*/ 177288 h 1159782"/>
              <a:gd name="connsiteX3" fmla="*/ 1015336 w 1083430"/>
              <a:gd name="connsiteY3" fmla="*/ 235654 h 1159782"/>
              <a:gd name="connsiteX4" fmla="*/ 1025064 w 1083430"/>
              <a:gd name="connsiteY4" fmla="*/ 284293 h 1159782"/>
              <a:gd name="connsiteX5" fmla="*/ 1015336 w 1083430"/>
              <a:gd name="connsiteY5" fmla="*/ 449663 h 1159782"/>
              <a:gd name="connsiteX6" fmla="*/ 1025064 w 1083430"/>
              <a:gd name="connsiteY6" fmla="*/ 488574 h 1159782"/>
              <a:gd name="connsiteX7" fmla="*/ 1044519 w 1083430"/>
              <a:gd name="connsiteY7" fmla="*/ 566395 h 1159782"/>
              <a:gd name="connsiteX8" fmla="*/ 1034792 w 1083430"/>
              <a:gd name="connsiteY8" fmla="*/ 663671 h 1159782"/>
              <a:gd name="connsiteX9" fmla="*/ 1063975 w 1083430"/>
              <a:gd name="connsiteY9" fmla="*/ 780403 h 1159782"/>
              <a:gd name="connsiteX10" fmla="*/ 1083430 w 1083430"/>
              <a:gd name="connsiteY10" fmla="*/ 867952 h 1159782"/>
              <a:gd name="connsiteX11" fmla="*/ 1063975 w 1083430"/>
              <a:gd name="connsiteY11" fmla="*/ 974956 h 1159782"/>
              <a:gd name="connsiteX12" fmla="*/ 1044519 w 1083430"/>
              <a:gd name="connsiteY12" fmla="*/ 994412 h 1159782"/>
              <a:gd name="connsiteX13" fmla="*/ 1015336 w 1083430"/>
              <a:gd name="connsiteY13" fmla="*/ 1043050 h 1159782"/>
              <a:gd name="connsiteX14" fmla="*/ 986153 w 1083430"/>
              <a:gd name="connsiteY14" fmla="*/ 1091688 h 1159782"/>
              <a:gd name="connsiteX15" fmla="*/ 976426 w 1083430"/>
              <a:gd name="connsiteY15" fmla="*/ 1120871 h 1159782"/>
              <a:gd name="connsiteX16" fmla="*/ 927787 w 1083430"/>
              <a:gd name="connsiteY16" fmla="*/ 1159782 h 1159782"/>
              <a:gd name="connsiteX17" fmla="*/ 811056 w 1083430"/>
              <a:gd name="connsiteY17" fmla="*/ 1150054 h 1159782"/>
              <a:gd name="connsiteX18" fmla="*/ 713779 w 1083430"/>
              <a:gd name="connsiteY18" fmla="*/ 1140327 h 1159782"/>
              <a:gd name="connsiteX19" fmla="*/ 587319 w 1083430"/>
              <a:gd name="connsiteY19" fmla="*/ 1130599 h 1159782"/>
              <a:gd name="connsiteX20" fmla="*/ 470587 w 1083430"/>
              <a:gd name="connsiteY20" fmla="*/ 1140327 h 1159782"/>
              <a:gd name="connsiteX21" fmla="*/ 353856 w 1083430"/>
              <a:gd name="connsiteY21" fmla="*/ 1159782 h 1159782"/>
              <a:gd name="connsiteX22" fmla="*/ 120392 w 1083430"/>
              <a:gd name="connsiteY22" fmla="*/ 1150054 h 1159782"/>
              <a:gd name="connsiteX23" fmla="*/ 42570 w 1083430"/>
              <a:gd name="connsiteY23" fmla="*/ 1130599 h 1159782"/>
              <a:gd name="connsiteX24" fmla="*/ 13387 w 1083430"/>
              <a:gd name="connsiteY24" fmla="*/ 1043050 h 1159782"/>
              <a:gd name="connsiteX25" fmla="*/ 3660 w 1083430"/>
              <a:gd name="connsiteY25" fmla="*/ 1013867 h 1159782"/>
              <a:gd name="connsiteX26" fmla="*/ 32843 w 1083430"/>
              <a:gd name="connsiteY26" fmla="*/ 585850 h 1159782"/>
              <a:gd name="connsiteX27" fmla="*/ 42570 w 1083430"/>
              <a:gd name="connsiteY27" fmla="*/ 556667 h 1159782"/>
              <a:gd name="connsiteX28" fmla="*/ 52298 w 1083430"/>
              <a:gd name="connsiteY28" fmla="*/ 527484 h 1159782"/>
              <a:gd name="connsiteX29" fmla="*/ 62026 w 1083430"/>
              <a:gd name="connsiteY29" fmla="*/ 488574 h 1159782"/>
              <a:gd name="connsiteX30" fmla="*/ 71753 w 1083430"/>
              <a:gd name="connsiteY30" fmla="*/ 459391 h 1159782"/>
              <a:gd name="connsiteX31" fmla="*/ 100936 w 1083430"/>
              <a:gd name="connsiteY31" fmla="*/ 449663 h 1159782"/>
              <a:gd name="connsiteX32" fmla="*/ 198213 w 1083430"/>
              <a:gd name="connsiteY32" fmla="*/ 410752 h 1159782"/>
              <a:gd name="connsiteX33" fmla="*/ 227396 w 1083430"/>
              <a:gd name="connsiteY33" fmla="*/ 401025 h 1159782"/>
              <a:gd name="connsiteX34" fmla="*/ 334400 w 1083430"/>
              <a:gd name="connsiteY34" fmla="*/ 362114 h 1159782"/>
              <a:gd name="connsiteX35" fmla="*/ 412222 w 1083430"/>
              <a:gd name="connsiteY35" fmla="*/ 342659 h 1159782"/>
              <a:gd name="connsiteX36" fmla="*/ 509498 w 1083430"/>
              <a:gd name="connsiteY36" fmla="*/ 332931 h 1159782"/>
              <a:gd name="connsiteX37" fmla="*/ 577592 w 1083430"/>
              <a:gd name="connsiteY37" fmla="*/ 323203 h 1159782"/>
              <a:gd name="connsiteX38" fmla="*/ 606775 w 1083430"/>
              <a:gd name="connsiteY38" fmla="*/ 303748 h 1159782"/>
              <a:gd name="connsiteX39" fmla="*/ 645685 w 1083430"/>
              <a:gd name="connsiteY39" fmla="*/ 284293 h 1159782"/>
              <a:gd name="connsiteX40" fmla="*/ 704051 w 1083430"/>
              <a:gd name="connsiteY40" fmla="*/ 235654 h 1159782"/>
              <a:gd name="connsiteX41" fmla="*/ 733234 w 1083430"/>
              <a:gd name="connsiteY41" fmla="*/ 216199 h 1159782"/>
              <a:gd name="connsiteX42" fmla="*/ 781873 w 1083430"/>
              <a:gd name="connsiteY42" fmla="*/ 167561 h 1159782"/>
              <a:gd name="connsiteX43" fmla="*/ 879149 w 1083430"/>
              <a:gd name="connsiteY43" fmla="*/ 99467 h 1159782"/>
              <a:gd name="connsiteX44" fmla="*/ 898605 w 1083430"/>
              <a:gd name="connsiteY44" fmla="*/ 70284 h 1159782"/>
              <a:gd name="connsiteX45" fmla="*/ 927787 w 1083430"/>
              <a:gd name="connsiteY45" fmla="*/ 41101 h 1159782"/>
              <a:gd name="connsiteX46" fmla="*/ 947243 w 1083430"/>
              <a:gd name="connsiteY46" fmla="*/ 31374 h 1159782"/>
              <a:gd name="connsiteX47" fmla="*/ 986153 w 1083430"/>
              <a:gd name="connsiteY47" fmla="*/ 21646 h 1159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083430" h="1159782">
                <a:moveTo>
                  <a:pt x="986153" y="21646"/>
                </a:moveTo>
                <a:lnTo>
                  <a:pt x="986153" y="21646"/>
                </a:lnTo>
                <a:cubicBezTo>
                  <a:pt x="989396" y="73527"/>
                  <a:pt x="988858" y="125783"/>
                  <a:pt x="995881" y="177288"/>
                </a:cubicBezTo>
                <a:cubicBezTo>
                  <a:pt x="998652" y="197608"/>
                  <a:pt x="1011314" y="215545"/>
                  <a:pt x="1015336" y="235654"/>
                </a:cubicBezTo>
                <a:lnTo>
                  <a:pt x="1025064" y="284293"/>
                </a:lnTo>
                <a:cubicBezTo>
                  <a:pt x="1021821" y="339416"/>
                  <a:pt x="1015336" y="394444"/>
                  <a:pt x="1015336" y="449663"/>
                </a:cubicBezTo>
                <a:cubicBezTo>
                  <a:pt x="1015336" y="463033"/>
                  <a:pt x="1022164" y="475523"/>
                  <a:pt x="1025064" y="488574"/>
                </a:cubicBezTo>
                <a:cubicBezTo>
                  <a:pt x="1040717" y="559008"/>
                  <a:pt x="1027137" y="514245"/>
                  <a:pt x="1044519" y="566395"/>
                </a:cubicBezTo>
                <a:cubicBezTo>
                  <a:pt x="1041277" y="598820"/>
                  <a:pt x="1034792" y="631084"/>
                  <a:pt x="1034792" y="663671"/>
                </a:cubicBezTo>
                <a:cubicBezTo>
                  <a:pt x="1034792" y="726204"/>
                  <a:pt x="1051901" y="720026"/>
                  <a:pt x="1063975" y="780403"/>
                </a:cubicBezTo>
                <a:cubicBezTo>
                  <a:pt x="1076324" y="842152"/>
                  <a:pt x="1069692" y="813002"/>
                  <a:pt x="1083430" y="867952"/>
                </a:cubicBezTo>
                <a:cubicBezTo>
                  <a:pt x="1082090" y="878674"/>
                  <a:pt x="1078180" y="951281"/>
                  <a:pt x="1063975" y="974956"/>
                </a:cubicBezTo>
                <a:cubicBezTo>
                  <a:pt x="1059256" y="982821"/>
                  <a:pt x="1051004" y="987927"/>
                  <a:pt x="1044519" y="994412"/>
                </a:cubicBezTo>
                <a:cubicBezTo>
                  <a:pt x="1016964" y="1077082"/>
                  <a:pt x="1055395" y="976286"/>
                  <a:pt x="1015336" y="1043050"/>
                </a:cubicBezTo>
                <a:cubicBezTo>
                  <a:pt x="977452" y="1106189"/>
                  <a:pt x="1035450" y="1042393"/>
                  <a:pt x="986153" y="1091688"/>
                </a:cubicBezTo>
                <a:cubicBezTo>
                  <a:pt x="982911" y="1101416"/>
                  <a:pt x="981701" y="1112078"/>
                  <a:pt x="976426" y="1120871"/>
                </a:cubicBezTo>
                <a:cubicBezTo>
                  <a:pt x="967185" y="1136273"/>
                  <a:pt x="941042" y="1150945"/>
                  <a:pt x="927787" y="1159782"/>
                </a:cubicBezTo>
                <a:lnTo>
                  <a:pt x="811056" y="1150054"/>
                </a:lnTo>
                <a:lnTo>
                  <a:pt x="713779" y="1140327"/>
                </a:lnTo>
                <a:cubicBezTo>
                  <a:pt x="671660" y="1136665"/>
                  <a:pt x="629472" y="1133842"/>
                  <a:pt x="587319" y="1130599"/>
                </a:cubicBezTo>
                <a:cubicBezTo>
                  <a:pt x="548408" y="1133842"/>
                  <a:pt x="509418" y="1136240"/>
                  <a:pt x="470587" y="1140327"/>
                </a:cubicBezTo>
                <a:cubicBezTo>
                  <a:pt x="419633" y="1145691"/>
                  <a:pt x="400815" y="1150390"/>
                  <a:pt x="353856" y="1159782"/>
                </a:cubicBezTo>
                <a:cubicBezTo>
                  <a:pt x="276035" y="1156539"/>
                  <a:pt x="197941" y="1157324"/>
                  <a:pt x="120392" y="1150054"/>
                </a:cubicBezTo>
                <a:cubicBezTo>
                  <a:pt x="93770" y="1147558"/>
                  <a:pt x="42570" y="1130599"/>
                  <a:pt x="42570" y="1130599"/>
                </a:cubicBezTo>
                <a:lnTo>
                  <a:pt x="13387" y="1043050"/>
                </a:lnTo>
                <a:lnTo>
                  <a:pt x="3660" y="1013867"/>
                </a:lnTo>
                <a:cubicBezTo>
                  <a:pt x="13927" y="623676"/>
                  <a:pt x="-25592" y="761156"/>
                  <a:pt x="32843" y="585850"/>
                </a:cubicBezTo>
                <a:lnTo>
                  <a:pt x="42570" y="556667"/>
                </a:lnTo>
                <a:cubicBezTo>
                  <a:pt x="45813" y="546939"/>
                  <a:pt x="49811" y="537432"/>
                  <a:pt x="52298" y="527484"/>
                </a:cubicBezTo>
                <a:cubicBezTo>
                  <a:pt x="55541" y="514514"/>
                  <a:pt x="58353" y="501429"/>
                  <a:pt x="62026" y="488574"/>
                </a:cubicBezTo>
                <a:cubicBezTo>
                  <a:pt x="64843" y="478715"/>
                  <a:pt x="64503" y="466642"/>
                  <a:pt x="71753" y="459391"/>
                </a:cubicBezTo>
                <a:cubicBezTo>
                  <a:pt x="79004" y="452140"/>
                  <a:pt x="91511" y="453702"/>
                  <a:pt x="100936" y="449663"/>
                </a:cubicBezTo>
                <a:cubicBezTo>
                  <a:pt x="201119" y="406728"/>
                  <a:pt x="65380" y="455030"/>
                  <a:pt x="198213" y="410752"/>
                </a:cubicBezTo>
                <a:lnTo>
                  <a:pt x="227396" y="401025"/>
                </a:lnTo>
                <a:cubicBezTo>
                  <a:pt x="288575" y="360238"/>
                  <a:pt x="222943" y="399268"/>
                  <a:pt x="334400" y="362114"/>
                </a:cubicBezTo>
                <a:cubicBezTo>
                  <a:pt x="367139" y="351201"/>
                  <a:pt x="373087" y="347877"/>
                  <a:pt x="412222" y="342659"/>
                </a:cubicBezTo>
                <a:cubicBezTo>
                  <a:pt x="444523" y="338352"/>
                  <a:pt x="477134" y="336739"/>
                  <a:pt x="509498" y="332931"/>
                </a:cubicBezTo>
                <a:cubicBezTo>
                  <a:pt x="532269" y="330252"/>
                  <a:pt x="554894" y="326446"/>
                  <a:pt x="577592" y="323203"/>
                </a:cubicBezTo>
                <a:cubicBezTo>
                  <a:pt x="587320" y="316718"/>
                  <a:pt x="596624" y="309548"/>
                  <a:pt x="606775" y="303748"/>
                </a:cubicBezTo>
                <a:cubicBezTo>
                  <a:pt x="619365" y="296554"/>
                  <a:pt x="633388" y="291978"/>
                  <a:pt x="645685" y="284293"/>
                </a:cubicBezTo>
                <a:cubicBezTo>
                  <a:pt x="721375" y="236987"/>
                  <a:pt x="656477" y="273714"/>
                  <a:pt x="704051" y="235654"/>
                </a:cubicBezTo>
                <a:cubicBezTo>
                  <a:pt x="713180" y="228351"/>
                  <a:pt x="724435" y="223898"/>
                  <a:pt x="733234" y="216199"/>
                </a:cubicBezTo>
                <a:cubicBezTo>
                  <a:pt x="750490" y="201101"/>
                  <a:pt x="762795" y="180279"/>
                  <a:pt x="781873" y="167561"/>
                </a:cubicBezTo>
                <a:cubicBezTo>
                  <a:pt x="791409" y="161204"/>
                  <a:pt x="864744" y="113872"/>
                  <a:pt x="879149" y="99467"/>
                </a:cubicBezTo>
                <a:cubicBezTo>
                  <a:pt x="887416" y="91200"/>
                  <a:pt x="891120" y="79266"/>
                  <a:pt x="898605" y="70284"/>
                </a:cubicBezTo>
                <a:cubicBezTo>
                  <a:pt x="907412" y="59716"/>
                  <a:pt x="918060" y="50829"/>
                  <a:pt x="927787" y="41101"/>
                </a:cubicBezTo>
                <a:cubicBezTo>
                  <a:pt x="944964" y="-27605"/>
                  <a:pt x="929481" y="4731"/>
                  <a:pt x="947243" y="31374"/>
                </a:cubicBezTo>
                <a:cubicBezTo>
                  <a:pt x="949042" y="34072"/>
                  <a:pt x="979668" y="23267"/>
                  <a:pt x="986153" y="21646"/>
                </a:cubicBezTo>
                <a:close/>
              </a:path>
            </a:pathLst>
          </a:cu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58BFF720-CCD6-B648-B0BF-835AA698077A}"/>
              </a:ext>
            </a:extLst>
          </p:cNvPr>
          <p:cNvSpPr/>
          <p:nvPr/>
        </p:nvSpPr>
        <p:spPr>
          <a:xfrm>
            <a:off x="5428034" y="2093506"/>
            <a:ext cx="3358727" cy="1040859"/>
          </a:xfrm>
          <a:custGeom>
            <a:avLst/>
            <a:gdLst>
              <a:gd name="connsiteX0" fmla="*/ 87549 w 3358727"/>
              <a:gd name="connsiteY0" fmla="*/ 0 h 1040859"/>
              <a:gd name="connsiteX1" fmla="*/ 87549 w 3358727"/>
              <a:gd name="connsiteY1" fmla="*/ 0 h 1040859"/>
              <a:gd name="connsiteX2" fmla="*/ 1118681 w 3358727"/>
              <a:gd name="connsiteY2" fmla="*/ 19455 h 1040859"/>
              <a:gd name="connsiteX3" fmla="*/ 1624520 w 3358727"/>
              <a:gd name="connsiteY3" fmla="*/ 29183 h 1040859"/>
              <a:gd name="connsiteX4" fmla="*/ 1731524 w 3358727"/>
              <a:gd name="connsiteY4" fmla="*/ 38910 h 1040859"/>
              <a:gd name="connsiteX5" fmla="*/ 1809345 w 3358727"/>
              <a:gd name="connsiteY5" fmla="*/ 58366 h 1040859"/>
              <a:gd name="connsiteX6" fmla="*/ 1867711 w 3358727"/>
              <a:gd name="connsiteY6" fmla="*/ 68093 h 1040859"/>
              <a:gd name="connsiteX7" fmla="*/ 1896894 w 3358727"/>
              <a:gd name="connsiteY7" fmla="*/ 77821 h 1040859"/>
              <a:gd name="connsiteX8" fmla="*/ 2140086 w 3358727"/>
              <a:gd name="connsiteY8" fmla="*/ 77821 h 1040859"/>
              <a:gd name="connsiteX9" fmla="*/ 2509737 w 3358727"/>
              <a:gd name="connsiteY9" fmla="*/ 87549 h 1040859"/>
              <a:gd name="connsiteX10" fmla="*/ 2558375 w 3358727"/>
              <a:gd name="connsiteY10" fmla="*/ 97276 h 1040859"/>
              <a:gd name="connsiteX11" fmla="*/ 2821022 w 3358727"/>
              <a:gd name="connsiteY11" fmla="*/ 87549 h 1040859"/>
              <a:gd name="connsiteX12" fmla="*/ 2976664 w 3358727"/>
              <a:gd name="connsiteY12" fmla="*/ 97276 h 1040859"/>
              <a:gd name="connsiteX13" fmla="*/ 3073941 w 3358727"/>
              <a:gd name="connsiteY13" fmla="*/ 126459 h 1040859"/>
              <a:gd name="connsiteX14" fmla="*/ 3103124 w 3358727"/>
              <a:gd name="connsiteY14" fmla="*/ 136187 h 1040859"/>
              <a:gd name="connsiteX15" fmla="*/ 3132307 w 3358727"/>
              <a:gd name="connsiteY15" fmla="*/ 145915 h 1040859"/>
              <a:gd name="connsiteX16" fmla="*/ 3171217 w 3358727"/>
              <a:gd name="connsiteY16" fmla="*/ 155642 h 1040859"/>
              <a:gd name="connsiteX17" fmla="*/ 3190673 w 3358727"/>
              <a:gd name="connsiteY17" fmla="*/ 175098 h 1040859"/>
              <a:gd name="connsiteX18" fmla="*/ 3229583 w 3358727"/>
              <a:gd name="connsiteY18" fmla="*/ 204281 h 1040859"/>
              <a:gd name="connsiteX19" fmla="*/ 3249039 w 3358727"/>
              <a:gd name="connsiteY19" fmla="*/ 233464 h 1040859"/>
              <a:gd name="connsiteX20" fmla="*/ 3278222 w 3358727"/>
              <a:gd name="connsiteY20" fmla="*/ 282102 h 1040859"/>
              <a:gd name="connsiteX21" fmla="*/ 3297677 w 3358727"/>
              <a:gd name="connsiteY21" fmla="*/ 321013 h 1040859"/>
              <a:gd name="connsiteX22" fmla="*/ 3317132 w 3358727"/>
              <a:gd name="connsiteY22" fmla="*/ 350196 h 1040859"/>
              <a:gd name="connsiteX23" fmla="*/ 3346315 w 3358727"/>
              <a:gd name="connsiteY23" fmla="*/ 408562 h 1040859"/>
              <a:gd name="connsiteX24" fmla="*/ 3346315 w 3358727"/>
              <a:gd name="connsiteY24" fmla="*/ 515566 h 1040859"/>
              <a:gd name="connsiteX25" fmla="*/ 3287949 w 3358727"/>
              <a:gd name="connsiteY25" fmla="*/ 554476 h 1040859"/>
              <a:gd name="connsiteX26" fmla="*/ 3268494 w 3358727"/>
              <a:gd name="connsiteY26" fmla="*/ 573932 h 1040859"/>
              <a:gd name="connsiteX27" fmla="*/ 3229583 w 3358727"/>
              <a:gd name="connsiteY27" fmla="*/ 661481 h 1040859"/>
              <a:gd name="connsiteX28" fmla="*/ 3210128 w 3358727"/>
              <a:gd name="connsiteY28" fmla="*/ 700391 h 1040859"/>
              <a:gd name="connsiteX29" fmla="*/ 3200400 w 3358727"/>
              <a:gd name="connsiteY29" fmla="*/ 729574 h 1040859"/>
              <a:gd name="connsiteX30" fmla="*/ 3180945 w 3358727"/>
              <a:gd name="connsiteY30" fmla="*/ 758757 h 1040859"/>
              <a:gd name="connsiteX31" fmla="*/ 3171217 w 3358727"/>
              <a:gd name="connsiteY31" fmla="*/ 787940 h 1040859"/>
              <a:gd name="connsiteX32" fmla="*/ 3132307 w 3358727"/>
              <a:gd name="connsiteY32" fmla="*/ 846306 h 1040859"/>
              <a:gd name="connsiteX33" fmla="*/ 3044758 w 3358727"/>
              <a:gd name="connsiteY33" fmla="*/ 817123 h 1040859"/>
              <a:gd name="connsiteX34" fmla="*/ 3015575 w 3358727"/>
              <a:gd name="connsiteY34" fmla="*/ 807396 h 1040859"/>
              <a:gd name="connsiteX35" fmla="*/ 2986392 w 3358727"/>
              <a:gd name="connsiteY35" fmla="*/ 797668 h 1040859"/>
              <a:gd name="connsiteX36" fmla="*/ 2782111 w 3358727"/>
              <a:gd name="connsiteY36" fmla="*/ 826851 h 1040859"/>
              <a:gd name="connsiteX37" fmla="*/ 2733473 w 3358727"/>
              <a:gd name="connsiteY37" fmla="*/ 865762 h 1040859"/>
              <a:gd name="connsiteX38" fmla="*/ 2704290 w 3358727"/>
              <a:gd name="connsiteY38" fmla="*/ 1031132 h 1040859"/>
              <a:gd name="connsiteX39" fmla="*/ 2558375 w 3358727"/>
              <a:gd name="connsiteY39" fmla="*/ 1021404 h 1040859"/>
              <a:gd name="connsiteX40" fmla="*/ 2548647 w 3358727"/>
              <a:gd name="connsiteY40" fmla="*/ 836579 h 1040859"/>
              <a:gd name="connsiteX41" fmla="*/ 2538920 w 3358727"/>
              <a:gd name="connsiteY41" fmla="*/ 778213 h 1040859"/>
              <a:gd name="connsiteX42" fmla="*/ 2529192 w 3358727"/>
              <a:gd name="connsiteY42" fmla="*/ 749030 h 1040859"/>
              <a:gd name="connsiteX43" fmla="*/ 2500009 w 3358727"/>
              <a:gd name="connsiteY43" fmla="*/ 739302 h 1040859"/>
              <a:gd name="connsiteX44" fmla="*/ 2383277 w 3358727"/>
              <a:gd name="connsiteY44" fmla="*/ 719847 h 1040859"/>
              <a:gd name="connsiteX45" fmla="*/ 2324911 w 3358727"/>
              <a:gd name="connsiteY45" fmla="*/ 700391 h 1040859"/>
              <a:gd name="connsiteX46" fmla="*/ 2295728 w 3358727"/>
              <a:gd name="connsiteY46" fmla="*/ 690664 h 1040859"/>
              <a:gd name="connsiteX47" fmla="*/ 2198451 w 3358727"/>
              <a:gd name="connsiteY47" fmla="*/ 632298 h 1040859"/>
              <a:gd name="connsiteX48" fmla="*/ 2169269 w 3358727"/>
              <a:gd name="connsiteY48" fmla="*/ 622570 h 1040859"/>
              <a:gd name="connsiteX49" fmla="*/ 2062264 w 3358727"/>
              <a:gd name="connsiteY49" fmla="*/ 661481 h 1040859"/>
              <a:gd name="connsiteX50" fmla="*/ 2023354 w 3358727"/>
              <a:gd name="connsiteY50" fmla="*/ 719847 h 1040859"/>
              <a:gd name="connsiteX51" fmla="*/ 2062264 w 3358727"/>
              <a:gd name="connsiteY51" fmla="*/ 778213 h 1040859"/>
              <a:gd name="connsiteX52" fmla="*/ 2110903 w 3358727"/>
              <a:gd name="connsiteY52" fmla="*/ 826851 h 1040859"/>
              <a:gd name="connsiteX53" fmla="*/ 2120630 w 3358727"/>
              <a:gd name="connsiteY53" fmla="*/ 856034 h 1040859"/>
              <a:gd name="connsiteX54" fmla="*/ 2110903 w 3358727"/>
              <a:gd name="connsiteY54" fmla="*/ 894945 h 1040859"/>
              <a:gd name="connsiteX55" fmla="*/ 2062264 w 3358727"/>
              <a:gd name="connsiteY55" fmla="*/ 933855 h 1040859"/>
              <a:gd name="connsiteX56" fmla="*/ 2033081 w 3358727"/>
              <a:gd name="connsiteY56" fmla="*/ 943583 h 1040859"/>
              <a:gd name="connsiteX57" fmla="*/ 1770434 w 3358727"/>
              <a:gd name="connsiteY57" fmla="*/ 933855 h 1040859"/>
              <a:gd name="connsiteX58" fmla="*/ 1721796 w 3358727"/>
              <a:gd name="connsiteY58" fmla="*/ 924128 h 1040859"/>
              <a:gd name="connsiteX59" fmla="*/ 1653703 w 3358727"/>
              <a:gd name="connsiteY59" fmla="*/ 904672 h 1040859"/>
              <a:gd name="connsiteX60" fmla="*/ 1595337 w 3358727"/>
              <a:gd name="connsiteY60" fmla="*/ 875489 h 1040859"/>
              <a:gd name="connsiteX61" fmla="*/ 1575881 w 3358727"/>
              <a:gd name="connsiteY61" fmla="*/ 856034 h 1040859"/>
              <a:gd name="connsiteX62" fmla="*/ 1546698 w 3358727"/>
              <a:gd name="connsiteY62" fmla="*/ 846306 h 1040859"/>
              <a:gd name="connsiteX63" fmla="*/ 1517515 w 3358727"/>
              <a:gd name="connsiteY63" fmla="*/ 826851 h 1040859"/>
              <a:gd name="connsiteX64" fmla="*/ 1468877 w 3358727"/>
              <a:gd name="connsiteY64" fmla="*/ 778213 h 1040859"/>
              <a:gd name="connsiteX65" fmla="*/ 1429966 w 3358727"/>
              <a:gd name="connsiteY65" fmla="*/ 739302 h 1040859"/>
              <a:gd name="connsiteX66" fmla="*/ 1361873 w 3358727"/>
              <a:gd name="connsiteY66" fmla="*/ 719847 h 1040859"/>
              <a:gd name="connsiteX67" fmla="*/ 1254869 w 3358727"/>
              <a:gd name="connsiteY67" fmla="*/ 729574 h 1040859"/>
              <a:gd name="connsiteX68" fmla="*/ 1225686 w 3358727"/>
              <a:gd name="connsiteY68" fmla="*/ 739302 h 1040859"/>
              <a:gd name="connsiteX69" fmla="*/ 1196503 w 3358727"/>
              <a:gd name="connsiteY69" fmla="*/ 826851 h 1040859"/>
              <a:gd name="connsiteX70" fmla="*/ 1186775 w 3358727"/>
              <a:gd name="connsiteY70" fmla="*/ 856034 h 1040859"/>
              <a:gd name="connsiteX71" fmla="*/ 1147864 w 3358727"/>
              <a:gd name="connsiteY71" fmla="*/ 904672 h 1040859"/>
              <a:gd name="connsiteX72" fmla="*/ 1089498 w 3358727"/>
              <a:gd name="connsiteY72" fmla="*/ 943583 h 1040859"/>
              <a:gd name="connsiteX73" fmla="*/ 992222 w 3358727"/>
              <a:gd name="connsiteY73" fmla="*/ 1021404 h 1040859"/>
              <a:gd name="connsiteX74" fmla="*/ 963039 w 3358727"/>
              <a:gd name="connsiteY74" fmla="*/ 1031132 h 1040859"/>
              <a:gd name="connsiteX75" fmla="*/ 933856 w 3358727"/>
              <a:gd name="connsiteY75" fmla="*/ 1040859 h 1040859"/>
              <a:gd name="connsiteX76" fmla="*/ 729575 w 3358727"/>
              <a:gd name="connsiteY76" fmla="*/ 1031132 h 1040859"/>
              <a:gd name="connsiteX77" fmla="*/ 573932 w 3358727"/>
              <a:gd name="connsiteY77" fmla="*/ 1011676 h 1040859"/>
              <a:gd name="connsiteX78" fmla="*/ 466928 w 3358727"/>
              <a:gd name="connsiteY78" fmla="*/ 992221 h 1040859"/>
              <a:gd name="connsiteX79" fmla="*/ 408562 w 3358727"/>
              <a:gd name="connsiteY79" fmla="*/ 972766 h 1040859"/>
              <a:gd name="connsiteX80" fmla="*/ 321013 w 3358727"/>
              <a:gd name="connsiteY80" fmla="*/ 943583 h 1040859"/>
              <a:gd name="connsiteX81" fmla="*/ 262647 w 3358727"/>
              <a:gd name="connsiteY81" fmla="*/ 924128 h 1040859"/>
              <a:gd name="connsiteX82" fmla="*/ 233464 w 3358727"/>
              <a:gd name="connsiteY82" fmla="*/ 914400 h 1040859"/>
              <a:gd name="connsiteX83" fmla="*/ 204281 w 3358727"/>
              <a:gd name="connsiteY83" fmla="*/ 885217 h 1040859"/>
              <a:gd name="connsiteX84" fmla="*/ 155643 w 3358727"/>
              <a:gd name="connsiteY84" fmla="*/ 846306 h 1040859"/>
              <a:gd name="connsiteX85" fmla="*/ 136188 w 3358727"/>
              <a:gd name="connsiteY85" fmla="*/ 817123 h 1040859"/>
              <a:gd name="connsiteX86" fmla="*/ 126460 w 3358727"/>
              <a:gd name="connsiteY86" fmla="*/ 749030 h 1040859"/>
              <a:gd name="connsiteX87" fmla="*/ 107005 w 3358727"/>
              <a:gd name="connsiteY87" fmla="*/ 496110 h 1040859"/>
              <a:gd name="connsiteX88" fmla="*/ 97277 w 3358727"/>
              <a:gd name="connsiteY88" fmla="*/ 408562 h 1040859"/>
              <a:gd name="connsiteX89" fmla="*/ 29183 w 3358727"/>
              <a:gd name="connsiteY89" fmla="*/ 350196 h 1040859"/>
              <a:gd name="connsiteX90" fmla="*/ 0 w 3358727"/>
              <a:gd name="connsiteY90" fmla="*/ 291830 h 1040859"/>
              <a:gd name="connsiteX91" fmla="*/ 29183 w 3358727"/>
              <a:gd name="connsiteY91" fmla="*/ 175098 h 1040859"/>
              <a:gd name="connsiteX92" fmla="*/ 38911 w 3358727"/>
              <a:gd name="connsiteY92" fmla="*/ 145915 h 1040859"/>
              <a:gd name="connsiteX93" fmla="*/ 48639 w 3358727"/>
              <a:gd name="connsiteY93" fmla="*/ 107004 h 1040859"/>
              <a:gd name="connsiteX94" fmla="*/ 68094 w 3358727"/>
              <a:gd name="connsiteY94" fmla="*/ 48638 h 1040859"/>
              <a:gd name="connsiteX95" fmla="*/ 87549 w 3358727"/>
              <a:gd name="connsiteY95" fmla="*/ 0 h 1040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3358727" h="1040859">
                <a:moveTo>
                  <a:pt x="87549" y="0"/>
                </a:moveTo>
                <a:lnTo>
                  <a:pt x="87549" y="0"/>
                </a:lnTo>
                <a:cubicBezTo>
                  <a:pt x="490613" y="44786"/>
                  <a:pt x="114724" y="5979"/>
                  <a:pt x="1118681" y="19455"/>
                </a:cubicBezTo>
                <a:lnTo>
                  <a:pt x="1624520" y="29183"/>
                </a:lnTo>
                <a:cubicBezTo>
                  <a:pt x="1660188" y="32425"/>
                  <a:pt x="1696147" y="33324"/>
                  <a:pt x="1731524" y="38910"/>
                </a:cubicBezTo>
                <a:cubicBezTo>
                  <a:pt x="1757936" y="43080"/>
                  <a:pt x="1782970" y="53970"/>
                  <a:pt x="1809345" y="58366"/>
                </a:cubicBezTo>
                <a:lnTo>
                  <a:pt x="1867711" y="68093"/>
                </a:lnTo>
                <a:cubicBezTo>
                  <a:pt x="1877439" y="71336"/>
                  <a:pt x="1886884" y="75597"/>
                  <a:pt x="1896894" y="77821"/>
                </a:cubicBezTo>
                <a:cubicBezTo>
                  <a:pt x="1992017" y="98960"/>
                  <a:pt x="2010939" y="84618"/>
                  <a:pt x="2140086" y="77821"/>
                </a:cubicBezTo>
                <a:cubicBezTo>
                  <a:pt x="2263303" y="81064"/>
                  <a:pt x="2386610" y="81822"/>
                  <a:pt x="2509737" y="87549"/>
                </a:cubicBezTo>
                <a:cubicBezTo>
                  <a:pt x="2526253" y="88317"/>
                  <a:pt x="2541841" y="97276"/>
                  <a:pt x="2558375" y="97276"/>
                </a:cubicBezTo>
                <a:cubicBezTo>
                  <a:pt x="2645984" y="97276"/>
                  <a:pt x="2733473" y="90791"/>
                  <a:pt x="2821022" y="87549"/>
                </a:cubicBezTo>
                <a:cubicBezTo>
                  <a:pt x="2872903" y="90791"/>
                  <a:pt x="2924940" y="92104"/>
                  <a:pt x="2976664" y="97276"/>
                </a:cubicBezTo>
                <a:cubicBezTo>
                  <a:pt x="2997663" y="99376"/>
                  <a:pt x="3060884" y="122107"/>
                  <a:pt x="3073941" y="126459"/>
                </a:cubicBezTo>
                <a:lnTo>
                  <a:pt x="3103124" y="136187"/>
                </a:lnTo>
                <a:cubicBezTo>
                  <a:pt x="3112852" y="139430"/>
                  <a:pt x="3122359" y="143428"/>
                  <a:pt x="3132307" y="145915"/>
                </a:cubicBezTo>
                <a:lnTo>
                  <a:pt x="3171217" y="155642"/>
                </a:lnTo>
                <a:cubicBezTo>
                  <a:pt x="3177702" y="162127"/>
                  <a:pt x="3183627" y="169226"/>
                  <a:pt x="3190673" y="175098"/>
                </a:cubicBezTo>
                <a:cubicBezTo>
                  <a:pt x="3203128" y="185477"/>
                  <a:pt x="3218119" y="192817"/>
                  <a:pt x="3229583" y="204281"/>
                </a:cubicBezTo>
                <a:cubicBezTo>
                  <a:pt x="3237850" y="212548"/>
                  <a:pt x="3242554" y="223736"/>
                  <a:pt x="3249039" y="233464"/>
                </a:cubicBezTo>
                <a:cubicBezTo>
                  <a:pt x="3271618" y="301206"/>
                  <a:pt x="3242614" y="228690"/>
                  <a:pt x="3278222" y="282102"/>
                </a:cubicBezTo>
                <a:cubicBezTo>
                  <a:pt x="3286266" y="294168"/>
                  <a:pt x="3290483" y="308422"/>
                  <a:pt x="3297677" y="321013"/>
                </a:cubicBezTo>
                <a:cubicBezTo>
                  <a:pt x="3303477" y="331164"/>
                  <a:pt x="3311904" y="339739"/>
                  <a:pt x="3317132" y="350196"/>
                </a:cubicBezTo>
                <a:cubicBezTo>
                  <a:pt x="3357406" y="430744"/>
                  <a:pt x="3290560" y="324928"/>
                  <a:pt x="3346315" y="408562"/>
                </a:cubicBezTo>
                <a:cubicBezTo>
                  <a:pt x="3355003" y="443313"/>
                  <a:pt x="3369255" y="479518"/>
                  <a:pt x="3346315" y="515566"/>
                </a:cubicBezTo>
                <a:cubicBezTo>
                  <a:pt x="3333762" y="535293"/>
                  <a:pt x="3304482" y="537942"/>
                  <a:pt x="3287949" y="554476"/>
                </a:cubicBezTo>
                <a:cubicBezTo>
                  <a:pt x="3281464" y="560961"/>
                  <a:pt x="3274223" y="566770"/>
                  <a:pt x="3268494" y="573932"/>
                </a:cubicBezTo>
                <a:cubicBezTo>
                  <a:pt x="3230342" y="621623"/>
                  <a:pt x="3265579" y="589490"/>
                  <a:pt x="3229583" y="661481"/>
                </a:cubicBezTo>
                <a:cubicBezTo>
                  <a:pt x="3223098" y="674451"/>
                  <a:pt x="3215840" y="687063"/>
                  <a:pt x="3210128" y="700391"/>
                </a:cubicBezTo>
                <a:cubicBezTo>
                  <a:pt x="3206089" y="709816"/>
                  <a:pt x="3204986" y="720403"/>
                  <a:pt x="3200400" y="729574"/>
                </a:cubicBezTo>
                <a:cubicBezTo>
                  <a:pt x="3195172" y="740031"/>
                  <a:pt x="3186173" y="748300"/>
                  <a:pt x="3180945" y="758757"/>
                </a:cubicBezTo>
                <a:cubicBezTo>
                  <a:pt x="3176359" y="767928"/>
                  <a:pt x="3176197" y="778976"/>
                  <a:pt x="3171217" y="787940"/>
                </a:cubicBezTo>
                <a:cubicBezTo>
                  <a:pt x="3159862" y="808380"/>
                  <a:pt x="3132307" y="846306"/>
                  <a:pt x="3132307" y="846306"/>
                </a:cubicBezTo>
                <a:lnTo>
                  <a:pt x="3044758" y="817123"/>
                </a:lnTo>
                <a:lnTo>
                  <a:pt x="3015575" y="807396"/>
                </a:lnTo>
                <a:lnTo>
                  <a:pt x="2986392" y="797668"/>
                </a:lnTo>
                <a:cubicBezTo>
                  <a:pt x="2958159" y="799550"/>
                  <a:pt x="2828604" y="795856"/>
                  <a:pt x="2782111" y="826851"/>
                </a:cubicBezTo>
                <a:cubicBezTo>
                  <a:pt x="2745297" y="851393"/>
                  <a:pt x="2761195" y="838039"/>
                  <a:pt x="2733473" y="865762"/>
                </a:cubicBezTo>
                <a:cubicBezTo>
                  <a:pt x="2702691" y="958105"/>
                  <a:pt x="2715874" y="903704"/>
                  <a:pt x="2704290" y="1031132"/>
                </a:cubicBezTo>
                <a:cubicBezTo>
                  <a:pt x="2655652" y="1027889"/>
                  <a:pt x="2588827" y="1059468"/>
                  <a:pt x="2558375" y="1021404"/>
                </a:cubicBezTo>
                <a:cubicBezTo>
                  <a:pt x="2519835" y="973229"/>
                  <a:pt x="2553567" y="898076"/>
                  <a:pt x="2548647" y="836579"/>
                </a:cubicBezTo>
                <a:cubicBezTo>
                  <a:pt x="2547074" y="816918"/>
                  <a:pt x="2543199" y="797467"/>
                  <a:pt x="2538920" y="778213"/>
                </a:cubicBezTo>
                <a:cubicBezTo>
                  <a:pt x="2536696" y="768203"/>
                  <a:pt x="2536443" y="756281"/>
                  <a:pt x="2529192" y="749030"/>
                </a:cubicBezTo>
                <a:cubicBezTo>
                  <a:pt x="2521941" y="741779"/>
                  <a:pt x="2510064" y="741313"/>
                  <a:pt x="2500009" y="739302"/>
                </a:cubicBezTo>
                <a:cubicBezTo>
                  <a:pt x="2447832" y="728866"/>
                  <a:pt x="2431118" y="732895"/>
                  <a:pt x="2383277" y="719847"/>
                </a:cubicBezTo>
                <a:cubicBezTo>
                  <a:pt x="2363492" y="714451"/>
                  <a:pt x="2344366" y="706876"/>
                  <a:pt x="2324911" y="700391"/>
                </a:cubicBezTo>
                <a:lnTo>
                  <a:pt x="2295728" y="690664"/>
                </a:lnTo>
                <a:cubicBezTo>
                  <a:pt x="2242315" y="637251"/>
                  <a:pt x="2274220" y="657555"/>
                  <a:pt x="2198451" y="632298"/>
                </a:cubicBezTo>
                <a:lnTo>
                  <a:pt x="2169269" y="622570"/>
                </a:lnTo>
                <a:cubicBezTo>
                  <a:pt x="2100095" y="631217"/>
                  <a:pt x="2098198" y="615279"/>
                  <a:pt x="2062264" y="661481"/>
                </a:cubicBezTo>
                <a:cubicBezTo>
                  <a:pt x="2047909" y="679938"/>
                  <a:pt x="2023354" y="719847"/>
                  <a:pt x="2023354" y="719847"/>
                </a:cubicBezTo>
                <a:cubicBezTo>
                  <a:pt x="2036324" y="739302"/>
                  <a:pt x="2045730" y="761679"/>
                  <a:pt x="2062264" y="778213"/>
                </a:cubicBezTo>
                <a:lnTo>
                  <a:pt x="2110903" y="826851"/>
                </a:lnTo>
                <a:cubicBezTo>
                  <a:pt x="2114145" y="836579"/>
                  <a:pt x="2120630" y="845780"/>
                  <a:pt x="2120630" y="856034"/>
                </a:cubicBezTo>
                <a:cubicBezTo>
                  <a:pt x="2120630" y="869403"/>
                  <a:pt x="2116882" y="882987"/>
                  <a:pt x="2110903" y="894945"/>
                </a:cubicBezTo>
                <a:cubicBezTo>
                  <a:pt x="2104872" y="907008"/>
                  <a:pt x="2071427" y="929274"/>
                  <a:pt x="2062264" y="933855"/>
                </a:cubicBezTo>
                <a:cubicBezTo>
                  <a:pt x="2053093" y="938441"/>
                  <a:pt x="2042809" y="940340"/>
                  <a:pt x="2033081" y="943583"/>
                </a:cubicBezTo>
                <a:cubicBezTo>
                  <a:pt x="1945532" y="940340"/>
                  <a:pt x="1857872" y="939320"/>
                  <a:pt x="1770434" y="933855"/>
                </a:cubicBezTo>
                <a:cubicBezTo>
                  <a:pt x="1753932" y="932824"/>
                  <a:pt x="1737936" y="927715"/>
                  <a:pt x="1721796" y="924128"/>
                </a:cubicBezTo>
                <a:cubicBezTo>
                  <a:pt x="1710576" y="921635"/>
                  <a:pt x="1666702" y="911172"/>
                  <a:pt x="1653703" y="904672"/>
                </a:cubicBezTo>
                <a:cubicBezTo>
                  <a:pt x="1578273" y="866957"/>
                  <a:pt x="1668690" y="899941"/>
                  <a:pt x="1595337" y="875489"/>
                </a:cubicBezTo>
                <a:cubicBezTo>
                  <a:pt x="1588852" y="869004"/>
                  <a:pt x="1583745" y="860753"/>
                  <a:pt x="1575881" y="856034"/>
                </a:cubicBezTo>
                <a:cubicBezTo>
                  <a:pt x="1567088" y="850758"/>
                  <a:pt x="1555869" y="850892"/>
                  <a:pt x="1546698" y="846306"/>
                </a:cubicBezTo>
                <a:cubicBezTo>
                  <a:pt x="1536241" y="841078"/>
                  <a:pt x="1527243" y="833336"/>
                  <a:pt x="1517515" y="826851"/>
                </a:cubicBezTo>
                <a:cubicBezTo>
                  <a:pt x="1480046" y="770647"/>
                  <a:pt x="1519317" y="821447"/>
                  <a:pt x="1468877" y="778213"/>
                </a:cubicBezTo>
                <a:cubicBezTo>
                  <a:pt x="1454950" y="766276"/>
                  <a:pt x="1447367" y="745103"/>
                  <a:pt x="1429966" y="739302"/>
                </a:cubicBezTo>
                <a:cubicBezTo>
                  <a:pt x="1388100" y="725346"/>
                  <a:pt x="1410731" y="732061"/>
                  <a:pt x="1361873" y="719847"/>
                </a:cubicBezTo>
                <a:cubicBezTo>
                  <a:pt x="1326205" y="723089"/>
                  <a:pt x="1290324" y="724509"/>
                  <a:pt x="1254869" y="729574"/>
                </a:cubicBezTo>
                <a:cubicBezTo>
                  <a:pt x="1244718" y="731024"/>
                  <a:pt x="1231646" y="730958"/>
                  <a:pt x="1225686" y="739302"/>
                </a:cubicBezTo>
                <a:cubicBezTo>
                  <a:pt x="1225681" y="739309"/>
                  <a:pt x="1201368" y="812255"/>
                  <a:pt x="1196503" y="826851"/>
                </a:cubicBezTo>
                <a:cubicBezTo>
                  <a:pt x="1193260" y="836579"/>
                  <a:pt x="1192463" y="847502"/>
                  <a:pt x="1186775" y="856034"/>
                </a:cubicBezTo>
                <a:cubicBezTo>
                  <a:pt x="1174010" y="875182"/>
                  <a:pt x="1166348" y="890809"/>
                  <a:pt x="1147864" y="904672"/>
                </a:cubicBezTo>
                <a:cubicBezTo>
                  <a:pt x="1129158" y="918701"/>
                  <a:pt x="1089498" y="943583"/>
                  <a:pt x="1089498" y="943583"/>
                </a:cubicBezTo>
                <a:cubicBezTo>
                  <a:pt x="1039212" y="1019013"/>
                  <a:pt x="1072771" y="994554"/>
                  <a:pt x="992222" y="1021404"/>
                </a:cubicBezTo>
                <a:lnTo>
                  <a:pt x="963039" y="1031132"/>
                </a:lnTo>
                <a:lnTo>
                  <a:pt x="933856" y="1040859"/>
                </a:lnTo>
                <a:lnTo>
                  <a:pt x="729575" y="1031132"/>
                </a:lnTo>
                <a:cubicBezTo>
                  <a:pt x="691170" y="1028572"/>
                  <a:pt x="614924" y="1017982"/>
                  <a:pt x="573932" y="1011676"/>
                </a:cubicBezTo>
                <a:cubicBezTo>
                  <a:pt x="556909" y="1009057"/>
                  <a:pt x="486579" y="997580"/>
                  <a:pt x="466928" y="992221"/>
                </a:cubicBezTo>
                <a:cubicBezTo>
                  <a:pt x="447143" y="986825"/>
                  <a:pt x="428017" y="979251"/>
                  <a:pt x="408562" y="972766"/>
                </a:cubicBezTo>
                <a:lnTo>
                  <a:pt x="321013" y="943583"/>
                </a:lnTo>
                <a:lnTo>
                  <a:pt x="262647" y="924128"/>
                </a:lnTo>
                <a:lnTo>
                  <a:pt x="233464" y="914400"/>
                </a:lnTo>
                <a:cubicBezTo>
                  <a:pt x="223736" y="904672"/>
                  <a:pt x="214849" y="894024"/>
                  <a:pt x="204281" y="885217"/>
                </a:cubicBezTo>
                <a:cubicBezTo>
                  <a:pt x="173942" y="859934"/>
                  <a:pt x="178285" y="874610"/>
                  <a:pt x="155643" y="846306"/>
                </a:cubicBezTo>
                <a:cubicBezTo>
                  <a:pt x="148340" y="837177"/>
                  <a:pt x="142673" y="826851"/>
                  <a:pt x="136188" y="817123"/>
                </a:cubicBezTo>
                <a:cubicBezTo>
                  <a:pt x="132945" y="794425"/>
                  <a:pt x="127985" y="771907"/>
                  <a:pt x="126460" y="749030"/>
                </a:cubicBezTo>
                <a:cubicBezTo>
                  <a:pt x="109504" y="494700"/>
                  <a:pt x="141268" y="598907"/>
                  <a:pt x="107005" y="496110"/>
                </a:cubicBezTo>
                <a:cubicBezTo>
                  <a:pt x="103762" y="466927"/>
                  <a:pt x="107818" y="435967"/>
                  <a:pt x="97277" y="408562"/>
                </a:cubicBezTo>
                <a:cubicBezTo>
                  <a:pt x="89142" y="387413"/>
                  <a:pt x="48743" y="363236"/>
                  <a:pt x="29183" y="350196"/>
                </a:cubicBezTo>
                <a:cubicBezTo>
                  <a:pt x="19347" y="335442"/>
                  <a:pt x="0" y="311966"/>
                  <a:pt x="0" y="291830"/>
                </a:cubicBezTo>
                <a:cubicBezTo>
                  <a:pt x="0" y="252535"/>
                  <a:pt x="17111" y="211314"/>
                  <a:pt x="29183" y="175098"/>
                </a:cubicBezTo>
                <a:cubicBezTo>
                  <a:pt x="32426" y="165370"/>
                  <a:pt x="36424" y="155863"/>
                  <a:pt x="38911" y="145915"/>
                </a:cubicBezTo>
                <a:cubicBezTo>
                  <a:pt x="42154" y="132945"/>
                  <a:pt x="44797" y="119810"/>
                  <a:pt x="48639" y="107004"/>
                </a:cubicBezTo>
                <a:cubicBezTo>
                  <a:pt x="54532" y="87361"/>
                  <a:pt x="68094" y="48638"/>
                  <a:pt x="68094" y="48638"/>
                </a:cubicBezTo>
                <a:lnTo>
                  <a:pt x="87549" y="0"/>
                </a:lnTo>
                <a:close/>
              </a:path>
            </a:pathLst>
          </a:custGeom>
          <a:solidFill>
            <a:schemeClr val="accent1">
              <a:alpha val="16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A86BCFB2-2933-A241-8F3A-D10C7E0AD753}"/>
              </a:ext>
            </a:extLst>
          </p:cNvPr>
          <p:cNvSpPr/>
          <p:nvPr/>
        </p:nvSpPr>
        <p:spPr>
          <a:xfrm>
            <a:off x="6618771" y="2694736"/>
            <a:ext cx="1371600" cy="992222"/>
          </a:xfrm>
          <a:custGeom>
            <a:avLst/>
            <a:gdLst>
              <a:gd name="connsiteX0" fmla="*/ 963038 w 1371600"/>
              <a:gd name="connsiteY0" fmla="*/ 0 h 992222"/>
              <a:gd name="connsiteX1" fmla="*/ 963038 w 1371600"/>
              <a:gd name="connsiteY1" fmla="*/ 0 h 992222"/>
              <a:gd name="connsiteX2" fmla="*/ 1031131 w 1371600"/>
              <a:gd name="connsiteY2" fmla="*/ 58366 h 992222"/>
              <a:gd name="connsiteX3" fmla="*/ 1060314 w 1371600"/>
              <a:gd name="connsiteY3" fmla="*/ 77822 h 992222"/>
              <a:gd name="connsiteX4" fmla="*/ 1079770 w 1371600"/>
              <a:gd name="connsiteY4" fmla="*/ 97277 h 992222"/>
              <a:gd name="connsiteX5" fmla="*/ 1167319 w 1371600"/>
              <a:gd name="connsiteY5" fmla="*/ 145915 h 992222"/>
              <a:gd name="connsiteX6" fmla="*/ 1215957 w 1371600"/>
              <a:gd name="connsiteY6" fmla="*/ 184826 h 992222"/>
              <a:gd name="connsiteX7" fmla="*/ 1225685 w 1371600"/>
              <a:gd name="connsiteY7" fmla="*/ 214009 h 992222"/>
              <a:gd name="connsiteX8" fmla="*/ 1284051 w 1371600"/>
              <a:gd name="connsiteY8" fmla="*/ 291830 h 992222"/>
              <a:gd name="connsiteX9" fmla="*/ 1303506 w 1371600"/>
              <a:gd name="connsiteY9" fmla="*/ 379379 h 992222"/>
              <a:gd name="connsiteX10" fmla="*/ 1313234 w 1371600"/>
              <a:gd name="connsiteY10" fmla="*/ 408562 h 992222"/>
              <a:gd name="connsiteX11" fmla="*/ 1284051 w 1371600"/>
              <a:gd name="connsiteY11" fmla="*/ 398834 h 992222"/>
              <a:gd name="connsiteX12" fmla="*/ 1293778 w 1371600"/>
              <a:gd name="connsiteY12" fmla="*/ 457200 h 992222"/>
              <a:gd name="connsiteX13" fmla="*/ 1313234 w 1371600"/>
              <a:gd name="connsiteY13" fmla="*/ 515566 h 992222"/>
              <a:gd name="connsiteX14" fmla="*/ 1352144 w 1371600"/>
              <a:gd name="connsiteY14" fmla="*/ 573932 h 992222"/>
              <a:gd name="connsiteX15" fmla="*/ 1371600 w 1371600"/>
              <a:gd name="connsiteY15" fmla="*/ 632298 h 992222"/>
              <a:gd name="connsiteX16" fmla="*/ 1342417 w 1371600"/>
              <a:gd name="connsiteY16" fmla="*/ 749030 h 992222"/>
              <a:gd name="connsiteX17" fmla="*/ 1332689 w 1371600"/>
              <a:gd name="connsiteY17" fmla="*/ 778213 h 992222"/>
              <a:gd name="connsiteX18" fmla="*/ 1293778 w 1371600"/>
              <a:gd name="connsiteY18" fmla="*/ 826851 h 992222"/>
              <a:gd name="connsiteX19" fmla="*/ 1235412 w 1371600"/>
              <a:gd name="connsiteY19" fmla="*/ 856034 h 992222"/>
              <a:gd name="connsiteX20" fmla="*/ 1196502 w 1371600"/>
              <a:gd name="connsiteY20" fmla="*/ 904673 h 992222"/>
              <a:gd name="connsiteX21" fmla="*/ 1177046 w 1371600"/>
              <a:gd name="connsiteY21" fmla="*/ 933856 h 992222"/>
              <a:gd name="connsiteX22" fmla="*/ 1118680 w 1371600"/>
              <a:gd name="connsiteY22" fmla="*/ 963039 h 992222"/>
              <a:gd name="connsiteX23" fmla="*/ 1060314 w 1371600"/>
              <a:gd name="connsiteY23" fmla="*/ 992222 h 992222"/>
              <a:gd name="connsiteX24" fmla="*/ 894944 w 1371600"/>
              <a:gd name="connsiteY24" fmla="*/ 982494 h 992222"/>
              <a:gd name="connsiteX25" fmla="*/ 865761 w 1371600"/>
              <a:gd name="connsiteY25" fmla="*/ 972766 h 992222"/>
              <a:gd name="connsiteX26" fmla="*/ 807395 w 1371600"/>
              <a:gd name="connsiteY26" fmla="*/ 933856 h 992222"/>
              <a:gd name="connsiteX27" fmla="*/ 768485 w 1371600"/>
              <a:gd name="connsiteY27" fmla="*/ 885217 h 992222"/>
              <a:gd name="connsiteX28" fmla="*/ 710119 w 1371600"/>
              <a:gd name="connsiteY28" fmla="*/ 836579 h 992222"/>
              <a:gd name="connsiteX29" fmla="*/ 671208 w 1371600"/>
              <a:gd name="connsiteY29" fmla="*/ 797668 h 992222"/>
              <a:gd name="connsiteX30" fmla="*/ 632297 w 1371600"/>
              <a:gd name="connsiteY30" fmla="*/ 749030 h 992222"/>
              <a:gd name="connsiteX31" fmla="*/ 603114 w 1371600"/>
              <a:gd name="connsiteY31" fmla="*/ 719847 h 992222"/>
              <a:gd name="connsiteX32" fmla="*/ 496110 w 1371600"/>
              <a:gd name="connsiteY32" fmla="*/ 700392 h 992222"/>
              <a:gd name="connsiteX33" fmla="*/ 340468 w 1371600"/>
              <a:gd name="connsiteY33" fmla="*/ 680937 h 992222"/>
              <a:gd name="connsiteX34" fmla="*/ 301557 w 1371600"/>
              <a:gd name="connsiteY34" fmla="*/ 671209 h 992222"/>
              <a:gd name="connsiteX35" fmla="*/ 272374 w 1371600"/>
              <a:gd name="connsiteY35" fmla="*/ 632298 h 992222"/>
              <a:gd name="connsiteX36" fmla="*/ 243191 w 1371600"/>
              <a:gd name="connsiteY36" fmla="*/ 612843 h 992222"/>
              <a:gd name="connsiteX37" fmla="*/ 214008 w 1371600"/>
              <a:gd name="connsiteY37" fmla="*/ 583660 h 992222"/>
              <a:gd name="connsiteX38" fmla="*/ 126459 w 1371600"/>
              <a:gd name="connsiteY38" fmla="*/ 525294 h 992222"/>
              <a:gd name="connsiteX39" fmla="*/ 97276 w 1371600"/>
              <a:gd name="connsiteY39" fmla="*/ 505839 h 992222"/>
              <a:gd name="connsiteX40" fmla="*/ 68093 w 1371600"/>
              <a:gd name="connsiteY40" fmla="*/ 496111 h 992222"/>
              <a:gd name="connsiteX41" fmla="*/ 9727 w 1371600"/>
              <a:gd name="connsiteY41" fmla="*/ 466928 h 992222"/>
              <a:gd name="connsiteX42" fmla="*/ 0 w 1371600"/>
              <a:gd name="connsiteY42" fmla="*/ 428017 h 992222"/>
              <a:gd name="connsiteX43" fmla="*/ 19455 w 1371600"/>
              <a:gd name="connsiteY43" fmla="*/ 340468 h 992222"/>
              <a:gd name="connsiteX44" fmla="*/ 48638 w 1371600"/>
              <a:gd name="connsiteY44" fmla="*/ 311285 h 992222"/>
              <a:gd name="connsiteX45" fmla="*/ 68093 w 1371600"/>
              <a:gd name="connsiteY45" fmla="*/ 282102 h 992222"/>
              <a:gd name="connsiteX46" fmla="*/ 116731 w 1371600"/>
              <a:gd name="connsiteY46" fmla="*/ 233464 h 992222"/>
              <a:gd name="connsiteX47" fmla="*/ 321012 w 1371600"/>
              <a:gd name="connsiteY47" fmla="*/ 223737 h 992222"/>
              <a:gd name="connsiteX48" fmla="*/ 379378 w 1371600"/>
              <a:gd name="connsiteY48" fmla="*/ 233464 h 992222"/>
              <a:gd name="connsiteX49" fmla="*/ 437744 w 1371600"/>
              <a:gd name="connsiteY49" fmla="*/ 252920 h 992222"/>
              <a:gd name="connsiteX50" fmla="*/ 466927 w 1371600"/>
              <a:gd name="connsiteY50" fmla="*/ 262647 h 992222"/>
              <a:gd name="connsiteX51" fmla="*/ 583659 w 1371600"/>
              <a:gd name="connsiteY51" fmla="*/ 301558 h 992222"/>
              <a:gd name="connsiteX52" fmla="*/ 612842 w 1371600"/>
              <a:gd name="connsiteY52" fmla="*/ 311285 h 992222"/>
              <a:gd name="connsiteX53" fmla="*/ 642025 w 1371600"/>
              <a:gd name="connsiteY53" fmla="*/ 321013 h 992222"/>
              <a:gd name="connsiteX54" fmla="*/ 690663 w 1371600"/>
              <a:gd name="connsiteY54" fmla="*/ 330741 h 992222"/>
              <a:gd name="connsiteX55" fmla="*/ 826851 w 1371600"/>
              <a:gd name="connsiteY55" fmla="*/ 301558 h 992222"/>
              <a:gd name="connsiteX56" fmla="*/ 846306 w 1371600"/>
              <a:gd name="connsiteY56" fmla="*/ 282102 h 992222"/>
              <a:gd name="connsiteX57" fmla="*/ 875489 w 1371600"/>
              <a:gd name="connsiteY57" fmla="*/ 223737 h 992222"/>
              <a:gd name="connsiteX58" fmla="*/ 885217 w 1371600"/>
              <a:gd name="connsiteY58" fmla="*/ 194554 h 992222"/>
              <a:gd name="connsiteX59" fmla="*/ 885217 w 1371600"/>
              <a:gd name="connsiteY59" fmla="*/ 77822 h 992222"/>
              <a:gd name="connsiteX60" fmla="*/ 904672 w 1371600"/>
              <a:gd name="connsiteY60" fmla="*/ 58366 h 992222"/>
              <a:gd name="connsiteX61" fmla="*/ 924127 w 1371600"/>
              <a:gd name="connsiteY61" fmla="*/ 29183 h 992222"/>
              <a:gd name="connsiteX62" fmla="*/ 963038 w 1371600"/>
              <a:gd name="connsiteY62" fmla="*/ 0 h 992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371600" h="992222">
                <a:moveTo>
                  <a:pt x="963038" y="0"/>
                </a:moveTo>
                <a:lnTo>
                  <a:pt x="963038" y="0"/>
                </a:lnTo>
                <a:cubicBezTo>
                  <a:pt x="985736" y="19455"/>
                  <a:pt x="1007787" y="39691"/>
                  <a:pt x="1031131" y="58366"/>
                </a:cubicBezTo>
                <a:cubicBezTo>
                  <a:pt x="1040260" y="65670"/>
                  <a:pt x="1051185" y="70519"/>
                  <a:pt x="1060314" y="77822"/>
                </a:cubicBezTo>
                <a:cubicBezTo>
                  <a:pt x="1067476" y="83551"/>
                  <a:pt x="1071906" y="92558"/>
                  <a:pt x="1079770" y="97277"/>
                </a:cubicBezTo>
                <a:cubicBezTo>
                  <a:pt x="1140923" y="133968"/>
                  <a:pt x="1078102" y="56694"/>
                  <a:pt x="1167319" y="145915"/>
                </a:cubicBezTo>
                <a:cubicBezTo>
                  <a:pt x="1195041" y="173638"/>
                  <a:pt x="1179143" y="160284"/>
                  <a:pt x="1215957" y="184826"/>
                </a:cubicBezTo>
                <a:cubicBezTo>
                  <a:pt x="1219200" y="194554"/>
                  <a:pt x="1220705" y="205045"/>
                  <a:pt x="1225685" y="214009"/>
                </a:cubicBezTo>
                <a:cubicBezTo>
                  <a:pt x="1253185" y="263510"/>
                  <a:pt x="1254532" y="262312"/>
                  <a:pt x="1284051" y="291830"/>
                </a:cubicBezTo>
                <a:cubicBezTo>
                  <a:pt x="1305950" y="357531"/>
                  <a:pt x="1280676" y="276648"/>
                  <a:pt x="1303506" y="379379"/>
                </a:cubicBezTo>
                <a:cubicBezTo>
                  <a:pt x="1305730" y="389389"/>
                  <a:pt x="1320485" y="401311"/>
                  <a:pt x="1313234" y="408562"/>
                </a:cubicBezTo>
                <a:cubicBezTo>
                  <a:pt x="1305983" y="415813"/>
                  <a:pt x="1293779" y="402077"/>
                  <a:pt x="1284051" y="398834"/>
                </a:cubicBezTo>
                <a:cubicBezTo>
                  <a:pt x="1267476" y="448558"/>
                  <a:pt x="1272227" y="408710"/>
                  <a:pt x="1293778" y="457200"/>
                </a:cubicBezTo>
                <a:cubicBezTo>
                  <a:pt x="1302107" y="475940"/>
                  <a:pt x="1301858" y="498502"/>
                  <a:pt x="1313234" y="515566"/>
                </a:cubicBezTo>
                <a:cubicBezTo>
                  <a:pt x="1326204" y="535021"/>
                  <a:pt x="1344750" y="551750"/>
                  <a:pt x="1352144" y="573932"/>
                </a:cubicBezTo>
                <a:lnTo>
                  <a:pt x="1371600" y="632298"/>
                </a:lnTo>
                <a:cubicBezTo>
                  <a:pt x="1358501" y="710890"/>
                  <a:pt x="1368109" y="671955"/>
                  <a:pt x="1342417" y="749030"/>
                </a:cubicBezTo>
                <a:cubicBezTo>
                  <a:pt x="1339174" y="758758"/>
                  <a:pt x="1338377" y="769681"/>
                  <a:pt x="1332689" y="778213"/>
                </a:cubicBezTo>
                <a:cubicBezTo>
                  <a:pt x="1318241" y="799886"/>
                  <a:pt x="1313582" y="811008"/>
                  <a:pt x="1293778" y="826851"/>
                </a:cubicBezTo>
                <a:cubicBezTo>
                  <a:pt x="1266836" y="848404"/>
                  <a:pt x="1266238" y="845759"/>
                  <a:pt x="1235412" y="856034"/>
                </a:cubicBezTo>
                <a:cubicBezTo>
                  <a:pt x="1175541" y="945842"/>
                  <a:pt x="1251938" y="835377"/>
                  <a:pt x="1196502" y="904673"/>
                </a:cubicBezTo>
                <a:cubicBezTo>
                  <a:pt x="1189199" y="913802"/>
                  <a:pt x="1185313" y="925589"/>
                  <a:pt x="1177046" y="933856"/>
                </a:cubicBezTo>
                <a:cubicBezTo>
                  <a:pt x="1149169" y="961733"/>
                  <a:pt x="1150326" y="947216"/>
                  <a:pt x="1118680" y="963039"/>
                </a:cubicBezTo>
                <a:cubicBezTo>
                  <a:pt x="1043250" y="1000754"/>
                  <a:pt x="1133667" y="967770"/>
                  <a:pt x="1060314" y="992222"/>
                </a:cubicBezTo>
                <a:cubicBezTo>
                  <a:pt x="1005191" y="988979"/>
                  <a:pt x="949889" y="987989"/>
                  <a:pt x="894944" y="982494"/>
                </a:cubicBezTo>
                <a:cubicBezTo>
                  <a:pt x="884741" y="981474"/>
                  <a:pt x="874725" y="977746"/>
                  <a:pt x="865761" y="972766"/>
                </a:cubicBezTo>
                <a:cubicBezTo>
                  <a:pt x="845321" y="961411"/>
                  <a:pt x="823928" y="950390"/>
                  <a:pt x="807395" y="933856"/>
                </a:cubicBezTo>
                <a:cubicBezTo>
                  <a:pt x="760412" y="886870"/>
                  <a:pt x="817581" y="946586"/>
                  <a:pt x="768485" y="885217"/>
                </a:cubicBezTo>
                <a:cubicBezTo>
                  <a:pt x="749461" y="861438"/>
                  <a:pt x="735336" y="858644"/>
                  <a:pt x="710119" y="836579"/>
                </a:cubicBezTo>
                <a:cubicBezTo>
                  <a:pt x="696315" y="824500"/>
                  <a:pt x="671208" y="797668"/>
                  <a:pt x="671208" y="797668"/>
                </a:cubicBezTo>
                <a:cubicBezTo>
                  <a:pt x="655238" y="749760"/>
                  <a:pt x="672913" y="782877"/>
                  <a:pt x="632297" y="749030"/>
                </a:cubicBezTo>
                <a:cubicBezTo>
                  <a:pt x="621729" y="740223"/>
                  <a:pt x="615419" y="725999"/>
                  <a:pt x="603114" y="719847"/>
                </a:cubicBezTo>
                <a:cubicBezTo>
                  <a:pt x="596437" y="716509"/>
                  <a:pt x="497655" y="700603"/>
                  <a:pt x="496110" y="700392"/>
                </a:cubicBezTo>
                <a:cubicBezTo>
                  <a:pt x="444305" y="693328"/>
                  <a:pt x="340468" y="680937"/>
                  <a:pt x="340468" y="680937"/>
                </a:cubicBezTo>
                <a:cubicBezTo>
                  <a:pt x="327498" y="677694"/>
                  <a:pt x="312436" y="678980"/>
                  <a:pt x="301557" y="671209"/>
                </a:cubicBezTo>
                <a:cubicBezTo>
                  <a:pt x="288364" y="661785"/>
                  <a:pt x="283838" y="643762"/>
                  <a:pt x="272374" y="632298"/>
                </a:cubicBezTo>
                <a:cubicBezTo>
                  <a:pt x="264107" y="624031"/>
                  <a:pt x="252172" y="620327"/>
                  <a:pt x="243191" y="612843"/>
                </a:cubicBezTo>
                <a:cubicBezTo>
                  <a:pt x="232623" y="604036"/>
                  <a:pt x="224867" y="592106"/>
                  <a:pt x="214008" y="583660"/>
                </a:cubicBezTo>
                <a:cubicBezTo>
                  <a:pt x="213998" y="583652"/>
                  <a:pt x="141056" y="535025"/>
                  <a:pt x="126459" y="525294"/>
                </a:cubicBezTo>
                <a:cubicBezTo>
                  <a:pt x="116731" y="518809"/>
                  <a:pt x="108367" y="509536"/>
                  <a:pt x="97276" y="505839"/>
                </a:cubicBezTo>
                <a:cubicBezTo>
                  <a:pt x="87548" y="502596"/>
                  <a:pt x="77264" y="500697"/>
                  <a:pt x="68093" y="496111"/>
                </a:cubicBezTo>
                <a:cubicBezTo>
                  <a:pt x="-7337" y="458396"/>
                  <a:pt x="83080" y="491380"/>
                  <a:pt x="9727" y="466928"/>
                </a:cubicBezTo>
                <a:cubicBezTo>
                  <a:pt x="6485" y="453958"/>
                  <a:pt x="0" y="441386"/>
                  <a:pt x="0" y="428017"/>
                </a:cubicBezTo>
                <a:cubicBezTo>
                  <a:pt x="0" y="422717"/>
                  <a:pt x="9423" y="355516"/>
                  <a:pt x="19455" y="340468"/>
                </a:cubicBezTo>
                <a:cubicBezTo>
                  <a:pt x="27086" y="329022"/>
                  <a:pt x="39831" y="321853"/>
                  <a:pt x="48638" y="311285"/>
                </a:cubicBezTo>
                <a:cubicBezTo>
                  <a:pt x="56122" y="302304"/>
                  <a:pt x="60394" y="290900"/>
                  <a:pt x="68093" y="282102"/>
                </a:cubicBezTo>
                <a:cubicBezTo>
                  <a:pt x="83191" y="264847"/>
                  <a:pt x="93829" y="234555"/>
                  <a:pt x="116731" y="233464"/>
                </a:cubicBezTo>
                <a:lnTo>
                  <a:pt x="321012" y="223737"/>
                </a:lnTo>
                <a:cubicBezTo>
                  <a:pt x="340467" y="226979"/>
                  <a:pt x="360243" y="228680"/>
                  <a:pt x="379378" y="233464"/>
                </a:cubicBezTo>
                <a:cubicBezTo>
                  <a:pt x="399273" y="238438"/>
                  <a:pt x="418289" y="246435"/>
                  <a:pt x="437744" y="252920"/>
                </a:cubicBezTo>
                <a:lnTo>
                  <a:pt x="466927" y="262647"/>
                </a:lnTo>
                <a:lnTo>
                  <a:pt x="583659" y="301558"/>
                </a:lnTo>
                <a:lnTo>
                  <a:pt x="612842" y="311285"/>
                </a:lnTo>
                <a:cubicBezTo>
                  <a:pt x="622570" y="314528"/>
                  <a:pt x="631970" y="319002"/>
                  <a:pt x="642025" y="321013"/>
                </a:cubicBezTo>
                <a:lnTo>
                  <a:pt x="690663" y="330741"/>
                </a:lnTo>
                <a:cubicBezTo>
                  <a:pt x="775329" y="323044"/>
                  <a:pt x="778960" y="339871"/>
                  <a:pt x="826851" y="301558"/>
                </a:cubicBezTo>
                <a:cubicBezTo>
                  <a:pt x="834013" y="295829"/>
                  <a:pt x="839821" y="288587"/>
                  <a:pt x="846306" y="282102"/>
                </a:cubicBezTo>
                <a:cubicBezTo>
                  <a:pt x="870759" y="208750"/>
                  <a:pt x="837773" y="299169"/>
                  <a:pt x="875489" y="223737"/>
                </a:cubicBezTo>
                <a:cubicBezTo>
                  <a:pt x="880075" y="214566"/>
                  <a:pt x="881974" y="204282"/>
                  <a:pt x="885217" y="194554"/>
                </a:cubicBezTo>
                <a:cubicBezTo>
                  <a:pt x="880114" y="153735"/>
                  <a:pt x="865935" y="116387"/>
                  <a:pt x="885217" y="77822"/>
                </a:cubicBezTo>
                <a:cubicBezTo>
                  <a:pt x="889319" y="69619"/>
                  <a:pt x="898943" y="65528"/>
                  <a:pt x="904672" y="58366"/>
                </a:cubicBezTo>
                <a:cubicBezTo>
                  <a:pt x="911975" y="49237"/>
                  <a:pt x="913670" y="34411"/>
                  <a:pt x="924127" y="29183"/>
                </a:cubicBezTo>
                <a:cubicBezTo>
                  <a:pt x="935728" y="23382"/>
                  <a:pt x="956553" y="4864"/>
                  <a:pt x="96303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7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20EDD13A-3B64-4948-8C49-B6F64F584179}"/>
              </a:ext>
            </a:extLst>
          </p:cNvPr>
          <p:cNvSpPr/>
          <p:nvPr/>
        </p:nvSpPr>
        <p:spPr>
          <a:xfrm>
            <a:off x="6329849" y="3153812"/>
            <a:ext cx="710183" cy="1050587"/>
          </a:xfrm>
          <a:custGeom>
            <a:avLst/>
            <a:gdLst>
              <a:gd name="connsiteX0" fmla="*/ 165435 w 710183"/>
              <a:gd name="connsiteY0" fmla="*/ 107004 h 1050587"/>
              <a:gd name="connsiteX1" fmla="*/ 165435 w 710183"/>
              <a:gd name="connsiteY1" fmla="*/ 107004 h 1050587"/>
              <a:gd name="connsiteX2" fmla="*/ 77886 w 710183"/>
              <a:gd name="connsiteY2" fmla="*/ 116732 h 1050587"/>
              <a:gd name="connsiteX3" fmla="*/ 19520 w 710183"/>
              <a:gd name="connsiteY3" fmla="*/ 136187 h 1050587"/>
              <a:gd name="connsiteX4" fmla="*/ 64 w 710183"/>
              <a:gd name="connsiteY4" fmla="*/ 194553 h 1050587"/>
              <a:gd name="connsiteX5" fmla="*/ 9792 w 710183"/>
              <a:gd name="connsiteY5" fmla="*/ 369651 h 1050587"/>
              <a:gd name="connsiteX6" fmla="*/ 29247 w 710183"/>
              <a:gd name="connsiteY6" fmla="*/ 398834 h 1050587"/>
              <a:gd name="connsiteX7" fmla="*/ 116796 w 710183"/>
              <a:gd name="connsiteY7" fmla="*/ 476655 h 1050587"/>
              <a:gd name="connsiteX8" fmla="*/ 145979 w 710183"/>
              <a:gd name="connsiteY8" fmla="*/ 486383 h 1050587"/>
              <a:gd name="connsiteX9" fmla="*/ 175162 w 710183"/>
              <a:gd name="connsiteY9" fmla="*/ 505838 h 1050587"/>
              <a:gd name="connsiteX10" fmla="*/ 272439 w 710183"/>
              <a:gd name="connsiteY10" fmla="*/ 564204 h 1050587"/>
              <a:gd name="connsiteX11" fmla="*/ 301622 w 710183"/>
              <a:gd name="connsiteY11" fmla="*/ 583659 h 1050587"/>
              <a:gd name="connsiteX12" fmla="*/ 350260 w 710183"/>
              <a:gd name="connsiteY12" fmla="*/ 632298 h 1050587"/>
              <a:gd name="connsiteX13" fmla="*/ 369715 w 710183"/>
              <a:gd name="connsiteY13" fmla="*/ 690664 h 1050587"/>
              <a:gd name="connsiteX14" fmla="*/ 350260 w 710183"/>
              <a:gd name="connsiteY14" fmla="*/ 749029 h 1050587"/>
              <a:gd name="connsiteX15" fmla="*/ 340532 w 710183"/>
              <a:gd name="connsiteY15" fmla="*/ 787940 h 1050587"/>
              <a:gd name="connsiteX16" fmla="*/ 321077 w 710183"/>
              <a:gd name="connsiteY16" fmla="*/ 846306 h 1050587"/>
              <a:gd name="connsiteX17" fmla="*/ 291894 w 710183"/>
              <a:gd name="connsiteY17" fmla="*/ 904672 h 1050587"/>
              <a:gd name="connsiteX18" fmla="*/ 301622 w 710183"/>
              <a:gd name="connsiteY18" fmla="*/ 943583 h 1050587"/>
              <a:gd name="connsiteX19" fmla="*/ 350260 w 710183"/>
              <a:gd name="connsiteY19" fmla="*/ 992221 h 1050587"/>
              <a:gd name="connsiteX20" fmla="*/ 379443 w 710183"/>
              <a:gd name="connsiteY20" fmla="*/ 1001949 h 1050587"/>
              <a:gd name="connsiteX21" fmla="*/ 408626 w 710183"/>
              <a:gd name="connsiteY21" fmla="*/ 1021404 h 1050587"/>
              <a:gd name="connsiteX22" fmla="*/ 466992 w 710183"/>
              <a:gd name="connsiteY22" fmla="*/ 1040859 h 1050587"/>
              <a:gd name="connsiteX23" fmla="*/ 496175 w 710183"/>
              <a:gd name="connsiteY23" fmla="*/ 1050587 h 1050587"/>
              <a:gd name="connsiteX24" fmla="*/ 515630 w 710183"/>
              <a:gd name="connsiteY24" fmla="*/ 1021404 h 1050587"/>
              <a:gd name="connsiteX25" fmla="*/ 544813 w 710183"/>
              <a:gd name="connsiteY25" fmla="*/ 700391 h 1050587"/>
              <a:gd name="connsiteX26" fmla="*/ 544813 w 710183"/>
              <a:gd name="connsiteY26" fmla="*/ 700391 h 1050587"/>
              <a:gd name="connsiteX27" fmla="*/ 554541 w 710183"/>
              <a:gd name="connsiteY27" fmla="*/ 661481 h 1050587"/>
              <a:gd name="connsiteX28" fmla="*/ 603179 w 710183"/>
              <a:gd name="connsiteY28" fmla="*/ 632298 h 1050587"/>
              <a:gd name="connsiteX29" fmla="*/ 671273 w 710183"/>
              <a:gd name="connsiteY29" fmla="*/ 554476 h 1050587"/>
              <a:gd name="connsiteX30" fmla="*/ 690728 w 710183"/>
              <a:gd name="connsiteY30" fmla="*/ 466927 h 1050587"/>
              <a:gd name="connsiteX31" fmla="*/ 710183 w 710183"/>
              <a:gd name="connsiteY31" fmla="*/ 408561 h 1050587"/>
              <a:gd name="connsiteX32" fmla="*/ 681000 w 710183"/>
              <a:gd name="connsiteY32" fmla="*/ 311285 h 1050587"/>
              <a:gd name="connsiteX33" fmla="*/ 671273 w 710183"/>
              <a:gd name="connsiteY33" fmla="*/ 282102 h 1050587"/>
              <a:gd name="connsiteX34" fmla="*/ 651817 w 710183"/>
              <a:gd name="connsiteY34" fmla="*/ 262646 h 1050587"/>
              <a:gd name="connsiteX35" fmla="*/ 642090 w 710183"/>
              <a:gd name="connsiteY35" fmla="*/ 233464 h 1050587"/>
              <a:gd name="connsiteX36" fmla="*/ 612907 w 710183"/>
              <a:gd name="connsiteY36" fmla="*/ 223736 h 1050587"/>
              <a:gd name="connsiteX37" fmla="*/ 573996 w 710183"/>
              <a:gd name="connsiteY37" fmla="*/ 204281 h 1050587"/>
              <a:gd name="connsiteX38" fmla="*/ 544813 w 710183"/>
              <a:gd name="connsiteY38" fmla="*/ 194553 h 1050587"/>
              <a:gd name="connsiteX39" fmla="*/ 496175 w 710183"/>
              <a:gd name="connsiteY39" fmla="*/ 155642 h 1050587"/>
              <a:gd name="connsiteX40" fmla="*/ 466992 w 710183"/>
              <a:gd name="connsiteY40" fmla="*/ 136187 h 1050587"/>
              <a:gd name="connsiteX41" fmla="*/ 447537 w 710183"/>
              <a:gd name="connsiteY41" fmla="*/ 107004 h 1050587"/>
              <a:gd name="connsiteX42" fmla="*/ 408626 w 710183"/>
              <a:gd name="connsiteY42" fmla="*/ 68093 h 1050587"/>
              <a:gd name="connsiteX43" fmla="*/ 369715 w 710183"/>
              <a:gd name="connsiteY43" fmla="*/ 19455 h 1050587"/>
              <a:gd name="connsiteX44" fmla="*/ 330805 w 710183"/>
              <a:gd name="connsiteY44" fmla="*/ 9727 h 1050587"/>
              <a:gd name="connsiteX45" fmla="*/ 301622 w 710183"/>
              <a:gd name="connsiteY45" fmla="*/ 0 h 1050587"/>
              <a:gd name="connsiteX46" fmla="*/ 243256 w 710183"/>
              <a:gd name="connsiteY46" fmla="*/ 9727 h 1050587"/>
              <a:gd name="connsiteX47" fmla="*/ 223800 w 710183"/>
              <a:gd name="connsiteY47" fmla="*/ 29183 h 1050587"/>
              <a:gd name="connsiteX48" fmla="*/ 184890 w 710183"/>
              <a:gd name="connsiteY48" fmla="*/ 87549 h 1050587"/>
              <a:gd name="connsiteX49" fmla="*/ 165435 w 710183"/>
              <a:gd name="connsiteY49" fmla="*/ 107004 h 105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710183" h="1050587">
                <a:moveTo>
                  <a:pt x="165435" y="107004"/>
                </a:moveTo>
                <a:lnTo>
                  <a:pt x="165435" y="107004"/>
                </a:lnTo>
                <a:cubicBezTo>
                  <a:pt x="136252" y="110247"/>
                  <a:pt x="106678" y="110974"/>
                  <a:pt x="77886" y="116732"/>
                </a:cubicBezTo>
                <a:cubicBezTo>
                  <a:pt x="57777" y="120754"/>
                  <a:pt x="19520" y="136187"/>
                  <a:pt x="19520" y="136187"/>
                </a:cubicBezTo>
                <a:cubicBezTo>
                  <a:pt x="13035" y="155642"/>
                  <a:pt x="-1074" y="174077"/>
                  <a:pt x="64" y="194553"/>
                </a:cubicBezTo>
                <a:cubicBezTo>
                  <a:pt x="3307" y="252919"/>
                  <a:pt x="1525" y="311783"/>
                  <a:pt x="9792" y="369651"/>
                </a:cubicBezTo>
                <a:cubicBezTo>
                  <a:pt x="11445" y="381225"/>
                  <a:pt x="21548" y="390036"/>
                  <a:pt x="29247" y="398834"/>
                </a:cubicBezTo>
                <a:cubicBezTo>
                  <a:pt x="49019" y="421430"/>
                  <a:pt x="88062" y="460235"/>
                  <a:pt x="116796" y="476655"/>
                </a:cubicBezTo>
                <a:cubicBezTo>
                  <a:pt x="125699" y="481742"/>
                  <a:pt x="136808" y="481797"/>
                  <a:pt x="145979" y="486383"/>
                </a:cubicBezTo>
                <a:cubicBezTo>
                  <a:pt x="156436" y="491611"/>
                  <a:pt x="165011" y="500038"/>
                  <a:pt x="175162" y="505838"/>
                </a:cubicBezTo>
                <a:cubicBezTo>
                  <a:pt x="279853" y="565660"/>
                  <a:pt x="129664" y="469020"/>
                  <a:pt x="272439" y="564204"/>
                </a:cubicBezTo>
                <a:cubicBezTo>
                  <a:pt x="282167" y="570689"/>
                  <a:pt x="293355" y="575392"/>
                  <a:pt x="301622" y="583659"/>
                </a:cubicBezTo>
                <a:lnTo>
                  <a:pt x="350260" y="632298"/>
                </a:lnTo>
                <a:cubicBezTo>
                  <a:pt x="356745" y="651753"/>
                  <a:pt x="376200" y="671209"/>
                  <a:pt x="369715" y="690664"/>
                </a:cubicBezTo>
                <a:lnTo>
                  <a:pt x="350260" y="749029"/>
                </a:lnTo>
                <a:cubicBezTo>
                  <a:pt x="346032" y="761712"/>
                  <a:pt x="344374" y="775134"/>
                  <a:pt x="340532" y="787940"/>
                </a:cubicBezTo>
                <a:cubicBezTo>
                  <a:pt x="334639" y="807583"/>
                  <a:pt x="332452" y="829242"/>
                  <a:pt x="321077" y="846306"/>
                </a:cubicBezTo>
                <a:cubicBezTo>
                  <a:pt x="295934" y="884021"/>
                  <a:pt x="305319" y="864398"/>
                  <a:pt x="291894" y="904672"/>
                </a:cubicBezTo>
                <a:cubicBezTo>
                  <a:pt x="295137" y="917642"/>
                  <a:pt x="296356" y="931294"/>
                  <a:pt x="301622" y="943583"/>
                </a:cubicBezTo>
                <a:cubicBezTo>
                  <a:pt x="312234" y="968345"/>
                  <a:pt x="326677" y="980430"/>
                  <a:pt x="350260" y="992221"/>
                </a:cubicBezTo>
                <a:cubicBezTo>
                  <a:pt x="359431" y="996807"/>
                  <a:pt x="370272" y="997363"/>
                  <a:pt x="379443" y="1001949"/>
                </a:cubicBezTo>
                <a:cubicBezTo>
                  <a:pt x="389900" y="1007177"/>
                  <a:pt x="397942" y="1016656"/>
                  <a:pt x="408626" y="1021404"/>
                </a:cubicBezTo>
                <a:cubicBezTo>
                  <a:pt x="427366" y="1029733"/>
                  <a:pt x="447537" y="1034374"/>
                  <a:pt x="466992" y="1040859"/>
                </a:cubicBezTo>
                <a:lnTo>
                  <a:pt x="496175" y="1050587"/>
                </a:lnTo>
                <a:cubicBezTo>
                  <a:pt x="502660" y="1040859"/>
                  <a:pt x="514467" y="1033037"/>
                  <a:pt x="515630" y="1021404"/>
                </a:cubicBezTo>
                <a:cubicBezTo>
                  <a:pt x="551584" y="661860"/>
                  <a:pt x="491693" y="859755"/>
                  <a:pt x="544813" y="700391"/>
                </a:cubicBezTo>
                <a:lnTo>
                  <a:pt x="544813" y="700391"/>
                </a:lnTo>
                <a:cubicBezTo>
                  <a:pt x="548056" y="687421"/>
                  <a:pt x="548562" y="673439"/>
                  <a:pt x="554541" y="661481"/>
                </a:cubicBezTo>
                <a:cubicBezTo>
                  <a:pt x="565224" y="640115"/>
                  <a:pt x="583208" y="638954"/>
                  <a:pt x="603179" y="632298"/>
                </a:cubicBezTo>
                <a:cubicBezTo>
                  <a:pt x="660084" y="575392"/>
                  <a:pt x="639098" y="602736"/>
                  <a:pt x="671273" y="554476"/>
                </a:cubicBezTo>
                <a:cubicBezTo>
                  <a:pt x="699105" y="470973"/>
                  <a:pt x="656484" y="603902"/>
                  <a:pt x="690728" y="466927"/>
                </a:cubicBezTo>
                <a:cubicBezTo>
                  <a:pt x="695702" y="447032"/>
                  <a:pt x="710183" y="408561"/>
                  <a:pt x="710183" y="408561"/>
                </a:cubicBezTo>
                <a:cubicBezTo>
                  <a:pt x="695481" y="349749"/>
                  <a:pt x="704686" y="382344"/>
                  <a:pt x="681000" y="311285"/>
                </a:cubicBezTo>
                <a:cubicBezTo>
                  <a:pt x="677757" y="301557"/>
                  <a:pt x="678524" y="289353"/>
                  <a:pt x="671273" y="282102"/>
                </a:cubicBezTo>
                <a:lnTo>
                  <a:pt x="651817" y="262646"/>
                </a:lnTo>
                <a:cubicBezTo>
                  <a:pt x="648575" y="252919"/>
                  <a:pt x="649340" y="240714"/>
                  <a:pt x="642090" y="233464"/>
                </a:cubicBezTo>
                <a:cubicBezTo>
                  <a:pt x="634839" y="226213"/>
                  <a:pt x="622332" y="227775"/>
                  <a:pt x="612907" y="223736"/>
                </a:cubicBezTo>
                <a:cubicBezTo>
                  <a:pt x="599578" y="218024"/>
                  <a:pt x="587325" y="209993"/>
                  <a:pt x="573996" y="204281"/>
                </a:cubicBezTo>
                <a:cubicBezTo>
                  <a:pt x="564571" y="200242"/>
                  <a:pt x="553984" y="199139"/>
                  <a:pt x="544813" y="194553"/>
                </a:cubicBezTo>
                <a:cubicBezTo>
                  <a:pt x="504887" y="174590"/>
                  <a:pt x="526338" y="179773"/>
                  <a:pt x="496175" y="155642"/>
                </a:cubicBezTo>
                <a:cubicBezTo>
                  <a:pt x="487046" y="148339"/>
                  <a:pt x="476720" y="142672"/>
                  <a:pt x="466992" y="136187"/>
                </a:cubicBezTo>
                <a:cubicBezTo>
                  <a:pt x="460507" y="126459"/>
                  <a:pt x="455145" y="115881"/>
                  <a:pt x="447537" y="107004"/>
                </a:cubicBezTo>
                <a:cubicBezTo>
                  <a:pt x="435600" y="93077"/>
                  <a:pt x="418801" y="83355"/>
                  <a:pt x="408626" y="68093"/>
                </a:cubicBezTo>
                <a:cubicBezTo>
                  <a:pt x="401751" y="57781"/>
                  <a:pt x="383578" y="26387"/>
                  <a:pt x="369715" y="19455"/>
                </a:cubicBezTo>
                <a:cubicBezTo>
                  <a:pt x="357757" y="13476"/>
                  <a:pt x="343660" y="13400"/>
                  <a:pt x="330805" y="9727"/>
                </a:cubicBezTo>
                <a:cubicBezTo>
                  <a:pt x="320946" y="6910"/>
                  <a:pt x="311350" y="3242"/>
                  <a:pt x="301622" y="0"/>
                </a:cubicBezTo>
                <a:cubicBezTo>
                  <a:pt x="282167" y="3242"/>
                  <a:pt x="261724" y="2802"/>
                  <a:pt x="243256" y="9727"/>
                </a:cubicBezTo>
                <a:cubicBezTo>
                  <a:pt x="234668" y="12947"/>
                  <a:pt x="229303" y="21846"/>
                  <a:pt x="223800" y="29183"/>
                </a:cubicBezTo>
                <a:cubicBezTo>
                  <a:pt x="209771" y="47889"/>
                  <a:pt x="201424" y="71015"/>
                  <a:pt x="184890" y="87549"/>
                </a:cubicBezTo>
                <a:lnTo>
                  <a:pt x="165435" y="107004"/>
                </a:lnTo>
                <a:close/>
              </a:path>
            </a:pathLst>
          </a:custGeom>
          <a:solidFill>
            <a:schemeClr val="accent1">
              <a:alpha val="18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A31EEABF-325C-0944-A12B-DFE6DA3F9CD8}"/>
              </a:ext>
            </a:extLst>
          </p:cNvPr>
          <p:cNvSpPr/>
          <p:nvPr/>
        </p:nvSpPr>
        <p:spPr>
          <a:xfrm>
            <a:off x="4242452" y="3473920"/>
            <a:ext cx="1945532" cy="1984873"/>
          </a:xfrm>
          <a:custGeom>
            <a:avLst/>
            <a:gdLst>
              <a:gd name="connsiteX0" fmla="*/ 0 w 1945532"/>
              <a:gd name="connsiteY0" fmla="*/ 58797 h 1984873"/>
              <a:gd name="connsiteX1" fmla="*/ 0 w 1945532"/>
              <a:gd name="connsiteY1" fmla="*/ 58797 h 1984873"/>
              <a:gd name="connsiteX2" fmla="*/ 9728 w 1945532"/>
              <a:gd name="connsiteY2" fmla="*/ 1070473 h 1984873"/>
              <a:gd name="connsiteX3" fmla="*/ 19456 w 1945532"/>
              <a:gd name="connsiteY3" fmla="*/ 1128839 h 1984873"/>
              <a:gd name="connsiteX4" fmla="*/ 38911 w 1945532"/>
              <a:gd name="connsiteY4" fmla="*/ 1284482 h 1984873"/>
              <a:gd name="connsiteX5" fmla="*/ 58366 w 1945532"/>
              <a:gd name="connsiteY5" fmla="*/ 1352575 h 1984873"/>
              <a:gd name="connsiteX6" fmla="*/ 77822 w 1945532"/>
              <a:gd name="connsiteY6" fmla="*/ 1391486 h 1984873"/>
              <a:gd name="connsiteX7" fmla="*/ 145915 w 1945532"/>
              <a:gd name="connsiteY7" fmla="*/ 1401214 h 1984873"/>
              <a:gd name="connsiteX8" fmla="*/ 204281 w 1945532"/>
              <a:gd name="connsiteY8" fmla="*/ 1410941 h 1984873"/>
              <a:gd name="connsiteX9" fmla="*/ 291830 w 1945532"/>
              <a:gd name="connsiteY9" fmla="*/ 1440124 h 1984873"/>
              <a:gd name="connsiteX10" fmla="*/ 350196 w 1945532"/>
              <a:gd name="connsiteY10" fmla="*/ 1469307 h 1984873"/>
              <a:gd name="connsiteX11" fmla="*/ 389107 w 1945532"/>
              <a:gd name="connsiteY11" fmla="*/ 1508218 h 1984873"/>
              <a:gd name="connsiteX12" fmla="*/ 418290 w 1945532"/>
              <a:gd name="connsiteY12" fmla="*/ 1527673 h 1984873"/>
              <a:gd name="connsiteX13" fmla="*/ 476656 w 1945532"/>
              <a:gd name="connsiteY13" fmla="*/ 1576312 h 1984873"/>
              <a:gd name="connsiteX14" fmla="*/ 505839 w 1945532"/>
              <a:gd name="connsiteY14" fmla="*/ 1586039 h 1984873"/>
              <a:gd name="connsiteX15" fmla="*/ 564204 w 1945532"/>
              <a:gd name="connsiteY15" fmla="*/ 1624950 h 1984873"/>
              <a:gd name="connsiteX16" fmla="*/ 603115 w 1945532"/>
              <a:gd name="connsiteY16" fmla="*/ 1644405 h 1984873"/>
              <a:gd name="connsiteX17" fmla="*/ 661481 w 1945532"/>
              <a:gd name="connsiteY17" fmla="*/ 1683316 h 1984873"/>
              <a:gd name="connsiteX18" fmla="*/ 729575 w 1945532"/>
              <a:gd name="connsiteY18" fmla="*/ 1712499 h 1984873"/>
              <a:gd name="connsiteX19" fmla="*/ 768485 w 1945532"/>
              <a:gd name="connsiteY19" fmla="*/ 1741682 h 1984873"/>
              <a:gd name="connsiteX20" fmla="*/ 865762 w 1945532"/>
              <a:gd name="connsiteY20" fmla="*/ 1809775 h 1984873"/>
              <a:gd name="connsiteX21" fmla="*/ 943583 w 1945532"/>
              <a:gd name="connsiteY21" fmla="*/ 1858414 h 1984873"/>
              <a:gd name="connsiteX22" fmla="*/ 963039 w 1945532"/>
              <a:gd name="connsiteY22" fmla="*/ 1877869 h 1984873"/>
              <a:gd name="connsiteX23" fmla="*/ 992222 w 1945532"/>
              <a:gd name="connsiteY23" fmla="*/ 1887597 h 1984873"/>
              <a:gd name="connsiteX24" fmla="*/ 1021404 w 1945532"/>
              <a:gd name="connsiteY24" fmla="*/ 1907052 h 1984873"/>
              <a:gd name="connsiteX25" fmla="*/ 1060315 w 1945532"/>
              <a:gd name="connsiteY25" fmla="*/ 1916780 h 1984873"/>
              <a:gd name="connsiteX26" fmla="*/ 1118681 w 1945532"/>
              <a:gd name="connsiteY26" fmla="*/ 1936235 h 1984873"/>
              <a:gd name="connsiteX27" fmla="*/ 1215958 w 1945532"/>
              <a:gd name="connsiteY27" fmla="*/ 1955690 h 1984873"/>
              <a:gd name="connsiteX28" fmla="*/ 1245141 w 1945532"/>
              <a:gd name="connsiteY28" fmla="*/ 1965418 h 1984873"/>
              <a:gd name="connsiteX29" fmla="*/ 1322962 w 1945532"/>
              <a:gd name="connsiteY29" fmla="*/ 1984873 h 1984873"/>
              <a:gd name="connsiteX30" fmla="*/ 1507787 w 1945532"/>
              <a:gd name="connsiteY30" fmla="*/ 1975146 h 1984873"/>
              <a:gd name="connsiteX31" fmla="*/ 1624519 w 1945532"/>
              <a:gd name="connsiteY31" fmla="*/ 1926507 h 1984873"/>
              <a:gd name="connsiteX32" fmla="*/ 1731524 w 1945532"/>
              <a:gd name="connsiteY32" fmla="*/ 1868141 h 1984873"/>
              <a:gd name="connsiteX33" fmla="*/ 1799617 w 1945532"/>
              <a:gd name="connsiteY33" fmla="*/ 1790320 h 1984873"/>
              <a:gd name="connsiteX34" fmla="*/ 1838528 w 1945532"/>
              <a:gd name="connsiteY34" fmla="*/ 1702771 h 1984873"/>
              <a:gd name="connsiteX35" fmla="*/ 1857983 w 1945532"/>
              <a:gd name="connsiteY35" fmla="*/ 1634678 h 1984873"/>
              <a:gd name="connsiteX36" fmla="*/ 1877439 w 1945532"/>
              <a:gd name="connsiteY36" fmla="*/ 1605495 h 1984873"/>
              <a:gd name="connsiteX37" fmla="*/ 1906622 w 1945532"/>
              <a:gd name="connsiteY37" fmla="*/ 1488763 h 1984873"/>
              <a:gd name="connsiteX38" fmla="*/ 1916349 w 1945532"/>
              <a:gd name="connsiteY38" fmla="*/ 1449852 h 1984873"/>
              <a:gd name="connsiteX39" fmla="*/ 1945532 w 1945532"/>
              <a:gd name="connsiteY39" fmla="*/ 1362303 h 1984873"/>
              <a:gd name="connsiteX40" fmla="*/ 1935804 w 1945532"/>
              <a:gd name="connsiteY40" fmla="*/ 1303937 h 1984873"/>
              <a:gd name="connsiteX41" fmla="*/ 1916349 w 1945532"/>
              <a:gd name="connsiteY41" fmla="*/ 1274754 h 1984873"/>
              <a:gd name="connsiteX42" fmla="*/ 1887166 w 1945532"/>
              <a:gd name="connsiteY42" fmla="*/ 1138567 h 1984873"/>
              <a:gd name="connsiteX43" fmla="*/ 1867711 w 1945532"/>
              <a:gd name="connsiteY43" fmla="*/ 1080201 h 1984873"/>
              <a:gd name="connsiteX44" fmla="*/ 1848256 w 1945532"/>
              <a:gd name="connsiteY44" fmla="*/ 1012107 h 1984873"/>
              <a:gd name="connsiteX45" fmla="*/ 1838528 w 1945532"/>
              <a:gd name="connsiteY45" fmla="*/ 982924 h 1984873"/>
              <a:gd name="connsiteX46" fmla="*/ 1819073 w 1945532"/>
              <a:gd name="connsiteY46" fmla="*/ 895375 h 1984873"/>
              <a:gd name="connsiteX47" fmla="*/ 1828800 w 1945532"/>
              <a:gd name="connsiteY47" fmla="*/ 798099 h 1984873"/>
              <a:gd name="connsiteX48" fmla="*/ 1838528 w 1945532"/>
              <a:gd name="connsiteY48" fmla="*/ 749461 h 1984873"/>
              <a:gd name="connsiteX49" fmla="*/ 1857983 w 1945532"/>
              <a:gd name="connsiteY49" fmla="*/ 681367 h 1984873"/>
              <a:gd name="connsiteX50" fmla="*/ 1848256 w 1945532"/>
              <a:gd name="connsiteY50" fmla="*/ 632729 h 1984873"/>
              <a:gd name="connsiteX51" fmla="*/ 1809345 w 1945532"/>
              <a:gd name="connsiteY51" fmla="*/ 584090 h 1984873"/>
              <a:gd name="connsiteX52" fmla="*/ 1760707 w 1945532"/>
              <a:gd name="connsiteY52" fmla="*/ 535452 h 1984873"/>
              <a:gd name="connsiteX53" fmla="*/ 1663430 w 1945532"/>
              <a:gd name="connsiteY53" fmla="*/ 506269 h 1984873"/>
              <a:gd name="connsiteX54" fmla="*/ 1585609 w 1945532"/>
              <a:gd name="connsiteY54" fmla="*/ 438175 h 1984873"/>
              <a:gd name="connsiteX55" fmla="*/ 1527243 w 1945532"/>
              <a:gd name="connsiteY55" fmla="*/ 418720 h 1984873"/>
              <a:gd name="connsiteX56" fmla="*/ 1488332 w 1945532"/>
              <a:gd name="connsiteY56" fmla="*/ 379809 h 1984873"/>
              <a:gd name="connsiteX57" fmla="*/ 1391056 w 1945532"/>
              <a:gd name="connsiteY57" fmla="*/ 321444 h 1984873"/>
              <a:gd name="connsiteX58" fmla="*/ 1352145 w 1945532"/>
              <a:gd name="connsiteY58" fmla="*/ 311716 h 1984873"/>
              <a:gd name="connsiteX59" fmla="*/ 1322962 w 1945532"/>
              <a:gd name="connsiteY59" fmla="*/ 292261 h 1984873"/>
              <a:gd name="connsiteX60" fmla="*/ 1293779 w 1945532"/>
              <a:gd name="connsiteY60" fmla="*/ 282533 h 1984873"/>
              <a:gd name="connsiteX61" fmla="*/ 1264596 w 1945532"/>
              <a:gd name="connsiteY61" fmla="*/ 204712 h 1984873"/>
              <a:gd name="connsiteX62" fmla="*/ 1206230 w 1945532"/>
              <a:gd name="connsiteY62" fmla="*/ 165801 h 1984873"/>
              <a:gd name="connsiteX63" fmla="*/ 797668 w 1945532"/>
              <a:gd name="connsiteY63" fmla="*/ 126890 h 1984873"/>
              <a:gd name="connsiteX64" fmla="*/ 719847 w 1945532"/>
              <a:gd name="connsiteY64" fmla="*/ 117163 h 1984873"/>
              <a:gd name="connsiteX65" fmla="*/ 593387 w 1945532"/>
              <a:gd name="connsiteY65" fmla="*/ 97707 h 1984873"/>
              <a:gd name="connsiteX66" fmla="*/ 311285 w 1945532"/>
              <a:gd name="connsiteY66" fmla="*/ 78252 h 1984873"/>
              <a:gd name="connsiteX67" fmla="*/ 262647 w 1945532"/>
              <a:gd name="connsiteY67" fmla="*/ 68524 h 1984873"/>
              <a:gd name="connsiteX68" fmla="*/ 204281 w 1945532"/>
              <a:gd name="connsiteY68" fmla="*/ 49069 h 1984873"/>
              <a:gd name="connsiteX69" fmla="*/ 165370 w 1945532"/>
              <a:gd name="connsiteY69" fmla="*/ 431 h 1984873"/>
              <a:gd name="connsiteX70" fmla="*/ 116732 w 1945532"/>
              <a:gd name="connsiteY70" fmla="*/ 10158 h 1984873"/>
              <a:gd name="connsiteX71" fmla="*/ 58366 w 1945532"/>
              <a:gd name="connsiteY71" fmla="*/ 29614 h 1984873"/>
              <a:gd name="connsiteX72" fmla="*/ 29183 w 1945532"/>
              <a:gd name="connsiteY72" fmla="*/ 39341 h 1984873"/>
              <a:gd name="connsiteX73" fmla="*/ 0 w 1945532"/>
              <a:gd name="connsiteY73" fmla="*/ 58797 h 1984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1945532" h="1984873">
                <a:moveTo>
                  <a:pt x="0" y="58797"/>
                </a:moveTo>
                <a:lnTo>
                  <a:pt x="0" y="58797"/>
                </a:lnTo>
                <a:cubicBezTo>
                  <a:pt x="3243" y="396022"/>
                  <a:pt x="3597" y="733288"/>
                  <a:pt x="9728" y="1070473"/>
                </a:cubicBezTo>
                <a:cubicBezTo>
                  <a:pt x="10087" y="1090193"/>
                  <a:pt x="16849" y="1109288"/>
                  <a:pt x="19456" y="1128839"/>
                </a:cubicBezTo>
                <a:cubicBezTo>
                  <a:pt x="23570" y="1159692"/>
                  <a:pt x="31391" y="1249387"/>
                  <a:pt x="38911" y="1284482"/>
                </a:cubicBezTo>
                <a:cubicBezTo>
                  <a:pt x="43857" y="1307564"/>
                  <a:pt x="50299" y="1330390"/>
                  <a:pt x="58366" y="1352575"/>
                </a:cubicBezTo>
                <a:cubicBezTo>
                  <a:pt x="63322" y="1366203"/>
                  <a:pt x="65146" y="1384443"/>
                  <a:pt x="77822" y="1391486"/>
                </a:cubicBezTo>
                <a:cubicBezTo>
                  <a:pt x="97865" y="1402621"/>
                  <a:pt x="123253" y="1397728"/>
                  <a:pt x="145915" y="1401214"/>
                </a:cubicBezTo>
                <a:cubicBezTo>
                  <a:pt x="165409" y="1404213"/>
                  <a:pt x="184826" y="1407699"/>
                  <a:pt x="204281" y="1410941"/>
                </a:cubicBezTo>
                <a:lnTo>
                  <a:pt x="291830" y="1440124"/>
                </a:lnTo>
                <a:cubicBezTo>
                  <a:pt x="320074" y="1449538"/>
                  <a:pt x="326198" y="1448737"/>
                  <a:pt x="350196" y="1469307"/>
                </a:cubicBezTo>
                <a:cubicBezTo>
                  <a:pt x="364123" y="1481244"/>
                  <a:pt x="373845" y="1498043"/>
                  <a:pt x="389107" y="1508218"/>
                </a:cubicBezTo>
                <a:cubicBezTo>
                  <a:pt x="398835" y="1514703"/>
                  <a:pt x="409161" y="1520370"/>
                  <a:pt x="418290" y="1527673"/>
                </a:cubicBezTo>
                <a:cubicBezTo>
                  <a:pt x="455828" y="1557704"/>
                  <a:pt x="418707" y="1543199"/>
                  <a:pt x="476656" y="1576312"/>
                </a:cubicBezTo>
                <a:cubicBezTo>
                  <a:pt x="485559" y="1581399"/>
                  <a:pt x="496111" y="1582797"/>
                  <a:pt x="505839" y="1586039"/>
                </a:cubicBezTo>
                <a:cubicBezTo>
                  <a:pt x="525294" y="1599009"/>
                  <a:pt x="543290" y="1614493"/>
                  <a:pt x="564204" y="1624950"/>
                </a:cubicBezTo>
                <a:cubicBezTo>
                  <a:pt x="577174" y="1631435"/>
                  <a:pt x="590680" y="1636944"/>
                  <a:pt x="603115" y="1644405"/>
                </a:cubicBezTo>
                <a:cubicBezTo>
                  <a:pt x="623165" y="1656435"/>
                  <a:pt x="639299" y="1675922"/>
                  <a:pt x="661481" y="1683316"/>
                </a:cubicBezTo>
                <a:cubicBezTo>
                  <a:pt x="689848" y="1692772"/>
                  <a:pt x="702102" y="1695328"/>
                  <a:pt x="729575" y="1712499"/>
                </a:cubicBezTo>
                <a:cubicBezTo>
                  <a:pt x="743323" y="1721092"/>
                  <a:pt x="754995" y="1732689"/>
                  <a:pt x="768485" y="1741682"/>
                </a:cubicBezTo>
                <a:cubicBezTo>
                  <a:pt x="922720" y="1844505"/>
                  <a:pt x="705955" y="1689919"/>
                  <a:pt x="865762" y="1809775"/>
                </a:cubicBezTo>
                <a:cubicBezTo>
                  <a:pt x="921964" y="1851926"/>
                  <a:pt x="866666" y="1803474"/>
                  <a:pt x="943583" y="1858414"/>
                </a:cubicBezTo>
                <a:cubicBezTo>
                  <a:pt x="951046" y="1863745"/>
                  <a:pt x="955175" y="1873150"/>
                  <a:pt x="963039" y="1877869"/>
                </a:cubicBezTo>
                <a:cubicBezTo>
                  <a:pt x="971832" y="1883145"/>
                  <a:pt x="983051" y="1883011"/>
                  <a:pt x="992222" y="1887597"/>
                </a:cubicBezTo>
                <a:cubicBezTo>
                  <a:pt x="1002679" y="1892825"/>
                  <a:pt x="1010658" y="1902447"/>
                  <a:pt x="1021404" y="1907052"/>
                </a:cubicBezTo>
                <a:cubicBezTo>
                  <a:pt x="1033693" y="1912319"/>
                  <a:pt x="1047509" y="1912938"/>
                  <a:pt x="1060315" y="1916780"/>
                </a:cubicBezTo>
                <a:cubicBezTo>
                  <a:pt x="1079958" y="1922673"/>
                  <a:pt x="1098572" y="1932213"/>
                  <a:pt x="1118681" y="1936235"/>
                </a:cubicBezTo>
                <a:cubicBezTo>
                  <a:pt x="1151107" y="1942720"/>
                  <a:pt x="1184587" y="1945233"/>
                  <a:pt x="1215958" y="1955690"/>
                </a:cubicBezTo>
                <a:cubicBezTo>
                  <a:pt x="1225686" y="1958933"/>
                  <a:pt x="1235248" y="1962720"/>
                  <a:pt x="1245141" y="1965418"/>
                </a:cubicBezTo>
                <a:cubicBezTo>
                  <a:pt x="1270937" y="1972453"/>
                  <a:pt x="1322962" y="1984873"/>
                  <a:pt x="1322962" y="1984873"/>
                </a:cubicBezTo>
                <a:cubicBezTo>
                  <a:pt x="1384570" y="1981631"/>
                  <a:pt x="1446500" y="1982218"/>
                  <a:pt x="1507787" y="1975146"/>
                </a:cubicBezTo>
                <a:cubicBezTo>
                  <a:pt x="1578214" y="1967020"/>
                  <a:pt x="1568331" y="1954601"/>
                  <a:pt x="1624519" y="1926507"/>
                </a:cubicBezTo>
                <a:cubicBezTo>
                  <a:pt x="1659762" y="1908886"/>
                  <a:pt x="1705638" y="1902654"/>
                  <a:pt x="1731524" y="1868141"/>
                </a:cubicBezTo>
                <a:cubicBezTo>
                  <a:pt x="1771713" y="1814557"/>
                  <a:pt x="1749243" y="1840695"/>
                  <a:pt x="1799617" y="1790320"/>
                </a:cubicBezTo>
                <a:cubicBezTo>
                  <a:pt x="1822430" y="1699068"/>
                  <a:pt x="1790446" y="1810953"/>
                  <a:pt x="1838528" y="1702771"/>
                </a:cubicBezTo>
                <a:cubicBezTo>
                  <a:pt x="1863451" y="1646696"/>
                  <a:pt x="1834282" y="1682080"/>
                  <a:pt x="1857983" y="1634678"/>
                </a:cubicBezTo>
                <a:cubicBezTo>
                  <a:pt x="1863212" y="1624221"/>
                  <a:pt x="1870954" y="1615223"/>
                  <a:pt x="1877439" y="1605495"/>
                </a:cubicBezTo>
                <a:lnTo>
                  <a:pt x="1906622" y="1488763"/>
                </a:lnTo>
                <a:cubicBezTo>
                  <a:pt x="1909865" y="1475793"/>
                  <a:pt x="1911384" y="1462265"/>
                  <a:pt x="1916349" y="1449852"/>
                </a:cubicBezTo>
                <a:cubicBezTo>
                  <a:pt x="1940769" y="1388801"/>
                  <a:pt x="1931569" y="1418154"/>
                  <a:pt x="1945532" y="1362303"/>
                </a:cubicBezTo>
                <a:cubicBezTo>
                  <a:pt x="1942289" y="1342848"/>
                  <a:pt x="1942041" y="1322649"/>
                  <a:pt x="1935804" y="1303937"/>
                </a:cubicBezTo>
                <a:cubicBezTo>
                  <a:pt x="1932107" y="1292846"/>
                  <a:pt x="1920344" y="1285741"/>
                  <a:pt x="1916349" y="1274754"/>
                </a:cubicBezTo>
                <a:cubicBezTo>
                  <a:pt x="1885717" y="1190514"/>
                  <a:pt x="1906006" y="1213928"/>
                  <a:pt x="1887166" y="1138567"/>
                </a:cubicBezTo>
                <a:cubicBezTo>
                  <a:pt x="1882192" y="1118672"/>
                  <a:pt x="1873345" y="1099920"/>
                  <a:pt x="1867711" y="1080201"/>
                </a:cubicBezTo>
                <a:cubicBezTo>
                  <a:pt x="1861226" y="1057503"/>
                  <a:pt x="1855039" y="1034718"/>
                  <a:pt x="1848256" y="1012107"/>
                </a:cubicBezTo>
                <a:cubicBezTo>
                  <a:pt x="1845310" y="1002286"/>
                  <a:pt x="1841345" y="992783"/>
                  <a:pt x="1838528" y="982924"/>
                </a:cubicBezTo>
                <a:cubicBezTo>
                  <a:pt x="1829367" y="950862"/>
                  <a:pt x="1825761" y="928817"/>
                  <a:pt x="1819073" y="895375"/>
                </a:cubicBezTo>
                <a:cubicBezTo>
                  <a:pt x="1822315" y="862950"/>
                  <a:pt x="1824493" y="830400"/>
                  <a:pt x="1828800" y="798099"/>
                </a:cubicBezTo>
                <a:cubicBezTo>
                  <a:pt x="1830985" y="781710"/>
                  <a:pt x="1834941" y="765601"/>
                  <a:pt x="1838528" y="749461"/>
                </a:cubicBezTo>
                <a:cubicBezTo>
                  <a:pt x="1846671" y="712820"/>
                  <a:pt x="1847152" y="713863"/>
                  <a:pt x="1857983" y="681367"/>
                </a:cubicBezTo>
                <a:cubicBezTo>
                  <a:pt x="1854741" y="665154"/>
                  <a:pt x="1854061" y="648210"/>
                  <a:pt x="1848256" y="632729"/>
                </a:cubicBezTo>
                <a:cubicBezTo>
                  <a:pt x="1837690" y="604553"/>
                  <a:pt x="1826102" y="605037"/>
                  <a:pt x="1809345" y="584090"/>
                </a:cubicBezTo>
                <a:cubicBezTo>
                  <a:pt x="1786089" y="555019"/>
                  <a:pt x="1796934" y="551553"/>
                  <a:pt x="1760707" y="535452"/>
                </a:cubicBezTo>
                <a:cubicBezTo>
                  <a:pt x="1730259" y="521920"/>
                  <a:pt x="1695767" y="514353"/>
                  <a:pt x="1663430" y="506269"/>
                </a:cubicBezTo>
                <a:cubicBezTo>
                  <a:pt x="1640733" y="472222"/>
                  <a:pt x="1634247" y="454387"/>
                  <a:pt x="1585609" y="438175"/>
                </a:cubicBezTo>
                <a:lnTo>
                  <a:pt x="1527243" y="418720"/>
                </a:lnTo>
                <a:cubicBezTo>
                  <a:pt x="1514273" y="405750"/>
                  <a:pt x="1503594" y="389984"/>
                  <a:pt x="1488332" y="379809"/>
                </a:cubicBezTo>
                <a:cubicBezTo>
                  <a:pt x="1459244" y="360417"/>
                  <a:pt x="1425240" y="334263"/>
                  <a:pt x="1391056" y="321444"/>
                </a:cubicBezTo>
                <a:cubicBezTo>
                  <a:pt x="1378538" y="316750"/>
                  <a:pt x="1365115" y="314959"/>
                  <a:pt x="1352145" y="311716"/>
                </a:cubicBezTo>
                <a:cubicBezTo>
                  <a:pt x="1342417" y="305231"/>
                  <a:pt x="1333419" y="297489"/>
                  <a:pt x="1322962" y="292261"/>
                </a:cubicBezTo>
                <a:cubicBezTo>
                  <a:pt x="1313791" y="287675"/>
                  <a:pt x="1299467" y="291065"/>
                  <a:pt x="1293779" y="282533"/>
                </a:cubicBezTo>
                <a:cubicBezTo>
                  <a:pt x="1254928" y="224258"/>
                  <a:pt x="1312194" y="246360"/>
                  <a:pt x="1264596" y="204712"/>
                </a:cubicBezTo>
                <a:cubicBezTo>
                  <a:pt x="1246999" y="189314"/>
                  <a:pt x="1225685" y="178771"/>
                  <a:pt x="1206230" y="165801"/>
                </a:cubicBezTo>
                <a:cubicBezTo>
                  <a:pt x="1071690" y="76108"/>
                  <a:pt x="1188696" y="146943"/>
                  <a:pt x="797668" y="126890"/>
                </a:cubicBezTo>
                <a:lnTo>
                  <a:pt x="719847" y="117163"/>
                </a:lnTo>
                <a:cubicBezTo>
                  <a:pt x="681841" y="111734"/>
                  <a:pt x="631048" y="100845"/>
                  <a:pt x="593387" y="97707"/>
                </a:cubicBezTo>
                <a:cubicBezTo>
                  <a:pt x="499455" y="89879"/>
                  <a:pt x="311285" y="78252"/>
                  <a:pt x="311285" y="78252"/>
                </a:cubicBezTo>
                <a:cubicBezTo>
                  <a:pt x="295072" y="75009"/>
                  <a:pt x="278598" y="72874"/>
                  <a:pt x="262647" y="68524"/>
                </a:cubicBezTo>
                <a:cubicBezTo>
                  <a:pt x="242862" y="63128"/>
                  <a:pt x="204281" y="49069"/>
                  <a:pt x="204281" y="49069"/>
                </a:cubicBezTo>
                <a:cubicBezTo>
                  <a:pt x="202057" y="45732"/>
                  <a:pt x="175585" y="1890"/>
                  <a:pt x="165370" y="431"/>
                </a:cubicBezTo>
                <a:cubicBezTo>
                  <a:pt x="149002" y="-1907"/>
                  <a:pt x="132683" y="5808"/>
                  <a:pt x="116732" y="10158"/>
                </a:cubicBezTo>
                <a:cubicBezTo>
                  <a:pt x="96947" y="15554"/>
                  <a:pt x="77821" y="23129"/>
                  <a:pt x="58366" y="29614"/>
                </a:cubicBezTo>
                <a:lnTo>
                  <a:pt x="29183" y="39341"/>
                </a:lnTo>
                <a:lnTo>
                  <a:pt x="0" y="58797"/>
                </a:lnTo>
                <a:close/>
              </a:path>
            </a:pathLst>
          </a:custGeom>
          <a:solidFill>
            <a:schemeClr val="accent2">
              <a:lumMod val="75000"/>
              <a:alpha val="16000"/>
            </a:schemeClr>
          </a:solidFill>
          <a:ln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ACEA18B6-4B35-1D4C-A502-B62B15BB3FB0}"/>
              </a:ext>
            </a:extLst>
          </p:cNvPr>
          <p:cNvSpPr/>
          <p:nvPr/>
        </p:nvSpPr>
        <p:spPr>
          <a:xfrm>
            <a:off x="4231057" y="3009947"/>
            <a:ext cx="3891157" cy="1702341"/>
          </a:xfrm>
          <a:custGeom>
            <a:avLst/>
            <a:gdLst>
              <a:gd name="connsiteX0" fmla="*/ 253012 w 3891157"/>
              <a:gd name="connsiteY0" fmla="*/ 233464 h 1702341"/>
              <a:gd name="connsiteX1" fmla="*/ 253012 w 3891157"/>
              <a:gd name="connsiteY1" fmla="*/ 233464 h 1702341"/>
              <a:gd name="connsiteX2" fmla="*/ 379472 w 3891157"/>
              <a:gd name="connsiteY2" fmla="*/ 223736 h 1702341"/>
              <a:gd name="connsiteX3" fmla="*/ 418383 w 3891157"/>
              <a:gd name="connsiteY3" fmla="*/ 214009 h 1702341"/>
              <a:gd name="connsiteX4" fmla="*/ 671302 w 3891157"/>
              <a:gd name="connsiteY4" fmla="*/ 204281 h 1702341"/>
              <a:gd name="connsiteX5" fmla="*/ 710212 w 3891157"/>
              <a:gd name="connsiteY5" fmla="*/ 194553 h 1702341"/>
              <a:gd name="connsiteX6" fmla="*/ 768578 w 3891157"/>
              <a:gd name="connsiteY6" fmla="*/ 175098 h 1702341"/>
              <a:gd name="connsiteX7" fmla="*/ 943676 w 3891157"/>
              <a:gd name="connsiteY7" fmla="*/ 204281 h 1702341"/>
              <a:gd name="connsiteX8" fmla="*/ 1002042 w 3891157"/>
              <a:gd name="connsiteY8" fmla="*/ 223736 h 1702341"/>
              <a:gd name="connsiteX9" fmla="*/ 1031225 w 3891157"/>
              <a:gd name="connsiteY9" fmla="*/ 233464 h 1702341"/>
              <a:gd name="connsiteX10" fmla="*/ 1070136 w 3891157"/>
              <a:gd name="connsiteY10" fmla="*/ 223736 h 1702341"/>
              <a:gd name="connsiteX11" fmla="*/ 1128502 w 3891157"/>
              <a:gd name="connsiteY11" fmla="*/ 204281 h 1702341"/>
              <a:gd name="connsiteX12" fmla="*/ 1216051 w 3891157"/>
              <a:gd name="connsiteY12" fmla="*/ 194553 h 1702341"/>
              <a:gd name="connsiteX13" fmla="*/ 1225778 w 3891157"/>
              <a:gd name="connsiteY13" fmla="*/ 165370 h 1702341"/>
              <a:gd name="connsiteX14" fmla="*/ 1235506 w 3891157"/>
              <a:gd name="connsiteY14" fmla="*/ 97277 h 1702341"/>
              <a:gd name="connsiteX15" fmla="*/ 1254961 w 3891157"/>
              <a:gd name="connsiteY15" fmla="*/ 68094 h 1702341"/>
              <a:gd name="connsiteX16" fmla="*/ 1332783 w 3891157"/>
              <a:gd name="connsiteY16" fmla="*/ 9728 h 1702341"/>
              <a:gd name="connsiteX17" fmla="*/ 1361966 w 3891157"/>
              <a:gd name="connsiteY17" fmla="*/ 0 h 1702341"/>
              <a:gd name="connsiteX18" fmla="*/ 1439787 w 3891157"/>
              <a:gd name="connsiteY18" fmla="*/ 9728 h 1702341"/>
              <a:gd name="connsiteX19" fmla="*/ 1498153 w 3891157"/>
              <a:gd name="connsiteY19" fmla="*/ 38911 h 1702341"/>
              <a:gd name="connsiteX20" fmla="*/ 1556519 w 3891157"/>
              <a:gd name="connsiteY20" fmla="*/ 58366 h 1702341"/>
              <a:gd name="connsiteX21" fmla="*/ 1585702 w 3891157"/>
              <a:gd name="connsiteY21" fmla="*/ 68094 h 1702341"/>
              <a:gd name="connsiteX22" fmla="*/ 1614885 w 3891157"/>
              <a:gd name="connsiteY22" fmla="*/ 77821 h 1702341"/>
              <a:gd name="connsiteX23" fmla="*/ 1673251 w 3891157"/>
              <a:gd name="connsiteY23" fmla="*/ 126460 h 1702341"/>
              <a:gd name="connsiteX24" fmla="*/ 1702434 w 3891157"/>
              <a:gd name="connsiteY24" fmla="*/ 145915 h 1702341"/>
              <a:gd name="connsiteX25" fmla="*/ 1789983 w 3891157"/>
              <a:gd name="connsiteY25" fmla="*/ 116732 h 1702341"/>
              <a:gd name="connsiteX26" fmla="*/ 1848349 w 3891157"/>
              <a:gd name="connsiteY26" fmla="*/ 97277 h 1702341"/>
              <a:gd name="connsiteX27" fmla="*/ 2052629 w 3891157"/>
              <a:gd name="connsiteY27" fmla="*/ 116732 h 1702341"/>
              <a:gd name="connsiteX28" fmla="*/ 2081812 w 3891157"/>
              <a:gd name="connsiteY28" fmla="*/ 126460 h 1702341"/>
              <a:gd name="connsiteX29" fmla="*/ 2169361 w 3891157"/>
              <a:gd name="connsiteY29" fmla="*/ 145915 h 1702341"/>
              <a:gd name="connsiteX30" fmla="*/ 2227727 w 3891157"/>
              <a:gd name="connsiteY30" fmla="*/ 165370 h 1702341"/>
              <a:gd name="connsiteX31" fmla="*/ 2247183 w 3891157"/>
              <a:gd name="connsiteY31" fmla="*/ 184826 h 1702341"/>
              <a:gd name="connsiteX32" fmla="*/ 2286093 w 3891157"/>
              <a:gd name="connsiteY32" fmla="*/ 243192 h 1702341"/>
              <a:gd name="connsiteX33" fmla="*/ 2295821 w 3891157"/>
              <a:gd name="connsiteY33" fmla="*/ 301558 h 1702341"/>
              <a:gd name="connsiteX34" fmla="*/ 2354187 w 3891157"/>
              <a:gd name="connsiteY34" fmla="*/ 340468 h 1702341"/>
              <a:gd name="connsiteX35" fmla="*/ 2363915 w 3891157"/>
              <a:gd name="connsiteY35" fmla="*/ 369651 h 1702341"/>
              <a:gd name="connsiteX36" fmla="*/ 2325004 w 3891157"/>
              <a:gd name="connsiteY36" fmla="*/ 457200 h 1702341"/>
              <a:gd name="connsiteX37" fmla="*/ 2295821 w 3891157"/>
              <a:gd name="connsiteY37" fmla="*/ 476655 h 1702341"/>
              <a:gd name="connsiteX38" fmla="*/ 2218000 w 3891157"/>
              <a:gd name="connsiteY38" fmla="*/ 486383 h 1702341"/>
              <a:gd name="connsiteX39" fmla="*/ 2159634 w 3891157"/>
              <a:gd name="connsiteY39" fmla="*/ 554477 h 1702341"/>
              <a:gd name="connsiteX40" fmla="*/ 2140178 w 3891157"/>
              <a:gd name="connsiteY40" fmla="*/ 612843 h 1702341"/>
              <a:gd name="connsiteX41" fmla="*/ 2130451 w 3891157"/>
              <a:gd name="connsiteY41" fmla="*/ 642026 h 1702341"/>
              <a:gd name="connsiteX42" fmla="*/ 2149906 w 3891157"/>
              <a:gd name="connsiteY42" fmla="*/ 778213 h 1702341"/>
              <a:gd name="connsiteX43" fmla="*/ 2159634 w 3891157"/>
              <a:gd name="connsiteY43" fmla="*/ 817124 h 1702341"/>
              <a:gd name="connsiteX44" fmla="*/ 2169361 w 3891157"/>
              <a:gd name="connsiteY44" fmla="*/ 953311 h 1702341"/>
              <a:gd name="connsiteX45" fmla="*/ 2188817 w 3891157"/>
              <a:gd name="connsiteY45" fmla="*/ 1060315 h 1702341"/>
              <a:gd name="connsiteX46" fmla="*/ 2208272 w 3891157"/>
              <a:gd name="connsiteY46" fmla="*/ 1118681 h 1702341"/>
              <a:gd name="connsiteX47" fmla="*/ 2276366 w 3891157"/>
              <a:gd name="connsiteY47" fmla="*/ 1167319 h 1702341"/>
              <a:gd name="connsiteX48" fmla="*/ 2334732 w 3891157"/>
              <a:gd name="connsiteY48" fmla="*/ 1206230 h 1702341"/>
              <a:gd name="connsiteX49" fmla="*/ 2441736 w 3891157"/>
              <a:gd name="connsiteY49" fmla="*/ 1284051 h 1702341"/>
              <a:gd name="connsiteX50" fmla="*/ 2470919 w 3891157"/>
              <a:gd name="connsiteY50" fmla="*/ 1293779 h 1702341"/>
              <a:gd name="connsiteX51" fmla="*/ 2490374 w 3891157"/>
              <a:gd name="connsiteY51" fmla="*/ 1322962 h 1702341"/>
              <a:gd name="connsiteX52" fmla="*/ 2587651 w 3891157"/>
              <a:gd name="connsiteY52" fmla="*/ 1352145 h 1702341"/>
              <a:gd name="connsiteX53" fmla="*/ 2646017 w 3891157"/>
              <a:gd name="connsiteY53" fmla="*/ 1371600 h 1702341"/>
              <a:gd name="connsiteX54" fmla="*/ 2675200 w 3891157"/>
              <a:gd name="connsiteY54" fmla="*/ 1381328 h 1702341"/>
              <a:gd name="connsiteX55" fmla="*/ 2957302 w 3891157"/>
              <a:gd name="connsiteY55" fmla="*/ 1352145 h 1702341"/>
              <a:gd name="connsiteX56" fmla="*/ 2976757 w 3891157"/>
              <a:gd name="connsiteY56" fmla="*/ 1322962 h 1702341"/>
              <a:gd name="connsiteX57" fmla="*/ 2986485 w 3891157"/>
              <a:gd name="connsiteY57" fmla="*/ 1293779 h 1702341"/>
              <a:gd name="connsiteX58" fmla="*/ 2996212 w 3891157"/>
              <a:gd name="connsiteY58" fmla="*/ 1235413 h 1702341"/>
              <a:gd name="connsiteX59" fmla="*/ 3005940 w 3891157"/>
              <a:gd name="connsiteY59" fmla="*/ 1128409 h 1702341"/>
              <a:gd name="connsiteX60" fmla="*/ 3015668 w 3891157"/>
              <a:gd name="connsiteY60" fmla="*/ 1099226 h 1702341"/>
              <a:gd name="connsiteX61" fmla="*/ 3025395 w 3891157"/>
              <a:gd name="connsiteY61" fmla="*/ 1060315 h 1702341"/>
              <a:gd name="connsiteX62" fmla="*/ 3035123 w 3891157"/>
              <a:gd name="connsiteY62" fmla="*/ 1011677 h 1702341"/>
              <a:gd name="connsiteX63" fmla="*/ 3054578 w 3891157"/>
              <a:gd name="connsiteY63" fmla="*/ 953311 h 1702341"/>
              <a:gd name="connsiteX64" fmla="*/ 3112944 w 3891157"/>
              <a:gd name="connsiteY64" fmla="*/ 933855 h 1702341"/>
              <a:gd name="connsiteX65" fmla="*/ 3171310 w 3891157"/>
              <a:gd name="connsiteY65" fmla="*/ 943583 h 1702341"/>
              <a:gd name="connsiteX66" fmla="*/ 3181038 w 3891157"/>
              <a:gd name="connsiteY66" fmla="*/ 972766 h 1702341"/>
              <a:gd name="connsiteX67" fmla="*/ 3210221 w 3891157"/>
              <a:gd name="connsiteY67" fmla="*/ 982494 h 1702341"/>
              <a:gd name="connsiteX68" fmla="*/ 3239404 w 3891157"/>
              <a:gd name="connsiteY68" fmla="*/ 1001949 h 1702341"/>
              <a:gd name="connsiteX69" fmla="*/ 3268587 w 3891157"/>
              <a:gd name="connsiteY69" fmla="*/ 1011677 h 1702341"/>
              <a:gd name="connsiteX70" fmla="*/ 3297770 w 3891157"/>
              <a:gd name="connsiteY70" fmla="*/ 1031132 h 1702341"/>
              <a:gd name="connsiteX71" fmla="*/ 3356136 w 3891157"/>
              <a:gd name="connsiteY71" fmla="*/ 1050587 h 1702341"/>
              <a:gd name="connsiteX72" fmla="*/ 3385319 w 3891157"/>
              <a:gd name="connsiteY72" fmla="*/ 1060315 h 1702341"/>
              <a:gd name="connsiteX73" fmla="*/ 3453412 w 3891157"/>
              <a:gd name="connsiteY73" fmla="*/ 1070043 h 1702341"/>
              <a:gd name="connsiteX74" fmla="*/ 3492323 w 3891157"/>
              <a:gd name="connsiteY74" fmla="*/ 1079770 h 1702341"/>
              <a:gd name="connsiteX75" fmla="*/ 3550689 w 3891157"/>
              <a:gd name="connsiteY75" fmla="*/ 1099226 h 1702341"/>
              <a:gd name="connsiteX76" fmla="*/ 3599327 w 3891157"/>
              <a:gd name="connsiteY76" fmla="*/ 1108953 h 1702341"/>
              <a:gd name="connsiteX77" fmla="*/ 3745242 w 3891157"/>
              <a:gd name="connsiteY77" fmla="*/ 1108953 h 1702341"/>
              <a:gd name="connsiteX78" fmla="*/ 3764698 w 3891157"/>
              <a:gd name="connsiteY78" fmla="*/ 1128409 h 1702341"/>
              <a:gd name="connsiteX79" fmla="*/ 3793880 w 3891157"/>
              <a:gd name="connsiteY79" fmla="*/ 1215958 h 1702341"/>
              <a:gd name="connsiteX80" fmla="*/ 3803608 w 3891157"/>
              <a:gd name="connsiteY80" fmla="*/ 1245141 h 1702341"/>
              <a:gd name="connsiteX81" fmla="*/ 3813336 w 3891157"/>
              <a:gd name="connsiteY81" fmla="*/ 1274324 h 1702341"/>
              <a:gd name="connsiteX82" fmla="*/ 3823063 w 3891157"/>
              <a:gd name="connsiteY82" fmla="*/ 1517515 h 1702341"/>
              <a:gd name="connsiteX83" fmla="*/ 3881429 w 3891157"/>
              <a:gd name="connsiteY83" fmla="*/ 1634247 h 1702341"/>
              <a:gd name="connsiteX84" fmla="*/ 3891157 w 3891157"/>
              <a:gd name="connsiteY84" fmla="*/ 1663430 h 1702341"/>
              <a:gd name="connsiteX85" fmla="*/ 3618783 w 3891157"/>
              <a:gd name="connsiteY85" fmla="*/ 1692613 h 1702341"/>
              <a:gd name="connsiteX86" fmla="*/ 2675200 w 3891157"/>
              <a:gd name="connsiteY86" fmla="*/ 1702341 h 1702341"/>
              <a:gd name="connsiteX87" fmla="*/ 2363915 w 3891157"/>
              <a:gd name="connsiteY87" fmla="*/ 1692613 h 1702341"/>
              <a:gd name="connsiteX88" fmla="*/ 2334732 w 3891157"/>
              <a:gd name="connsiteY88" fmla="*/ 1673158 h 1702341"/>
              <a:gd name="connsiteX89" fmla="*/ 2305549 w 3891157"/>
              <a:gd name="connsiteY89" fmla="*/ 1663430 h 1702341"/>
              <a:gd name="connsiteX90" fmla="*/ 2266638 w 3891157"/>
              <a:gd name="connsiteY90" fmla="*/ 1585609 h 1702341"/>
              <a:gd name="connsiteX91" fmla="*/ 2247183 w 3891157"/>
              <a:gd name="connsiteY91" fmla="*/ 1527243 h 1702341"/>
              <a:gd name="connsiteX92" fmla="*/ 2237455 w 3891157"/>
              <a:gd name="connsiteY92" fmla="*/ 1498060 h 1702341"/>
              <a:gd name="connsiteX93" fmla="*/ 2227727 w 3891157"/>
              <a:gd name="connsiteY93" fmla="*/ 1449421 h 1702341"/>
              <a:gd name="connsiteX94" fmla="*/ 2208272 w 3891157"/>
              <a:gd name="connsiteY94" fmla="*/ 1391055 h 1702341"/>
              <a:gd name="connsiteX95" fmla="*/ 2169361 w 3891157"/>
              <a:gd name="connsiteY95" fmla="*/ 1332690 h 1702341"/>
              <a:gd name="connsiteX96" fmla="*/ 2149906 w 3891157"/>
              <a:gd name="connsiteY96" fmla="*/ 1274324 h 1702341"/>
              <a:gd name="connsiteX97" fmla="*/ 2110995 w 3891157"/>
              <a:gd name="connsiteY97" fmla="*/ 1206230 h 1702341"/>
              <a:gd name="connsiteX98" fmla="*/ 2101268 w 3891157"/>
              <a:gd name="connsiteY98" fmla="*/ 1177047 h 1702341"/>
              <a:gd name="connsiteX99" fmla="*/ 2072085 w 3891157"/>
              <a:gd name="connsiteY99" fmla="*/ 1167319 h 1702341"/>
              <a:gd name="connsiteX100" fmla="*/ 1974808 w 3891157"/>
              <a:gd name="connsiteY100" fmla="*/ 1128409 h 1702341"/>
              <a:gd name="connsiteX101" fmla="*/ 1926170 w 3891157"/>
              <a:gd name="connsiteY101" fmla="*/ 1099226 h 1702341"/>
              <a:gd name="connsiteX102" fmla="*/ 1867804 w 3891157"/>
              <a:gd name="connsiteY102" fmla="*/ 1060315 h 1702341"/>
              <a:gd name="connsiteX103" fmla="*/ 1848349 w 3891157"/>
              <a:gd name="connsiteY103" fmla="*/ 1031132 h 1702341"/>
              <a:gd name="connsiteX104" fmla="*/ 1751072 w 3891157"/>
              <a:gd name="connsiteY104" fmla="*/ 1001949 h 1702341"/>
              <a:gd name="connsiteX105" fmla="*/ 1702434 w 3891157"/>
              <a:gd name="connsiteY105" fmla="*/ 953311 h 1702341"/>
              <a:gd name="connsiteX106" fmla="*/ 1682978 w 3891157"/>
              <a:gd name="connsiteY106" fmla="*/ 933855 h 1702341"/>
              <a:gd name="connsiteX107" fmla="*/ 1634340 w 3891157"/>
              <a:gd name="connsiteY107" fmla="*/ 924128 h 1702341"/>
              <a:gd name="connsiteX108" fmla="*/ 1575974 w 3891157"/>
              <a:gd name="connsiteY108" fmla="*/ 894945 h 1702341"/>
              <a:gd name="connsiteX109" fmla="*/ 1537063 w 3891157"/>
              <a:gd name="connsiteY109" fmla="*/ 875490 h 1702341"/>
              <a:gd name="connsiteX110" fmla="*/ 1478698 w 3891157"/>
              <a:gd name="connsiteY110" fmla="*/ 856034 h 1702341"/>
              <a:gd name="connsiteX111" fmla="*/ 1449515 w 3891157"/>
              <a:gd name="connsiteY111" fmla="*/ 846307 h 1702341"/>
              <a:gd name="connsiteX112" fmla="*/ 1391149 w 3891157"/>
              <a:gd name="connsiteY112" fmla="*/ 817124 h 1702341"/>
              <a:gd name="connsiteX113" fmla="*/ 1361966 w 3891157"/>
              <a:gd name="connsiteY113" fmla="*/ 797668 h 1702341"/>
              <a:gd name="connsiteX114" fmla="*/ 1342510 w 3891157"/>
              <a:gd name="connsiteY114" fmla="*/ 778213 h 1702341"/>
              <a:gd name="connsiteX115" fmla="*/ 1313327 w 3891157"/>
              <a:gd name="connsiteY115" fmla="*/ 768485 h 1702341"/>
              <a:gd name="connsiteX116" fmla="*/ 1284144 w 3891157"/>
              <a:gd name="connsiteY116" fmla="*/ 749030 h 1702341"/>
              <a:gd name="connsiteX117" fmla="*/ 1264689 w 3891157"/>
              <a:gd name="connsiteY117" fmla="*/ 719847 h 1702341"/>
              <a:gd name="connsiteX118" fmla="*/ 1235506 w 3891157"/>
              <a:gd name="connsiteY118" fmla="*/ 700392 h 1702341"/>
              <a:gd name="connsiteX119" fmla="*/ 1216051 w 3891157"/>
              <a:gd name="connsiteY119" fmla="*/ 642026 h 1702341"/>
              <a:gd name="connsiteX120" fmla="*/ 788034 w 3891157"/>
              <a:gd name="connsiteY120" fmla="*/ 632298 h 1702341"/>
              <a:gd name="connsiteX121" fmla="*/ 681029 w 3891157"/>
              <a:gd name="connsiteY121" fmla="*/ 603115 h 1702341"/>
              <a:gd name="connsiteX122" fmla="*/ 632391 w 3891157"/>
              <a:gd name="connsiteY122" fmla="*/ 583660 h 1702341"/>
              <a:gd name="connsiteX123" fmla="*/ 574025 w 3891157"/>
              <a:gd name="connsiteY123" fmla="*/ 573932 h 1702341"/>
              <a:gd name="connsiteX124" fmla="*/ 515659 w 3891157"/>
              <a:gd name="connsiteY124" fmla="*/ 554477 h 1702341"/>
              <a:gd name="connsiteX125" fmla="*/ 116825 w 3891157"/>
              <a:gd name="connsiteY125" fmla="*/ 554477 h 1702341"/>
              <a:gd name="connsiteX126" fmla="*/ 58459 w 3891157"/>
              <a:gd name="connsiteY126" fmla="*/ 535021 h 1702341"/>
              <a:gd name="connsiteX127" fmla="*/ 29276 w 3891157"/>
              <a:gd name="connsiteY127" fmla="*/ 525294 h 1702341"/>
              <a:gd name="connsiteX128" fmla="*/ 93 w 3891157"/>
              <a:gd name="connsiteY128" fmla="*/ 476655 h 1702341"/>
              <a:gd name="connsiteX129" fmla="*/ 9821 w 3891157"/>
              <a:gd name="connsiteY129" fmla="*/ 301558 h 1702341"/>
              <a:gd name="connsiteX130" fmla="*/ 39004 w 3891157"/>
              <a:gd name="connsiteY130" fmla="*/ 282102 h 1702341"/>
              <a:gd name="connsiteX131" fmla="*/ 97370 w 3891157"/>
              <a:gd name="connsiteY131" fmla="*/ 262647 h 1702341"/>
              <a:gd name="connsiteX132" fmla="*/ 155736 w 3891157"/>
              <a:gd name="connsiteY132" fmla="*/ 233464 h 1702341"/>
              <a:gd name="connsiteX133" fmla="*/ 253012 w 3891157"/>
              <a:gd name="connsiteY133" fmla="*/ 233464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891157" h="1702341">
                <a:moveTo>
                  <a:pt x="253012" y="233464"/>
                </a:moveTo>
                <a:lnTo>
                  <a:pt x="253012" y="233464"/>
                </a:lnTo>
                <a:cubicBezTo>
                  <a:pt x="295165" y="230221"/>
                  <a:pt x="337484" y="228676"/>
                  <a:pt x="379472" y="223736"/>
                </a:cubicBezTo>
                <a:cubicBezTo>
                  <a:pt x="392750" y="222174"/>
                  <a:pt x="405043" y="214898"/>
                  <a:pt x="418383" y="214009"/>
                </a:cubicBezTo>
                <a:cubicBezTo>
                  <a:pt x="502565" y="208397"/>
                  <a:pt x="586996" y="207524"/>
                  <a:pt x="671302" y="204281"/>
                </a:cubicBezTo>
                <a:cubicBezTo>
                  <a:pt x="684272" y="201038"/>
                  <a:pt x="697407" y="198395"/>
                  <a:pt x="710212" y="194553"/>
                </a:cubicBezTo>
                <a:cubicBezTo>
                  <a:pt x="729855" y="188660"/>
                  <a:pt x="768578" y="175098"/>
                  <a:pt x="768578" y="175098"/>
                </a:cubicBezTo>
                <a:cubicBezTo>
                  <a:pt x="844827" y="182723"/>
                  <a:pt x="873325" y="180831"/>
                  <a:pt x="943676" y="204281"/>
                </a:cubicBezTo>
                <a:lnTo>
                  <a:pt x="1002042" y="223736"/>
                </a:lnTo>
                <a:lnTo>
                  <a:pt x="1031225" y="233464"/>
                </a:lnTo>
                <a:cubicBezTo>
                  <a:pt x="1044195" y="230221"/>
                  <a:pt x="1057330" y="227578"/>
                  <a:pt x="1070136" y="223736"/>
                </a:cubicBezTo>
                <a:cubicBezTo>
                  <a:pt x="1089779" y="217843"/>
                  <a:pt x="1108120" y="206546"/>
                  <a:pt x="1128502" y="204281"/>
                </a:cubicBezTo>
                <a:lnTo>
                  <a:pt x="1216051" y="194553"/>
                </a:lnTo>
                <a:cubicBezTo>
                  <a:pt x="1219293" y="184825"/>
                  <a:pt x="1223767" y="175425"/>
                  <a:pt x="1225778" y="165370"/>
                </a:cubicBezTo>
                <a:cubicBezTo>
                  <a:pt x="1230275" y="142887"/>
                  <a:pt x="1228918" y="119238"/>
                  <a:pt x="1235506" y="97277"/>
                </a:cubicBezTo>
                <a:cubicBezTo>
                  <a:pt x="1238865" y="86079"/>
                  <a:pt x="1247658" y="77223"/>
                  <a:pt x="1254961" y="68094"/>
                </a:cubicBezTo>
                <a:cubicBezTo>
                  <a:pt x="1271722" y="47143"/>
                  <a:pt x="1315807" y="15387"/>
                  <a:pt x="1332783" y="9728"/>
                </a:cubicBezTo>
                <a:lnTo>
                  <a:pt x="1361966" y="0"/>
                </a:lnTo>
                <a:cubicBezTo>
                  <a:pt x="1387906" y="3243"/>
                  <a:pt x="1414066" y="5052"/>
                  <a:pt x="1439787" y="9728"/>
                </a:cubicBezTo>
                <a:cubicBezTo>
                  <a:pt x="1484820" y="17916"/>
                  <a:pt x="1455013" y="19737"/>
                  <a:pt x="1498153" y="38911"/>
                </a:cubicBezTo>
                <a:cubicBezTo>
                  <a:pt x="1516893" y="47240"/>
                  <a:pt x="1537064" y="51881"/>
                  <a:pt x="1556519" y="58366"/>
                </a:cubicBezTo>
                <a:lnTo>
                  <a:pt x="1585702" y="68094"/>
                </a:lnTo>
                <a:lnTo>
                  <a:pt x="1614885" y="77821"/>
                </a:lnTo>
                <a:cubicBezTo>
                  <a:pt x="1687348" y="126131"/>
                  <a:pt x="1598343" y="64037"/>
                  <a:pt x="1673251" y="126460"/>
                </a:cubicBezTo>
                <a:cubicBezTo>
                  <a:pt x="1682232" y="133944"/>
                  <a:pt x="1692706" y="139430"/>
                  <a:pt x="1702434" y="145915"/>
                </a:cubicBezTo>
                <a:cubicBezTo>
                  <a:pt x="1833870" y="124008"/>
                  <a:pt x="1707912" y="153207"/>
                  <a:pt x="1789983" y="116732"/>
                </a:cubicBezTo>
                <a:cubicBezTo>
                  <a:pt x="1808723" y="108403"/>
                  <a:pt x="1848349" y="97277"/>
                  <a:pt x="1848349" y="97277"/>
                </a:cubicBezTo>
                <a:cubicBezTo>
                  <a:pt x="1972680" y="122142"/>
                  <a:pt x="1802766" y="90430"/>
                  <a:pt x="2052629" y="116732"/>
                </a:cubicBezTo>
                <a:cubicBezTo>
                  <a:pt x="2062827" y="117805"/>
                  <a:pt x="2071864" y="123973"/>
                  <a:pt x="2081812" y="126460"/>
                </a:cubicBezTo>
                <a:cubicBezTo>
                  <a:pt x="2137379" y="140351"/>
                  <a:pt x="2119409" y="130929"/>
                  <a:pt x="2169361" y="145915"/>
                </a:cubicBezTo>
                <a:cubicBezTo>
                  <a:pt x="2189004" y="151808"/>
                  <a:pt x="2227727" y="165370"/>
                  <a:pt x="2227727" y="165370"/>
                </a:cubicBezTo>
                <a:cubicBezTo>
                  <a:pt x="2234212" y="171855"/>
                  <a:pt x="2241680" y="177489"/>
                  <a:pt x="2247183" y="184826"/>
                </a:cubicBezTo>
                <a:cubicBezTo>
                  <a:pt x="2261212" y="203532"/>
                  <a:pt x="2286093" y="243192"/>
                  <a:pt x="2286093" y="243192"/>
                </a:cubicBezTo>
                <a:cubicBezTo>
                  <a:pt x="2276360" y="282126"/>
                  <a:pt x="2265391" y="278736"/>
                  <a:pt x="2295821" y="301558"/>
                </a:cubicBezTo>
                <a:cubicBezTo>
                  <a:pt x="2314527" y="315587"/>
                  <a:pt x="2354187" y="340468"/>
                  <a:pt x="2354187" y="340468"/>
                </a:cubicBezTo>
                <a:cubicBezTo>
                  <a:pt x="2357430" y="350196"/>
                  <a:pt x="2365047" y="359460"/>
                  <a:pt x="2363915" y="369651"/>
                </a:cubicBezTo>
                <a:cubicBezTo>
                  <a:pt x="2361507" y="391321"/>
                  <a:pt x="2344008" y="438196"/>
                  <a:pt x="2325004" y="457200"/>
                </a:cubicBezTo>
                <a:cubicBezTo>
                  <a:pt x="2316737" y="465467"/>
                  <a:pt x="2307100" y="473579"/>
                  <a:pt x="2295821" y="476655"/>
                </a:cubicBezTo>
                <a:cubicBezTo>
                  <a:pt x="2270600" y="483533"/>
                  <a:pt x="2243940" y="483140"/>
                  <a:pt x="2218000" y="486383"/>
                </a:cubicBezTo>
                <a:cubicBezTo>
                  <a:pt x="2198713" y="505670"/>
                  <a:pt x="2171487" y="527809"/>
                  <a:pt x="2159634" y="554477"/>
                </a:cubicBezTo>
                <a:cubicBezTo>
                  <a:pt x="2151305" y="573217"/>
                  <a:pt x="2146663" y="593388"/>
                  <a:pt x="2140178" y="612843"/>
                </a:cubicBezTo>
                <a:lnTo>
                  <a:pt x="2130451" y="642026"/>
                </a:lnTo>
                <a:cubicBezTo>
                  <a:pt x="2153876" y="712306"/>
                  <a:pt x="2130961" y="636129"/>
                  <a:pt x="2149906" y="778213"/>
                </a:cubicBezTo>
                <a:cubicBezTo>
                  <a:pt x="2151673" y="791465"/>
                  <a:pt x="2156391" y="804154"/>
                  <a:pt x="2159634" y="817124"/>
                </a:cubicBezTo>
                <a:cubicBezTo>
                  <a:pt x="2162876" y="862520"/>
                  <a:pt x="2165046" y="908005"/>
                  <a:pt x="2169361" y="953311"/>
                </a:cubicBezTo>
                <a:cubicBezTo>
                  <a:pt x="2172866" y="990117"/>
                  <a:pt x="2178259" y="1025122"/>
                  <a:pt x="2188817" y="1060315"/>
                </a:cubicBezTo>
                <a:cubicBezTo>
                  <a:pt x="2194710" y="1079958"/>
                  <a:pt x="2193771" y="1104180"/>
                  <a:pt x="2208272" y="1118681"/>
                </a:cubicBezTo>
                <a:cubicBezTo>
                  <a:pt x="2247709" y="1158118"/>
                  <a:pt x="2225150" y="1141712"/>
                  <a:pt x="2276366" y="1167319"/>
                </a:cubicBezTo>
                <a:cubicBezTo>
                  <a:pt x="2320972" y="1211928"/>
                  <a:pt x="2264063" y="1159117"/>
                  <a:pt x="2334732" y="1206230"/>
                </a:cubicBezTo>
                <a:cubicBezTo>
                  <a:pt x="2361226" y="1223893"/>
                  <a:pt x="2411595" y="1274004"/>
                  <a:pt x="2441736" y="1284051"/>
                </a:cubicBezTo>
                <a:lnTo>
                  <a:pt x="2470919" y="1293779"/>
                </a:lnTo>
                <a:cubicBezTo>
                  <a:pt x="2477404" y="1303507"/>
                  <a:pt x="2480460" y="1316766"/>
                  <a:pt x="2490374" y="1322962"/>
                </a:cubicBezTo>
                <a:cubicBezTo>
                  <a:pt x="2511536" y="1336188"/>
                  <a:pt x="2561368" y="1344260"/>
                  <a:pt x="2587651" y="1352145"/>
                </a:cubicBezTo>
                <a:cubicBezTo>
                  <a:pt x="2607294" y="1358038"/>
                  <a:pt x="2626562" y="1365115"/>
                  <a:pt x="2646017" y="1371600"/>
                </a:cubicBezTo>
                <a:lnTo>
                  <a:pt x="2675200" y="1381328"/>
                </a:lnTo>
                <a:cubicBezTo>
                  <a:pt x="2691167" y="1380714"/>
                  <a:pt x="2892373" y="1417074"/>
                  <a:pt x="2957302" y="1352145"/>
                </a:cubicBezTo>
                <a:cubicBezTo>
                  <a:pt x="2965569" y="1343878"/>
                  <a:pt x="2971529" y="1333419"/>
                  <a:pt x="2976757" y="1322962"/>
                </a:cubicBezTo>
                <a:cubicBezTo>
                  <a:pt x="2981343" y="1313791"/>
                  <a:pt x="2983242" y="1303507"/>
                  <a:pt x="2986485" y="1293779"/>
                </a:cubicBezTo>
                <a:cubicBezTo>
                  <a:pt x="2989727" y="1274324"/>
                  <a:pt x="2993907" y="1255002"/>
                  <a:pt x="2996212" y="1235413"/>
                </a:cubicBezTo>
                <a:cubicBezTo>
                  <a:pt x="3000397" y="1199843"/>
                  <a:pt x="3000875" y="1163864"/>
                  <a:pt x="3005940" y="1128409"/>
                </a:cubicBezTo>
                <a:cubicBezTo>
                  <a:pt x="3007390" y="1118258"/>
                  <a:pt x="3012851" y="1109085"/>
                  <a:pt x="3015668" y="1099226"/>
                </a:cubicBezTo>
                <a:cubicBezTo>
                  <a:pt x="3019341" y="1086371"/>
                  <a:pt x="3022495" y="1073366"/>
                  <a:pt x="3025395" y="1060315"/>
                </a:cubicBezTo>
                <a:cubicBezTo>
                  <a:pt x="3028982" y="1044175"/>
                  <a:pt x="3030773" y="1027628"/>
                  <a:pt x="3035123" y="1011677"/>
                </a:cubicBezTo>
                <a:cubicBezTo>
                  <a:pt x="3040519" y="991892"/>
                  <a:pt x="3035123" y="959796"/>
                  <a:pt x="3054578" y="953311"/>
                </a:cubicBezTo>
                <a:lnTo>
                  <a:pt x="3112944" y="933855"/>
                </a:lnTo>
                <a:cubicBezTo>
                  <a:pt x="3132399" y="937098"/>
                  <a:pt x="3154185" y="933797"/>
                  <a:pt x="3171310" y="943583"/>
                </a:cubicBezTo>
                <a:cubicBezTo>
                  <a:pt x="3180213" y="948670"/>
                  <a:pt x="3173787" y="965515"/>
                  <a:pt x="3181038" y="972766"/>
                </a:cubicBezTo>
                <a:cubicBezTo>
                  <a:pt x="3188289" y="980017"/>
                  <a:pt x="3201050" y="977908"/>
                  <a:pt x="3210221" y="982494"/>
                </a:cubicBezTo>
                <a:cubicBezTo>
                  <a:pt x="3220678" y="987722"/>
                  <a:pt x="3228947" y="996721"/>
                  <a:pt x="3239404" y="1001949"/>
                </a:cubicBezTo>
                <a:cubicBezTo>
                  <a:pt x="3248575" y="1006535"/>
                  <a:pt x="3259416" y="1007091"/>
                  <a:pt x="3268587" y="1011677"/>
                </a:cubicBezTo>
                <a:cubicBezTo>
                  <a:pt x="3279044" y="1016905"/>
                  <a:pt x="3287086" y="1026384"/>
                  <a:pt x="3297770" y="1031132"/>
                </a:cubicBezTo>
                <a:cubicBezTo>
                  <a:pt x="3316510" y="1039461"/>
                  <a:pt x="3336681" y="1044102"/>
                  <a:pt x="3356136" y="1050587"/>
                </a:cubicBezTo>
                <a:cubicBezTo>
                  <a:pt x="3365864" y="1053830"/>
                  <a:pt x="3375168" y="1058865"/>
                  <a:pt x="3385319" y="1060315"/>
                </a:cubicBezTo>
                <a:cubicBezTo>
                  <a:pt x="3408017" y="1063558"/>
                  <a:pt x="3430854" y="1065942"/>
                  <a:pt x="3453412" y="1070043"/>
                </a:cubicBezTo>
                <a:cubicBezTo>
                  <a:pt x="3466566" y="1072435"/>
                  <a:pt x="3479517" y="1075928"/>
                  <a:pt x="3492323" y="1079770"/>
                </a:cubicBezTo>
                <a:cubicBezTo>
                  <a:pt x="3511966" y="1085663"/>
                  <a:pt x="3530579" y="1095204"/>
                  <a:pt x="3550689" y="1099226"/>
                </a:cubicBezTo>
                <a:lnTo>
                  <a:pt x="3599327" y="1108953"/>
                </a:lnTo>
                <a:cubicBezTo>
                  <a:pt x="3657579" y="1089537"/>
                  <a:pt x="3648652" y="1088255"/>
                  <a:pt x="3745242" y="1108953"/>
                </a:cubicBezTo>
                <a:cubicBezTo>
                  <a:pt x="3754210" y="1110875"/>
                  <a:pt x="3758213" y="1121924"/>
                  <a:pt x="3764698" y="1128409"/>
                </a:cubicBezTo>
                <a:lnTo>
                  <a:pt x="3793880" y="1215958"/>
                </a:lnTo>
                <a:lnTo>
                  <a:pt x="3803608" y="1245141"/>
                </a:lnTo>
                <a:lnTo>
                  <a:pt x="3813336" y="1274324"/>
                </a:lnTo>
                <a:cubicBezTo>
                  <a:pt x="3816578" y="1355388"/>
                  <a:pt x="3815248" y="1436764"/>
                  <a:pt x="3823063" y="1517515"/>
                </a:cubicBezTo>
                <a:cubicBezTo>
                  <a:pt x="3832083" y="1610725"/>
                  <a:pt x="3851473" y="1544381"/>
                  <a:pt x="3881429" y="1634247"/>
                </a:cubicBezTo>
                <a:lnTo>
                  <a:pt x="3891157" y="1663430"/>
                </a:lnTo>
                <a:cubicBezTo>
                  <a:pt x="3784980" y="1716517"/>
                  <a:pt x="3853842" y="1688728"/>
                  <a:pt x="3618783" y="1692613"/>
                </a:cubicBezTo>
                <a:lnTo>
                  <a:pt x="2675200" y="1702341"/>
                </a:lnTo>
                <a:cubicBezTo>
                  <a:pt x="2571438" y="1699098"/>
                  <a:pt x="2467348" y="1701479"/>
                  <a:pt x="2363915" y="1692613"/>
                </a:cubicBezTo>
                <a:cubicBezTo>
                  <a:pt x="2352267" y="1691615"/>
                  <a:pt x="2345189" y="1678386"/>
                  <a:pt x="2334732" y="1673158"/>
                </a:cubicBezTo>
                <a:cubicBezTo>
                  <a:pt x="2325561" y="1668572"/>
                  <a:pt x="2315277" y="1666673"/>
                  <a:pt x="2305549" y="1663430"/>
                </a:cubicBezTo>
                <a:cubicBezTo>
                  <a:pt x="2271591" y="1629474"/>
                  <a:pt x="2288994" y="1652676"/>
                  <a:pt x="2266638" y="1585609"/>
                </a:cubicBezTo>
                <a:lnTo>
                  <a:pt x="2247183" y="1527243"/>
                </a:lnTo>
                <a:cubicBezTo>
                  <a:pt x="2243940" y="1517515"/>
                  <a:pt x="2239466" y="1508115"/>
                  <a:pt x="2237455" y="1498060"/>
                </a:cubicBezTo>
                <a:cubicBezTo>
                  <a:pt x="2234212" y="1481847"/>
                  <a:pt x="2232077" y="1465373"/>
                  <a:pt x="2227727" y="1449421"/>
                </a:cubicBezTo>
                <a:cubicBezTo>
                  <a:pt x="2222331" y="1429636"/>
                  <a:pt x="2219648" y="1408118"/>
                  <a:pt x="2208272" y="1391055"/>
                </a:cubicBezTo>
                <a:lnTo>
                  <a:pt x="2169361" y="1332690"/>
                </a:lnTo>
                <a:cubicBezTo>
                  <a:pt x="2162876" y="1313235"/>
                  <a:pt x="2161281" y="1291388"/>
                  <a:pt x="2149906" y="1274324"/>
                </a:cubicBezTo>
                <a:cubicBezTo>
                  <a:pt x="2130369" y="1245018"/>
                  <a:pt x="2125804" y="1240784"/>
                  <a:pt x="2110995" y="1206230"/>
                </a:cubicBezTo>
                <a:cubicBezTo>
                  <a:pt x="2106956" y="1196805"/>
                  <a:pt x="2108518" y="1184298"/>
                  <a:pt x="2101268" y="1177047"/>
                </a:cubicBezTo>
                <a:cubicBezTo>
                  <a:pt x="2094017" y="1169796"/>
                  <a:pt x="2081256" y="1171905"/>
                  <a:pt x="2072085" y="1167319"/>
                </a:cubicBezTo>
                <a:cubicBezTo>
                  <a:pt x="1988332" y="1125443"/>
                  <a:pt x="2060294" y="1145505"/>
                  <a:pt x="1974808" y="1128409"/>
                </a:cubicBezTo>
                <a:cubicBezTo>
                  <a:pt x="1931161" y="1084760"/>
                  <a:pt x="1982995" y="1130795"/>
                  <a:pt x="1926170" y="1099226"/>
                </a:cubicBezTo>
                <a:cubicBezTo>
                  <a:pt x="1905730" y="1087871"/>
                  <a:pt x="1867804" y="1060315"/>
                  <a:pt x="1867804" y="1060315"/>
                </a:cubicBezTo>
                <a:cubicBezTo>
                  <a:pt x="1861319" y="1050587"/>
                  <a:pt x="1856616" y="1039399"/>
                  <a:pt x="1848349" y="1031132"/>
                </a:cubicBezTo>
                <a:cubicBezTo>
                  <a:pt x="1818857" y="1001640"/>
                  <a:pt x="1793931" y="1008072"/>
                  <a:pt x="1751072" y="1001949"/>
                </a:cubicBezTo>
                <a:cubicBezTo>
                  <a:pt x="1717720" y="951921"/>
                  <a:pt x="1748756" y="990369"/>
                  <a:pt x="1702434" y="953311"/>
                </a:cubicBezTo>
                <a:cubicBezTo>
                  <a:pt x="1695272" y="947582"/>
                  <a:pt x="1691408" y="937468"/>
                  <a:pt x="1682978" y="933855"/>
                </a:cubicBezTo>
                <a:cubicBezTo>
                  <a:pt x="1667781" y="927342"/>
                  <a:pt x="1650553" y="927370"/>
                  <a:pt x="1634340" y="924128"/>
                </a:cubicBezTo>
                <a:cubicBezTo>
                  <a:pt x="1578259" y="886739"/>
                  <a:pt x="1632357" y="919108"/>
                  <a:pt x="1575974" y="894945"/>
                </a:cubicBezTo>
                <a:cubicBezTo>
                  <a:pt x="1562645" y="889233"/>
                  <a:pt x="1550527" y="880876"/>
                  <a:pt x="1537063" y="875490"/>
                </a:cubicBezTo>
                <a:cubicBezTo>
                  <a:pt x="1518022" y="867874"/>
                  <a:pt x="1498153" y="862519"/>
                  <a:pt x="1478698" y="856034"/>
                </a:cubicBezTo>
                <a:lnTo>
                  <a:pt x="1449515" y="846307"/>
                </a:lnTo>
                <a:cubicBezTo>
                  <a:pt x="1365880" y="790548"/>
                  <a:pt x="1471698" y="857398"/>
                  <a:pt x="1391149" y="817124"/>
                </a:cubicBezTo>
                <a:cubicBezTo>
                  <a:pt x="1380692" y="811895"/>
                  <a:pt x="1371095" y="804971"/>
                  <a:pt x="1361966" y="797668"/>
                </a:cubicBezTo>
                <a:cubicBezTo>
                  <a:pt x="1354804" y="791939"/>
                  <a:pt x="1350374" y="782932"/>
                  <a:pt x="1342510" y="778213"/>
                </a:cubicBezTo>
                <a:cubicBezTo>
                  <a:pt x="1333717" y="772937"/>
                  <a:pt x="1322498" y="773071"/>
                  <a:pt x="1313327" y="768485"/>
                </a:cubicBezTo>
                <a:cubicBezTo>
                  <a:pt x="1302870" y="763257"/>
                  <a:pt x="1293872" y="755515"/>
                  <a:pt x="1284144" y="749030"/>
                </a:cubicBezTo>
                <a:cubicBezTo>
                  <a:pt x="1277659" y="739302"/>
                  <a:pt x="1272956" y="728114"/>
                  <a:pt x="1264689" y="719847"/>
                </a:cubicBezTo>
                <a:cubicBezTo>
                  <a:pt x="1256422" y="711580"/>
                  <a:pt x="1241702" y="710306"/>
                  <a:pt x="1235506" y="700392"/>
                </a:cubicBezTo>
                <a:cubicBezTo>
                  <a:pt x="1224637" y="683002"/>
                  <a:pt x="1222536" y="661481"/>
                  <a:pt x="1216051" y="642026"/>
                </a:cubicBezTo>
                <a:cubicBezTo>
                  <a:pt x="1170923" y="506640"/>
                  <a:pt x="930706" y="635541"/>
                  <a:pt x="788034" y="632298"/>
                </a:cubicBezTo>
                <a:cubicBezTo>
                  <a:pt x="665311" y="583210"/>
                  <a:pt x="819615" y="640911"/>
                  <a:pt x="681029" y="603115"/>
                </a:cubicBezTo>
                <a:cubicBezTo>
                  <a:pt x="664183" y="598521"/>
                  <a:pt x="649237" y="588254"/>
                  <a:pt x="632391" y="583660"/>
                </a:cubicBezTo>
                <a:cubicBezTo>
                  <a:pt x="613362" y="578470"/>
                  <a:pt x="593160" y="578716"/>
                  <a:pt x="574025" y="573932"/>
                </a:cubicBezTo>
                <a:cubicBezTo>
                  <a:pt x="554130" y="568958"/>
                  <a:pt x="515659" y="554477"/>
                  <a:pt x="515659" y="554477"/>
                </a:cubicBezTo>
                <a:cubicBezTo>
                  <a:pt x="349114" y="572981"/>
                  <a:pt x="371965" y="574620"/>
                  <a:pt x="116825" y="554477"/>
                </a:cubicBezTo>
                <a:cubicBezTo>
                  <a:pt x="96381" y="552863"/>
                  <a:pt x="77914" y="541506"/>
                  <a:pt x="58459" y="535021"/>
                </a:cubicBezTo>
                <a:lnTo>
                  <a:pt x="29276" y="525294"/>
                </a:lnTo>
                <a:cubicBezTo>
                  <a:pt x="13866" y="509883"/>
                  <a:pt x="93" y="501910"/>
                  <a:pt x="93" y="476655"/>
                </a:cubicBezTo>
                <a:cubicBezTo>
                  <a:pt x="93" y="418199"/>
                  <a:pt x="-1643" y="358878"/>
                  <a:pt x="9821" y="301558"/>
                </a:cubicBezTo>
                <a:cubicBezTo>
                  <a:pt x="12114" y="290094"/>
                  <a:pt x="28320" y="286850"/>
                  <a:pt x="39004" y="282102"/>
                </a:cubicBezTo>
                <a:cubicBezTo>
                  <a:pt x="57744" y="273773"/>
                  <a:pt x="80306" y="274022"/>
                  <a:pt x="97370" y="262647"/>
                </a:cubicBezTo>
                <a:cubicBezTo>
                  <a:pt x="115404" y="250625"/>
                  <a:pt x="132723" y="235382"/>
                  <a:pt x="155736" y="233464"/>
                </a:cubicBezTo>
                <a:cubicBezTo>
                  <a:pt x="184818" y="231040"/>
                  <a:pt x="236799" y="233464"/>
                  <a:pt x="253012" y="233464"/>
                </a:cubicBezTo>
                <a:close/>
              </a:path>
            </a:pathLst>
          </a:custGeom>
          <a:solidFill>
            <a:srgbClr val="92D050">
              <a:alpha val="18000"/>
            </a:srgb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B3B4FB-CAB7-CA47-86F3-9171936EA4CF}"/>
              </a:ext>
            </a:extLst>
          </p:cNvPr>
          <p:cNvSpPr txBox="1"/>
          <p:nvPr/>
        </p:nvSpPr>
        <p:spPr>
          <a:xfrm>
            <a:off x="1591944" y="2601337"/>
            <a:ext cx="2307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Северо-американская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цивилизация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96AC4F-684C-D44C-8EB2-AD46C0BD0DCC}"/>
              </a:ext>
            </a:extLst>
          </p:cNvPr>
          <p:cNvSpPr txBox="1"/>
          <p:nvPr/>
        </p:nvSpPr>
        <p:spPr>
          <a:xfrm>
            <a:off x="7002569" y="2579700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FD9AB8B-5206-4344-A670-2AF41AB4B388}"/>
              </a:ext>
            </a:extLst>
          </p:cNvPr>
          <p:cNvSpPr txBox="1"/>
          <p:nvPr/>
        </p:nvSpPr>
        <p:spPr>
          <a:xfrm>
            <a:off x="7508586" y="274464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00B317B-BCA3-EF43-B699-1F42641B9A10}"/>
              </a:ext>
            </a:extLst>
          </p:cNvPr>
          <p:cNvSpPr txBox="1"/>
          <p:nvPr/>
        </p:nvSpPr>
        <p:spPr>
          <a:xfrm>
            <a:off x="6573709" y="3142599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III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5BF68C-B53F-6247-9356-CF1C6A953F68}"/>
              </a:ext>
            </a:extLst>
          </p:cNvPr>
          <p:cNvSpPr txBox="1"/>
          <p:nvPr/>
        </p:nvSpPr>
        <p:spPr>
          <a:xfrm>
            <a:off x="5373321" y="3254381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IV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C588A10-2C3F-804D-ACE5-77F037642B97}"/>
              </a:ext>
            </a:extLst>
          </p:cNvPr>
          <p:cNvSpPr txBox="1"/>
          <p:nvPr/>
        </p:nvSpPr>
        <p:spPr>
          <a:xfrm>
            <a:off x="3231001" y="4824355"/>
            <a:ext cx="346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V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9811ECB-728D-9645-9527-F9406BED95E4}"/>
              </a:ext>
            </a:extLst>
          </p:cNvPr>
          <p:cNvSpPr txBox="1"/>
          <p:nvPr/>
        </p:nvSpPr>
        <p:spPr>
          <a:xfrm>
            <a:off x="5223753" y="4513794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VI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592994B-B8D0-9C48-932E-E153C9855E73}"/>
              </a:ext>
            </a:extLst>
          </p:cNvPr>
          <p:cNvSpPr txBox="1"/>
          <p:nvPr/>
        </p:nvSpPr>
        <p:spPr>
          <a:xfrm>
            <a:off x="2160344" y="2265018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VII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250F46D-494E-9249-8AC2-BB7A86B78417}"/>
              </a:ext>
            </a:extLst>
          </p:cNvPr>
          <p:cNvSpPr txBox="1"/>
          <p:nvPr/>
        </p:nvSpPr>
        <p:spPr>
          <a:xfrm>
            <a:off x="7258819" y="4883126"/>
            <a:ext cx="13404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Западная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цивилизация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83981DC-360E-3449-9264-9949E5F31063}"/>
              </a:ext>
            </a:extLst>
          </p:cNvPr>
          <p:cNvSpPr txBox="1"/>
          <p:nvPr/>
        </p:nvSpPr>
        <p:spPr>
          <a:xfrm>
            <a:off x="4131336" y="2414481"/>
            <a:ext cx="13612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Европейская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цивилизация</a:t>
            </a: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FCC63B77-D031-B64C-B5FA-A55AC541858C}"/>
              </a:ext>
            </a:extLst>
          </p:cNvPr>
          <p:cNvSpPr/>
          <p:nvPr/>
        </p:nvSpPr>
        <p:spPr>
          <a:xfrm>
            <a:off x="7986409" y="2947481"/>
            <a:ext cx="661480" cy="876163"/>
          </a:xfrm>
          <a:custGeom>
            <a:avLst/>
            <a:gdLst>
              <a:gd name="connsiteX0" fmla="*/ 29182 w 661480"/>
              <a:gd name="connsiteY0" fmla="*/ 175098 h 876163"/>
              <a:gd name="connsiteX1" fmla="*/ 29182 w 661480"/>
              <a:gd name="connsiteY1" fmla="*/ 175098 h 876163"/>
              <a:gd name="connsiteX2" fmla="*/ 0 w 661480"/>
              <a:gd name="connsiteY2" fmla="*/ 525293 h 876163"/>
              <a:gd name="connsiteX3" fmla="*/ 9727 w 661480"/>
              <a:gd name="connsiteY3" fmla="*/ 593387 h 876163"/>
              <a:gd name="connsiteX4" fmla="*/ 58365 w 661480"/>
              <a:gd name="connsiteY4" fmla="*/ 651753 h 876163"/>
              <a:gd name="connsiteX5" fmla="*/ 116731 w 661480"/>
              <a:gd name="connsiteY5" fmla="*/ 719847 h 876163"/>
              <a:gd name="connsiteX6" fmla="*/ 175097 w 661480"/>
              <a:gd name="connsiteY6" fmla="*/ 758757 h 876163"/>
              <a:gd name="connsiteX7" fmla="*/ 214008 w 661480"/>
              <a:gd name="connsiteY7" fmla="*/ 787940 h 876163"/>
              <a:gd name="connsiteX8" fmla="*/ 282102 w 661480"/>
              <a:gd name="connsiteY8" fmla="*/ 817123 h 876163"/>
              <a:gd name="connsiteX9" fmla="*/ 350195 w 661480"/>
              <a:gd name="connsiteY9" fmla="*/ 846306 h 876163"/>
              <a:gd name="connsiteX10" fmla="*/ 379378 w 661480"/>
              <a:gd name="connsiteY10" fmla="*/ 865762 h 876163"/>
              <a:gd name="connsiteX11" fmla="*/ 486382 w 661480"/>
              <a:gd name="connsiteY11" fmla="*/ 865762 h 876163"/>
              <a:gd name="connsiteX12" fmla="*/ 535021 w 661480"/>
              <a:gd name="connsiteY12" fmla="*/ 817123 h 876163"/>
              <a:gd name="connsiteX13" fmla="*/ 564204 w 661480"/>
              <a:gd name="connsiteY13" fmla="*/ 749030 h 876163"/>
              <a:gd name="connsiteX14" fmla="*/ 603114 w 661480"/>
              <a:gd name="connsiteY14" fmla="*/ 680936 h 876163"/>
              <a:gd name="connsiteX15" fmla="*/ 642025 w 661480"/>
              <a:gd name="connsiteY15" fmla="*/ 564204 h 876163"/>
              <a:gd name="connsiteX16" fmla="*/ 661480 w 661480"/>
              <a:gd name="connsiteY16" fmla="*/ 428017 h 876163"/>
              <a:gd name="connsiteX17" fmla="*/ 651753 w 661480"/>
              <a:gd name="connsiteY17" fmla="*/ 97276 h 876163"/>
              <a:gd name="connsiteX18" fmla="*/ 632297 w 661480"/>
              <a:gd name="connsiteY18" fmla="*/ 77821 h 876163"/>
              <a:gd name="connsiteX19" fmla="*/ 593387 w 661480"/>
              <a:gd name="connsiteY19" fmla="*/ 19455 h 876163"/>
              <a:gd name="connsiteX20" fmla="*/ 535021 w 661480"/>
              <a:gd name="connsiteY20" fmla="*/ 0 h 876163"/>
              <a:gd name="connsiteX21" fmla="*/ 398834 w 661480"/>
              <a:gd name="connsiteY21" fmla="*/ 9728 h 876163"/>
              <a:gd name="connsiteX22" fmla="*/ 379378 w 661480"/>
              <a:gd name="connsiteY22" fmla="*/ 29183 h 876163"/>
              <a:gd name="connsiteX23" fmla="*/ 350195 w 661480"/>
              <a:gd name="connsiteY23" fmla="*/ 48638 h 876163"/>
              <a:gd name="connsiteX24" fmla="*/ 321012 w 661480"/>
              <a:gd name="connsiteY24" fmla="*/ 58366 h 876163"/>
              <a:gd name="connsiteX25" fmla="*/ 291829 w 661480"/>
              <a:gd name="connsiteY25" fmla="*/ 77821 h 876163"/>
              <a:gd name="connsiteX26" fmla="*/ 223736 w 661480"/>
              <a:gd name="connsiteY26" fmla="*/ 97276 h 876163"/>
              <a:gd name="connsiteX27" fmla="*/ 165370 w 661480"/>
              <a:gd name="connsiteY27" fmla="*/ 126459 h 876163"/>
              <a:gd name="connsiteX28" fmla="*/ 126459 w 661480"/>
              <a:gd name="connsiteY28" fmla="*/ 175098 h 876163"/>
              <a:gd name="connsiteX29" fmla="*/ 38910 w 661480"/>
              <a:gd name="connsiteY29" fmla="*/ 252919 h 876163"/>
              <a:gd name="connsiteX30" fmla="*/ 19455 w 661480"/>
              <a:gd name="connsiteY30" fmla="*/ 272374 h 876163"/>
              <a:gd name="connsiteX31" fmla="*/ 184825 w 661480"/>
              <a:gd name="connsiteY31" fmla="*/ 126459 h 876163"/>
              <a:gd name="connsiteX32" fmla="*/ 243191 w 661480"/>
              <a:gd name="connsiteY32" fmla="*/ 87549 h 876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661480" h="876163">
                <a:moveTo>
                  <a:pt x="29182" y="175098"/>
                </a:moveTo>
                <a:lnTo>
                  <a:pt x="29182" y="175098"/>
                </a:lnTo>
                <a:cubicBezTo>
                  <a:pt x="6065" y="440953"/>
                  <a:pt x="15468" y="324194"/>
                  <a:pt x="0" y="525293"/>
                </a:cubicBezTo>
                <a:cubicBezTo>
                  <a:pt x="3242" y="547991"/>
                  <a:pt x="3139" y="571425"/>
                  <a:pt x="9727" y="593387"/>
                </a:cubicBezTo>
                <a:cubicBezTo>
                  <a:pt x="16519" y="616029"/>
                  <a:pt x="44794" y="635469"/>
                  <a:pt x="58365" y="651753"/>
                </a:cubicBezTo>
                <a:cubicBezTo>
                  <a:pt x="95180" y="695930"/>
                  <a:pt x="58283" y="673088"/>
                  <a:pt x="116731" y="719847"/>
                </a:cubicBezTo>
                <a:cubicBezTo>
                  <a:pt x="134989" y="734454"/>
                  <a:pt x="156391" y="744728"/>
                  <a:pt x="175097" y="758757"/>
                </a:cubicBezTo>
                <a:cubicBezTo>
                  <a:pt x="188067" y="768485"/>
                  <a:pt x="200260" y="779347"/>
                  <a:pt x="214008" y="787940"/>
                </a:cubicBezTo>
                <a:cubicBezTo>
                  <a:pt x="260947" y="817277"/>
                  <a:pt x="239970" y="799066"/>
                  <a:pt x="282102" y="817123"/>
                </a:cubicBezTo>
                <a:cubicBezTo>
                  <a:pt x="366245" y="853184"/>
                  <a:pt x="281756" y="823494"/>
                  <a:pt x="350195" y="846306"/>
                </a:cubicBezTo>
                <a:cubicBezTo>
                  <a:pt x="359923" y="852791"/>
                  <a:pt x="368921" y="860533"/>
                  <a:pt x="379378" y="865762"/>
                </a:cubicBezTo>
                <a:cubicBezTo>
                  <a:pt x="418964" y="885555"/>
                  <a:pt x="435094" y="872173"/>
                  <a:pt x="486382" y="865762"/>
                </a:cubicBezTo>
                <a:cubicBezTo>
                  <a:pt x="502595" y="849549"/>
                  <a:pt x="524767" y="837631"/>
                  <a:pt x="535021" y="817123"/>
                </a:cubicBezTo>
                <a:cubicBezTo>
                  <a:pt x="599538" y="688089"/>
                  <a:pt x="521269" y="849213"/>
                  <a:pt x="564204" y="749030"/>
                </a:cubicBezTo>
                <a:cubicBezTo>
                  <a:pt x="579015" y="714471"/>
                  <a:pt x="583575" y="710246"/>
                  <a:pt x="603114" y="680936"/>
                </a:cubicBezTo>
                <a:cubicBezTo>
                  <a:pt x="632277" y="564286"/>
                  <a:pt x="581798" y="759939"/>
                  <a:pt x="642025" y="564204"/>
                </a:cubicBezTo>
                <a:cubicBezTo>
                  <a:pt x="652799" y="529188"/>
                  <a:pt x="658296" y="456675"/>
                  <a:pt x="661480" y="428017"/>
                </a:cubicBezTo>
                <a:cubicBezTo>
                  <a:pt x="658238" y="317770"/>
                  <a:pt x="660912" y="207190"/>
                  <a:pt x="651753" y="97276"/>
                </a:cubicBezTo>
                <a:cubicBezTo>
                  <a:pt x="650991" y="88136"/>
                  <a:pt x="637800" y="85158"/>
                  <a:pt x="632297" y="77821"/>
                </a:cubicBezTo>
                <a:cubicBezTo>
                  <a:pt x="618268" y="59115"/>
                  <a:pt x="615569" y="26849"/>
                  <a:pt x="593387" y="19455"/>
                </a:cubicBezTo>
                <a:lnTo>
                  <a:pt x="535021" y="0"/>
                </a:lnTo>
                <a:cubicBezTo>
                  <a:pt x="489625" y="3243"/>
                  <a:pt x="443566" y="1341"/>
                  <a:pt x="398834" y="9728"/>
                </a:cubicBezTo>
                <a:cubicBezTo>
                  <a:pt x="389820" y="11418"/>
                  <a:pt x="386540" y="23454"/>
                  <a:pt x="379378" y="29183"/>
                </a:cubicBezTo>
                <a:cubicBezTo>
                  <a:pt x="370249" y="36486"/>
                  <a:pt x="360652" y="43410"/>
                  <a:pt x="350195" y="48638"/>
                </a:cubicBezTo>
                <a:cubicBezTo>
                  <a:pt x="341024" y="53224"/>
                  <a:pt x="330183" y="53780"/>
                  <a:pt x="321012" y="58366"/>
                </a:cubicBezTo>
                <a:cubicBezTo>
                  <a:pt x="310555" y="63594"/>
                  <a:pt x="302286" y="72593"/>
                  <a:pt x="291829" y="77821"/>
                </a:cubicBezTo>
                <a:cubicBezTo>
                  <a:pt x="277870" y="84800"/>
                  <a:pt x="236208" y="94158"/>
                  <a:pt x="223736" y="97276"/>
                </a:cubicBezTo>
                <a:cubicBezTo>
                  <a:pt x="178427" y="142585"/>
                  <a:pt x="237083" y="90603"/>
                  <a:pt x="165370" y="126459"/>
                </a:cubicBezTo>
                <a:cubicBezTo>
                  <a:pt x="148273" y="135008"/>
                  <a:pt x="137457" y="162725"/>
                  <a:pt x="126459" y="175098"/>
                </a:cubicBezTo>
                <a:cubicBezTo>
                  <a:pt x="77999" y="229616"/>
                  <a:pt x="83264" y="223350"/>
                  <a:pt x="38910" y="252919"/>
                </a:cubicBezTo>
                <a:cubicBezTo>
                  <a:pt x="17656" y="284800"/>
                  <a:pt x="19455" y="293793"/>
                  <a:pt x="19455" y="272374"/>
                </a:cubicBezTo>
                <a:lnTo>
                  <a:pt x="184825" y="126459"/>
                </a:lnTo>
                <a:lnTo>
                  <a:pt x="243191" y="87549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465CC3E-D095-0546-8623-A663BAA9CFE9}"/>
              </a:ext>
            </a:extLst>
          </p:cNvPr>
          <p:cNvSpPr txBox="1"/>
          <p:nvPr/>
        </p:nvSpPr>
        <p:spPr>
          <a:xfrm>
            <a:off x="7885466" y="3296488"/>
            <a:ext cx="16369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>
                <a:solidFill>
                  <a:schemeClr val="bg1"/>
                </a:solidFill>
              </a:rPr>
              <a:t>Японско-буддистская</a:t>
            </a:r>
          </a:p>
          <a:p>
            <a:r>
              <a:rPr lang="ru-RU" sz="1000" b="1" dirty="0">
                <a:solidFill>
                  <a:schemeClr val="bg1"/>
                </a:solidFill>
              </a:rPr>
              <a:t>цивилизация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CF31E6C-2EA4-5C4D-BAAF-3A5049FBF449}"/>
              </a:ext>
            </a:extLst>
          </p:cNvPr>
          <p:cNvSpPr/>
          <p:nvPr/>
        </p:nvSpPr>
        <p:spPr>
          <a:xfrm>
            <a:off x="7791491" y="3735421"/>
            <a:ext cx="2097836" cy="2159541"/>
          </a:xfrm>
          <a:custGeom>
            <a:avLst/>
            <a:gdLst>
              <a:gd name="connsiteX0" fmla="*/ 49003 w 2097836"/>
              <a:gd name="connsiteY0" fmla="*/ 29183 h 2159541"/>
              <a:gd name="connsiteX1" fmla="*/ 49003 w 2097836"/>
              <a:gd name="connsiteY1" fmla="*/ 29183 h 2159541"/>
              <a:gd name="connsiteX2" fmla="*/ 136552 w 2097836"/>
              <a:gd name="connsiteY2" fmla="*/ 9728 h 2159541"/>
              <a:gd name="connsiteX3" fmla="*/ 165735 w 2097836"/>
              <a:gd name="connsiteY3" fmla="*/ 0 h 2159541"/>
              <a:gd name="connsiteX4" fmla="*/ 272739 w 2097836"/>
              <a:gd name="connsiteY4" fmla="*/ 9728 h 2159541"/>
              <a:gd name="connsiteX5" fmla="*/ 301922 w 2097836"/>
              <a:gd name="connsiteY5" fmla="*/ 19456 h 2159541"/>
              <a:gd name="connsiteX6" fmla="*/ 350560 w 2097836"/>
              <a:gd name="connsiteY6" fmla="*/ 29183 h 2159541"/>
              <a:gd name="connsiteX7" fmla="*/ 389471 w 2097836"/>
              <a:gd name="connsiteY7" fmla="*/ 48639 h 2159541"/>
              <a:gd name="connsiteX8" fmla="*/ 428381 w 2097836"/>
              <a:gd name="connsiteY8" fmla="*/ 58366 h 2159541"/>
              <a:gd name="connsiteX9" fmla="*/ 496475 w 2097836"/>
              <a:gd name="connsiteY9" fmla="*/ 107005 h 2159541"/>
              <a:gd name="connsiteX10" fmla="*/ 525658 w 2097836"/>
              <a:gd name="connsiteY10" fmla="*/ 136188 h 2159541"/>
              <a:gd name="connsiteX11" fmla="*/ 584024 w 2097836"/>
              <a:gd name="connsiteY11" fmla="*/ 175098 h 2159541"/>
              <a:gd name="connsiteX12" fmla="*/ 632662 w 2097836"/>
              <a:gd name="connsiteY12" fmla="*/ 214009 h 2159541"/>
              <a:gd name="connsiteX13" fmla="*/ 710483 w 2097836"/>
              <a:gd name="connsiteY13" fmla="*/ 272375 h 2159541"/>
              <a:gd name="connsiteX14" fmla="*/ 739666 w 2097836"/>
              <a:gd name="connsiteY14" fmla="*/ 282102 h 2159541"/>
              <a:gd name="connsiteX15" fmla="*/ 788305 w 2097836"/>
              <a:gd name="connsiteY15" fmla="*/ 301558 h 2159541"/>
              <a:gd name="connsiteX16" fmla="*/ 827215 w 2097836"/>
              <a:gd name="connsiteY16" fmla="*/ 311285 h 2159541"/>
              <a:gd name="connsiteX17" fmla="*/ 924492 w 2097836"/>
              <a:gd name="connsiteY17" fmla="*/ 330741 h 2159541"/>
              <a:gd name="connsiteX18" fmla="*/ 1041224 w 2097836"/>
              <a:gd name="connsiteY18" fmla="*/ 321013 h 2159541"/>
              <a:gd name="connsiteX19" fmla="*/ 1099590 w 2097836"/>
              <a:gd name="connsiteY19" fmla="*/ 301558 h 2159541"/>
              <a:gd name="connsiteX20" fmla="*/ 1167683 w 2097836"/>
              <a:gd name="connsiteY20" fmla="*/ 252919 h 2159541"/>
              <a:gd name="connsiteX21" fmla="*/ 1196866 w 2097836"/>
              <a:gd name="connsiteY21" fmla="*/ 214009 h 2159541"/>
              <a:gd name="connsiteX22" fmla="*/ 1274688 w 2097836"/>
              <a:gd name="connsiteY22" fmla="*/ 145915 h 2159541"/>
              <a:gd name="connsiteX23" fmla="*/ 1313598 w 2097836"/>
              <a:gd name="connsiteY23" fmla="*/ 87549 h 2159541"/>
              <a:gd name="connsiteX24" fmla="*/ 1770798 w 2097836"/>
              <a:gd name="connsiteY24" fmla="*/ 97277 h 2159541"/>
              <a:gd name="connsiteX25" fmla="*/ 1819437 w 2097836"/>
              <a:gd name="connsiteY25" fmla="*/ 107005 h 2159541"/>
              <a:gd name="connsiteX26" fmla="*/ 1926441 w 2097836"/>
              <a:gd name="connsiteY26" fmla="*/ 155643 h 2159541"/>
              <a:gd name="connsiteX27" fmla="*/ 1955624 w 2097836"/>
              <a:gd name="connsiteY27" fmla="*/ 184826 h 2159541"/>
              <a:gd name="connsiteX28" fmla="*/ 1984807 w 2097836"/>
              <a:gd name="connsiteY28" fmla="*/ 194553 h 2159541"/>
              <a:gd name="connsiteX29" fmla="*/ 2023718 w 2097836"/>
              <a:gd name="connsiteY29" fmla="*/ 233464 h 2159541"/>
              <a:gd name="connsiteX30" fmla="*/ 2072356 w 2097836"/>
              <a:gd name="connsiteY30" fmla="*/ 291830 h 2159541"/>
              <a:gd name="connsiteX31" fmla="*/ 2082083 w 2097836"/>
              <a:gd name="connsiteY31" fmla="*/ 321013 h 2159541"/>
              <a:gd name="connsiteX32" fmla="*/ 2082083 w 2097836"/>
              <a:gd name="connsiteY32" fmla="*/ 603115 h 2159541"/>
              <a:gd name="connsiteX33" fmla="*/ 2062628 w 2097836"/>
              <a:gd name="connsiteY33" fmla="*/ 700392 h 2159541"/>
              <a:gd name="connsiteX34" fmla="*/ 2043173 w 2097836"/>
              <a:gd name="connsiteY34" fmla="*/ 749030 h 2159541"/>
              <a:gd name="connsiteX35" fmla="*/ 2033445 w 2097836"/>
              <a:gd name="connsiteY35" fmla="*/ 797668 h 2159541"/>
              <a:gd name="connsiteX36" fmla="*/ 2013990 w 2097836"/>
              <a:gd name="connsiteY36" fmla="*/ 875490 h 2159541"/>
              <a:gd name="connsiteX37" fmla="*/ 2004262 w 2097836"/>
              <a:gd name="connsiteY37" fmla="*/ 914400 h 2159541"/>
              <a:gd name="connsiteX38" fmla="*/ 1965352 w 2097836"/>
              <a:gd name="connsiteY38" fmla="*/ 1001949 h 2159541"/>
              <a:gd name="connsiteX39" fmla="*/ 1955624 w 2097836"/>
              <a:gd name="connsiteY39" fmla="*/ 1031132 h 2159541"/>
              <a:gd name="connsiteX40" fmla="*/ 1926441 w 2097836"/>
              <a:gd name="connsiteY40" fmla="*/ 1167319 h 2159541"/>
              <a:gd name="connsiteX41" fmla="*/ 1916713 w 2097836"/>
              <a:gd name="connsiteY41" fmla="*/ 1361873 h 2159541"/>
              <a:gd name="connsiteX42" fmla="*/ 1897258 w 2097836"/>
              <a:gd name="connsiteY42" fmla="*/ 1498060 h 2159541"/>
              <a:gd name="connsiteX43" fmla="*/ 1877803 w 2097836"/>
              <a:gd name="connsiteY43" fmla="*/ 1595336 h 2159541"/>
              <a:gd name="connsiteX44" fmla="*/ 1858347 w 2097836"/>
              <a:gd name="connsiteY44" fmla="*/ 1731524 h 2159541"/>
              <a:gd name="connsiteX45" fmla="*/ 1838892 w 2097836"/>
              <a:gd name="connsiteY45" fmla="*/ 1789890 h 2159541"/>
              <a:gd name="connsiteX46" fmla="*/ 1829164 w 2097836"/>
              <a:gd name="connsiteY46" fmla="*/ 1819073 h 2159541"/>
              <a:gd name="connsiteX47" fmla="*/ 1809709 w 2097836"/>
              <a:gd name="connsiteY47" fmla="*/ 1896894 h 2159541"/>
              <a:gd name="connsiteX48" fmla="*/ 1712432 w 2097836"/>
              <a:gd name="connsiteY48" fmla="*/ 1974715 h 2159541"/>
              <a:gd name="connsiteX49" fmla="*/ 1663794 w 2097836"/>
              <a:gd name="connsiteY49" fmla="*/ 2013626 h 2159541"/>
              <a:gd name="connsiteX50" fmla="*/ 1585973 w 2097836"/>
              <a:gd name="connsiteY50" fmla="*/ 2052536 h 2159541"/>
              <a:gd name="connsiteX51" fmla="*/ 1556790 w 2097836"/>
              <a:gd name="connsiteY51" fmla="*/ 2071992 h 2159541"/>
              <a:gd name="connsiteX52" fmla="*/ 1478969 w 2097836"/>
              <a:gd name="connsiteY52" fmla="*/ 2091447 h 2159541"/>
              <a:gd name="connsiteX53" fmla="*/ 1420603 w 2097836"/>
              <a:gd name="connsiteY53" fmla="*/ 2110902 h 2159541"/>
              <a:gd name="connsiteX54" fmla="*/ 1391420 w 2097836"/>
              <a:gd name="connsiteY54" fmla="*/ 2120630 h 2159541"/>
              <a:gd name="connsiteX55" fmla="*/ 1342781 w 2097836"/>
              <a:gd name="connsiteY55" fmla="*/ 2130358 h 2159541"/>
              <a:gd name="connsiteX56" fmla="*/ 1255232 w 2097836"/>
              <a:gd name="connsiteY56" fmla="*/ 2149813 h 2159541"/>
              <a:gd name="connsiteX57" fmla="*/ 1128773 w 2097836"/>
              <a:gd name="connsiteY57" fmla="*/ 2159541 h 2159541"/>
              <a:gd name="connsiteX58" fmla="*/ 914764 w 2097836"/>
              <a:gd name="connsiteY58" fmla="*/ 2149813 h 2159541"/>
              <a:gd name="connsiteX59" fmla="*/ 885581 w 2097836"/>
              <a:gd name="connsiteY59" fmla="*/ 2140085 h 2159541"/>
              <a:gd name="connsiteX60" fmla="*/ 856398 w 2097836"/>
              <a:gd name="connsiteY60" fmla="*/ 2081719 h 2159541"/>
              <a:gd name="connsiteX61" fmla="*/ 856398 w 2097836"/>
              <a:gd name="connsiteY61" fmla="*/ 1653702 h 2159541"/>
              <a:gd name="connsiteX62" fmla="*/ 895309 w 2097836"/>
              <a:gd name="connsiteY62" fmla="*/ 1585609 h 2159541"/>
              <a:gd name="connsiteX63" fmla="*/ 914764 w 2097836"/>
              <a:gd name="connsiteY63" fmla="*/ 1566153 h 2159541"/>
              <a:gd name="connsiteX64" fmla="*/ 953675 w 2097836"/>
              <a:gd name="connsiteY64" fmla="*/ 1498060 h 2159541"/>
              <a:gd name="connsiteX65" fmla="*/ 973130 w 2097836"/>
              <a:gd name="connsiteY65" fmla="*/ 1439694 h 2159541"/>
              <a:gd name="connsiteX66" fmla="*/ 992586 w 2097836"/>
              <a:gd name="connsiteY66" fmla="*/ 1361873 h 2159541"/>
              <a:gd name="connsiteX67" fmla="*/ 1002313 w 2097836"/>
              <a:gd name="connsiteY67" fmla="*/ 1264596 h 2159541"/>
              <a:gd name="connsiteX68" fmla="*/ 992586 w 2097836"/>
              <a:gd name="connsiteY68" fmla="*/ 1031132 h 2159541"/>
              <a:gd name="connsiteX69" fmla="*/ 982858 w 2097836"/>
              <a:gd name="connsiteY69" fmla="*/ 1001949 h 2159541"/>
              <a:gd name="connsiteX70" fmla="*/ 905037 w 2097836"/>
              <a:gd name="connsiteY70" fmla="*/ 972766 h 2159541"/>
              <a:gd name="connsiteX71" fmla="*/ 836943 w 2097836"/>
              <a:gd name="connsiteY71" fmla="*/ 963039 h 2159541"/>
              <a:gd name="connsiteX72" fmla="*/ 798032 w 2097836"/>
              <a:gd name="connsiteY72" fmla="*/ 953311 h 2159541"/>
              <a:gd name="connsiteX73" fmla="*/ 768849 w 2097836"/>
              <a:gd name="connsiteY73" fmla="*/ 933856 h 2159541"/>
              <a:gd name="connsiteX74" fmla="*/ 749394 w 2097836"/>
              <a:gd name="connsiteY74" fmla="*/ 914400 h 2159541"/>
              <a:gd name="connsiteX75" fmla="*/ 652118 w 2097836"/>
              <a:gd name="connsiteY75" fmla="*/ 885217 h 2159541"/>
              <a:gd name="connsiteX76" fmla="*/ 613207 w 2097836"/>
              <a:gd name="connsiteY76" fmla="*/ 865762 h 2159541"/>
              <a:gd name="connsiteX77" fmla="*/ 554841 w 2097836"/>
              <a:gd name="connsiteY77" fmla="*/ 846307 h 2159541"/>
              <a:gd name="connsiteX78" fmla="*/ 525658 w 2097836"/>
              <a:gd name="connsiteY78" fmla="*/ 836579 h 2159541"/>
              <a:gd name="connsiteX79" fmla="*/ 467292 w 2097836"/>
              <a:gd name="connsiteY79" fmla="*/ 797668 h 2159541"/>
              <a:gd name="connsiteX80" fmla="*/ 447837 w 2097836"/>
              <a:gd name="connsiteY80" fmla="*/ 739302 h 2159541"/>
              <a:gd name="connsiteX81" fmla="*/ 438109 w 2097836"/>
              <a:gd name="connsiteY81" fmla="*/ 710119 h 2159541"/>
              <a:gd name="connsiteX82" fmla="*/ 399198 w 2097836"/>
              <a:gd name="connsiteY82" fmla="*/ 651753 h 2159541"/>
              <a:gd name="connsiteX83" fmla="*/ 370015 w 2097836"/>
              <a:gd name="connsiteY83" fmla="*/ 564205 h 2159541"/>
              <a:gd name="connsiteX84" fmla="*/ 360288 w 2097836"/>
              <a:gd name="connsiteY84" fmla="*/ 535022 h 2159541"/>
              <a:gd name="connsiteX85" fmla="*/ 321377 w 2097836"/>
              <a:gd name="connsiteY85" fmla="*/ 398834 h 2159541"/>
              <a:gd name="connsiteX86" fmla="*/ 282466 w 2097836"/>
              <a:gd name="connsiteY86" fmla="*/ 389107 h 2159541"/>
              <a:gd name="connsiteX87" fmla="*/ 263011 w 2097836"/>
              <a:gd name="connsiteY87" fmla="*/ 359924 h 2159541"/>
              <a:gd name="connsiteX88" fmla="*/ 165735 w 2097836"/>
              <a:gd name="connsiteY88" fmla="*/ 282102 h 2159541"/>
              <a:gd name="connsiteX89" fmla="*/ 107369 w 2097836"/>
              <a:gd name="connsiteY89" fmla="*/ 252919 h 2159541"/>
              <a:gd name="connsiteX90" fmla="*/ 29547 w 2097836"/>
              <a:gd name="connsiteY90" fmla="*/ 184826 h 2159541"/>
              <a:gd name="connsiteX91" fmla="*/ 364 w 2097836"/>
              <a:gd name="connsiteY91" fmla="*/ 107005 h 2159541"/>
              <a:gd name="connsiteX92" fmla="*/ 10092 w 2097836"/>
              <a:gd name="connsiteY92" fmla="*/ 48639 h 2159541"/>
              <a:gd name="connsiteX93" fmla="*/ 49003 w 2097836"/>
              <a:gd name="connsiteY93" fmla="*/ 29183 h 2159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2097836" h="2159541">
                <a:moveTo>
                  <a:pt x="49003" y="29183"/>
                </a:moveTo>
                <a:lnTo>
                  <a:pt x="49003" y="29183"/>
                </a:lnTo>
                <a:cubicBezTo>
                  <a:pt x="78186" y="22698"/>
                  <a:pt x="107550" y="16979"/>
                  <a:pt x="136552" y="9728"/>
                </a:cubicBezTo>
                <a:cubicBezTo>
                  <a:pt x="146500" y="7241"/>
                  <a:pt x="155481" y="0"/>
                  <a:pt x="165735" y="0"/>
                </a:cubicBezTo>
                <a:cubicBezTo>
                  <a:pt x="201550" y="0"/>
                  <a:pt x="237071" y="6485"/>
                  <a:pt x="272739" y="9728"/>
                </a:cubicBezTo>
                <a:cubicBezTo>
                  <a:pt x="282467" y="12971"/>
                  <a:pt x="291974" y="16969"/>
                  <a:pt x="301922" y="19456"/>
                </a:cubicBezTo>
                <a:cubicBezTo>
                  <a:pt x="317962" y="23466"/>
                  <a:pt x="334875" y="23955"/>
                  <a:pt x="350560" y="29183"/>
                </a:cubicBezTo>
                <a:cubicBezTo>
                  <a:pt x="364317" y="33769"/>
                  <a:pt x="375893" y="43547"/>
                  <a:pt x="389471" y="48639"/>
                </a:cubicBezTo>
                <a:cubicBezTo>
                  <a:pt x="401989" y="53333"/>
                  <a:pt x="415411" y="55124"/>
                  <a:pt x="428381" y="58366"/>
                </a:cubicBezTo>
                <a:cubicBezTo>
                  <a:pt x="504258" y="134243"/>
                  <a:pt x="406848" y="42985"/>
                  <a:pt x="496475" y="107005"/>
                </a:cubicBezTo>
                <a:cubicBezTo>
                  <a:pt x="507669" y="115001"/>
                  <a:pt x="514799" y="127742"/>
                  <a:pt x="525658" y="136188"/>
                </a:cubicBezTo>
                <a:cubicBezTo>
                  <a:pt x="544115" y="150543"/>
                  <a:pt x="584024" y="175098"/>
                  <a:pt x="584024" y="175098"/>
                </a:cubicBezTo>
                <a:cubicBezTo>
                  <a:pt x="622771" y="233219"/>
                  <a:pt x="580456" y="182686"/>
                  <a:pt x="632662" y="214009"/>
                </a:cubicBezTo>
                <a:cubicBezTo>
                  <a:pt x="690269" y="248573"/>
                  <a:pt x="589376" y="232009"/>
                  <a:pt x="710483" y="272375"/>
                </a:cubicBezTo>
                <a:cubicBezTo>
                  <a:pt x="720211" y="275617"/>
                  <a:pt x="730065" y="278502"/>
                  <a:pt x="739666" y="282102"/>
                </a:cubicBezTo>
                <a:cubicBezTo>
                  <a:pt x="756016" y="288233"/>
                  <a:pt x="771739" y="296036"/>
                  <a:pt x="788305" y="301558"/>
                </a:cubicBezTo>
                <a:cubicBezTo>
                  <a:pt x="800988" y="305786"/>
                  <a:pt x="814143" y="308484"/>
                  <a:pt x="827215" y="311285"/>
                </a:cubicBezTo>
                <a:cubicBezTo>
                  <a:pt x="859549" y="318214"/>
                  <a:pt x="924492" y="330741"/>
                  <a:pt x="924492" y="330741"/>
                </a:cubicBezTo>
                <a:cubicBezTo>
                  <a:pt x="963403" y="327498"/>
                  <a:pt x="1002710" y="327432"/>
                  <a:pt x="1041224" y="321013"/>
                </a:cubicBezTo>
                <a:cubicBezTo>
                  <a:pt x="1061453" y="317642"/>
                  <a:pt x="1099590" y="301558"/>
                  <a:pt x="1099590" y="301558"/>
                </a:cubicBezTo>
                <a:cubicBezTo>
                  <a:pt x="1116159" y="290511"/>
                  <a:pt x="1155618" y="264984"/>
                  <a:pt x="1167683" y="252919"/>
                </a:cubicBezTo>
                <a:cubicBezTo>
                  <a:pt x="1179147" y="241455"/>
                  <a:pt x="1185402" y="225473"/>
                  <a:pt x="1196866" y="214009"/>
                </a:cubicBezTo>
                <a:cubicBezTo>
                  <a:pt x="1248278" y="162597"/>
                  <a:pt x="1211601" y="240547"/>
                  <a:pt x="1274688" y="145915"/>
                </a:cubicBezTo>
                <a:lnTo>
                  <a:pt x="1313598" y="87549"/>
                </a:lnTo>
                <a:lnTo>
                  <a:pt x="1770798" y="97277"/>
                </a:lnTo>
                <a:cubicBezTo>
                  <a:pt x="1787320" y="97912"/>
                  <a:pt x="1804005" y="101070"/>
                  <a:pt x="1819437" y="107005"/>
                </a:cubicBezTo>
                <a:cubicBezTo>
                  <a:pt x="2102215" y="215765"/>
                  <a:pt x="1800523" y="113669"/>
                  <a:pt x="1926441" y="155643"/>
                </a:cubicBezTo>
                <a:cubicBezTo>
                  <a:pt x="1936169" y="165371"/>
                  <a:pt x="1944177" y="177195"/>
                  <a:pt x="1955624" y="184826"/>
                </a:cubicBezTo>
                <a:cubicBezTo>
                  <a:pt x="1964156" y="190514"/>
                  <a:pt x="1976463" y="188593"/>
                  <a:pt x="1984807" y="194553"/>
                </a:cubicBezTo>
                <a:cubicBezTo>
                  <a:pt x="1999733" y="205214"/>
                  <a:pt x="2010748" y="220494"/>
                  <a:pt x="2023718" y="233464"/>
                </a:cubicBezTo>
                <a:cubicBezTo>
                  <a:pt x="2061165" y="270912"/>
                  <a:pt x="2045270" y="251203"/>
                  <a:pt x="2072356" y="291830"/>
                </a:cubicBezTo>
                <a:cubicBezTo>
                  <a:pt x="2075598" y="301558"/>
                  <a:pt x="2079266" y="311154"/>
                  <a:pt x="2082083" y="321013"/>
                </a:cubicBezTo>
                <a:cubicBezTo>
                  <a:pt x="2111416" y="423681"/>
                  <a:pt x="2092782" y="437278"/>
                  <a:pt x="2082083" y="603115"/>
                </a:cubicBezTo>
                <a:cubicBezTo>
                  <a:pt x="2080933" y="620937"/>
                  <a:pt x="2069836" y="678768"/>
                  <a:pt x="2062628" y="700392"/>
                </a:cubicBezTo>
                <a:cubicBezTo>
                  <a:pt x="2057106" y="716957"/>
                  <a:pt x="2048191" y="732305"/>
                  <a:pt x="2043173" y="749030"/>
                </a:cubicBezTo>
                <a:cubicBezTo>
                  <a:pt x="2038422" y="764866"/>
                  <a:pt x="2037163" y="781558"/>
                  <a:pt x="2033445" y="797668"/>
                </a:cubicBezTo>
                <a:cubicBezTo>
                  <a:pt x="2027432" y="823722"/>
                  <a:pt x="2020475" y="849549"/>
                  <a:pt x="2013990" y="875490"/>
                </a:cubicBezTo>
                <a:cubicBezTo>
                  <a:pt x="2010747" y="888460"/>
                  <a:pt x="2008490" y="901717"/>
                  <a:pt x="2004262" y="914400"/>
                </a:cubicBezTo>
                <a:cubicBezTo>
                  <a:pt x="1954073" y="1064971"/>
                  <a:pt x="2011596" y="909461"/>
                  <a:pt x="1965352" y="1001949"/>
                </a:cubicBezTo>
                <a:cubicBezTo>
                  <a:pt x="1960766" y="1011120"/>
                  <a:pt x="1958322" y="1021239"/>
                  <a:pt x="1955624" y="1031132"/>
                </a:cubicBezTo>
                <a:cubicBezTo>
                  <a:pt x="1934849" y="1107307"/>
                  <a:pt x="1938010" y="1097907"/>
                  <a:pt x="1926441" y="1167319"/>
                </a:cubicBezTo>
                <a:cubicBezTo>
                  <a:pt x="1923198" y="1232170"/>
                  <a:pt x="1921339" y="1297106"/>
                  <a:pt x="1916713" y="1361873"/>
                </a:cubicBezTo>
                <a:cubicBezTo>
                  <a:pt x="1914396" y="1394307"/>
                  <a:pt x="1903847" y="1462917"/>
                  <a:pt x="1897258" y="1498060"/>
                </a:cubicBezTo>
                <a:cubicBezTo>
                  <a:pt x="1891164" y="1530561"/>
                  <a:pt x="1882960" y="1562673"/>
                  <a:pt x="1877803" y="1595336"/>
                </a:cubicBezTo>
                <a:cubicBezTo>
                  <a:pt x="1868446" y="1654595"/>
                  <a:pt x="1872596" y="1679276"/>
                  <a:pt x="1858347" y="1731524"/>
                </a:cubicBezTo>
                <a:cubicBezTo>
                  <a:pt x="1852951" y="1751309"/>
                  <a:pt x="1845377" y="1770435"/>
                  <a:pt x="1838892" y="1789890"/>
                </a:cubicBezTo>
                <a:cubicBezTo>
                  <a:pt x="1835649" y="1799618"/>
                  <a:pt x="1831175" y="1809018"/>
                  <a:pt x="1829164" y="1819073"/>
                </a:cubicBezTo>
                <a:cubicBezTo>
                  <a:pt x="1828143" y="1824178"/>
                  <a:pt x="1818019" y="1885260"/>
                  <a:pt x="1809709" y="1896894"/>
                </a:cubicBezTo>
                <a:cubicBezTo>
                  <a:pt x="1782026" y="1935649"/>
                  <a:pt x="1750671" y="1946905"/>
                  <a:pt x="1712432" y="1974715"/>
                </a:cubicBezTo>
                <a:cubicBezTo>
                  <a:pt x="1695641" y="1986927"/>
                  <a:pt x="1681477" y="2002744"/>
                  <a:pt x="1663794" y="2013626"/>
                </a:cubicBezTo>
                <a:cubicBezTo>
                  <a:pt x="1639094" y="2028826"/>
                  <a:pt x="1610104" y="2036448"/>
                  <a:pt x="1585973" y="2052536"/>
                </a:cubicBezTo>
                <a:cubicBezTo>
                  <a:pt x="1576245" y="2059021"/>
                  <a:pt x="1567777" y="2067997"/>
                  <a:pt x="1556790" y="2071992"/>
                </a:cubicBezTo>
                <a:cubicBezTo>
                  <a:pt x="1531661" y="2081130"/>
                  <a:pt x="1504336" y="2082992"/>
                  <a:pt x="1478969" y="2091447"/>
                </a:cubicBezTo>
                <a:lnTo>
                  <a:pt x="1420603" y="2110902"/>
                </a:lnTo>
                <a:cubicBezTo>
                  <a:pt x="1410875" y="2114145"/>
                  <a:pt x="1401475" y="2118619"/>
                  <a:pt x="1391420" y="2120630"/>
                </a:cubicBezTo>
                <a:cubicBezTo>
                  <a:pt x="1375207" y="2123873"/>
                  <a:pt x="1358921" y="2126771"/>
                  <a:pt x="1342781" y="2130358"/>
                </a:cubicBezTo>
                <a:cubicBezTo>
                  <a:pt x="1314042" y="2136744"/>
                  <a:pt x="1284564" y="2146554"/>
                  <a:pt x="1255232" y="2149813"/>
                </a:cubicBezTo>
                <a:cubicBezTo>
                  <a:pt x="1213213" y="2154482"/>
                  <a:pt x="1170926" y="2156298"/>
                  <a:pt x="1128773" y="2159541"/>
                </a:cubicBezTo>
                <a:cubicBezTo>
                  <a:pt x="1057437" y="2156298"/>
                  <a:pt x="985947" y="2155508"/>
                  <a:pt x="914764" y="2149813"/>
                </a:cubicBezTo>
                <a:cubicBezTo>
                  <a:pt x="904543" y="2148995"/>
                  <a:pt x="893588" y="2146491"/>
                  <a:pt x="885581" y="2140085"/>
                </a:cubicBezTo>
                <a:cubicBezTo>
                  <a:pt x="868439" y="2126371"/>
                  <a:pt x="862806" y="2100943"/>
                  <a:pt x="856398" y="2081719"/>
                </a:cubicBezTo>
                <a:cubicBezTo>
                  <a:pt x="831931" y="1910437"/>
                  <a:pt x="834369" y="1954763"/>
                  <a:pt x="856398" y="1653702"/>
                </a:cubicBezTo>
                <a:cubicBezTo>
                  <a:pt x="857202" y="1642713"/>
                  <a:pt x="887064" y="1595916"/>
                  <a:pt x="895309" y="1585609"/>
                </a:cubicBezTo>
                <a:cubicBezTo>
                  <a:pt x="901038" y="1578447"/>
                  <a:pt x="908279" y="1572638"/>
                  <a:pt x="914764" y="1566153"/>
                </a:cubicBezTo>
                <a:cubicBezTo>
                  <a:pt x="944520" y="1476888"/>
                  <a:pt x="894779" y="1615851"/>
                  <a:pt x="953675" y="1498060"/>
                </a:cubicBezTo>
                <a:cubicBezTo>
                  <a:pt x="962846" y="1479717"/>
                  <a:pt x="966645" y="1459149"/>
                  <a:pt x="973130" y="1439694"/>
                </a:cubicBezTo>
                <a:cubicBezTo>
                  <a:pt x="988087" y="1394822"/>
                  <a:pt x="980846" y="1420572"/>
                  <a:pt x="992586" y="1361873"/>
                </a:cubicBezTo>
                <a:cubicBezTo>
                  <a:pt x="995828" y="1329447"/>
                  <a:pt x="1002313" y="1297183"/>
                  <a:pt x="1002313" y="1264596"/>
                </a:cubicBezTo>
                <a:cubicBezTo>
                  <a:pt x="1002313" y="1186707"/>
                  <a:pt x="998340" y="1108808"/>
                  <a:pt x="992586" y="1031132"/>
                </a:cubicBezTo>
                <a:cubicBezTo>
                  <a:pt x="991829" y="1020906"/>
                  <a:pt x="989264" y="1009956"/>
                  <a:pt x="982858" y="1001949"/>
                </a:cubicBezTo>
                <a:cubicBezTo>
                  <a:pt x="964348" y="978811"/>
                  <a:pt x="930590" y="977025"/>
                  <a:pt x="905037" y="972766"/>
                </a:cubicBezTo>
                <a:cubicBezTo>
                  <a:pt x="882421" y="968997"/>
                  <a:pt x="859502" y="967140"/>
                  <a:pt x="836943" y="963039"/>
                </a:cubicBezTo>
                <a:cubicBezTo>
                  <a:pt x="823789" y="960647"/>
                  <a:pt x="811002" y="956554"/>
                  <a:pt x="798032" y="953311"/>
                </a:cubicBezTo>
                <a:cubicBezTo>
                  <a:pt x="788304" y="946826"/>
                  <a:pt x="777978" y="941159"/>
                  <a:pt x="768849" y="933856"/>
                </a:cubicBezTo>
                <a:cubicBezTo>
                  <a:pt x="761687" y="928127"/>
                  <a:pt x="757597" y="918502"/>
                  <a:pt x="749394" y="914400"/>
                </a:cubicBezTo>
                <a:cubicBezTo>
                  <a:pt x="682888" y="881146"/>
                  <a:pt x="707962" y="906159"/>
                  <a:pt x="652118" y="885217"/>
                </a:cubicBezTo>
                <a:cubicBezTo>
                  <a:pt x="638540" y="880125"/>
                  <a:pt x="626671" y="871148"/>
                  <a:pt x="613207" y="865762"/>
                </a:cubicBezTo>
                <a:cubicBezTo>
                  <a:pt x="594166" y="858146"/>
                  <a:pt x="574296" y="852792"/>
                  <a:pt x="554841" y="846307"/>
                </a:cubicBezTo>
                <a:cubicBezTo>
                  <a:pt x="545113" y="843064"/>
                  <a:pt x="534190" y="842267"/>
                  <a:pt x="525658" y="836579"/>
                </a:cubicBezTo>
                <a:lnTo>
                  <a:pt x="467292" y="797668"/>
                </a:lnTo>
                <a:lnTo>
                  <a:pt x="447837" y="739302"/>
                </a:lnTo>
                <a:cubicBezTo>
                  <a:pt x="444594" y="729574"/>
                  <a:pt x="443797" y="718651"/>
                  <a:pt x="438109" y="710119"/>
                </a:cubicBezTo>
                <a:lnTo>
                  <a:pt x="399198" y="651753"/>
                </a:lnTo>
                <a:lnTo>
                  <a:pt x="370015" y="564205"/>
                </a:lnTo>
                <a:lnTo>
                  <a:pt x="360288" y="535022"/>
                </a:lnTo>
                <a:cubicBezTo>
                  <a:pt x="350844" y="412254"/>
                  <a:pt x="390409" y="418557"/>
                  <a:pt x="321377" y="398834"/>
                </a:cubicBezTo>
                <a:cubicBezTo>
                  <a:pt x="308522" y="395161"/>
                  <a:pt x="295436" y="392349"/>
                  <a:pt x="282466" y="389107"/>
                </a:cubicBezTo>
                <a:cubicBezTo>
                  <a:pt x="275981" y="379379"/>
                  <a:pt x="270619" y="368801"/>
                  <a:pt x="263011" y="359924"/>
                </a:cubicBezTo>
                <a:cubicBezTo>
                  <a:pt x="226050" y="316802"/>
                  <a:pt x="215801" y="315480"/>
                  <a:pt x="165735" y="282102"/>
                </a:cubicBezTo>
                <a:cubicBezTo>
                  <a:pt x="128022" y="256960"/>
                  <a:pt x="147641" y="266344"/>
                  <a:pt x="107369" y="252919"/>
                </a:cubicBezTo>
                <a:cubicBezTo>
                  <a:pt x="50463" y="196014"/>
                  <a:pt x="77808" y="216999"/>
                  <a:pt x="29547" y="184826"/>
                </a:cubicBezTo>
                <a:cubicBezTo>
                  <a:pt x="9421" y="154636"/>
                  <a:pt x="364" y="149075"/>
                  <a:pt x="364" y="107005"/>
                </a:cubicBezTo>
                <a:cubicBezTo>
                  <a:pt x="364" y="87281"/>
                  <a:pt x="-2896" y="63483"/>
                  <a:pt x="10092" y="48639"/>
                </a:cubicBezTo>
                <a:cubicBezTo>
                  <a:pt x="43188" y="10815"/>
                  <a:pt x="42518" y="32426"/>
                  <a:pt x="49003" y="29183"/>
                </a:cubicBezTo>
                <a:close/>
              </a:path>
            </a:pathLst>
          </a:custGeom>
          <a:noFill/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43BF778-7D0E-F145-BC78-AD0B2640DBBE}"/>
              </a:ext>
            </a:extLst>
          </p:cNvPr>
          <p:cNvSpPr txBox="1"/>
          <p:nvPr/>
        </p:nvSpPr>
        <p:spPr>
          <a:xfrm>
            <a:off x="4381273" y="2881133"/>
            <a:ext cx="4587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VIII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BDE9107-4C07-A642-82ED-3E244034633B}"/>
              </a:ext>
            </a:extLst>
          </p:cNvPr>
          <p:cNvSpPr txBox="1"/>
          <p:nvPr/>
        </p:nvSpPr>
        <p:spPr>
          <a:xfrm>
            <a:off x="8221583" y="3070895"/>
            <a:ext cx="3561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IX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41A995B-CB8C-9841-9047-15368587B464}"/>
              </a:ext>
            </a:extLst>
          </p:cNvPr>
          <p:cNvSpPr txBox="1"/>
          <p:nvPr/>
        </p:nvSpPr>
        <p:spPr>
          <a:xfrm>
            <a:off x="9015722" y="4215235"/>
            <a:ext cx="3064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X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85F4F7-87FF-2842-AB73-2CD2A029F0D4}"/>
              </a:ext>
            </a:extLst>
          </p:cNvPr>
          <p:cNvSpPr txBox="1"/>
          <p:nvPr/>
        </p:nvSpPr>
        <p:spPr>
          <a:xfrm>
            <a:off x="5638356" y="1778304"/>
            <a:ext cx="14991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Актуальные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D444041-8C00-0B46-B6CB-0C55A8948B08}"/>
              </a:ext>
            </a:extLst>
          </p:cNvPr>
          <p:cNvSpPr txBox="1"/>
          <p:nvPr/>
        </p:nvSpPr>
        <p:spPr>
          <a:xfrm>
            <a:off x="5657418" y="5687337"/>
            <a:ext cx="1725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Виртуальные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24C41BC-F677-F34C-92EE-6C5B77D523CE}"/>
              </a:ext>
            </a:extLst>
          </p:cNvPr>
          <p:cNvCxnSpPr/>
          <p:nvPr/>
        </p:nvCxnSpPr>
        <p:spPr>
          <a:xfrm flipH="1">
            <a:off x="5641302" y="2081712"/>
            <a:ext cx="232350" cy="349532"/>
          </a:xfrm>
          <a:prstGeom prst="straightConnector1">
            <a:avLst/>
          </a:prstGeom>
          <a:ln w="38100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967AE8A0-8FE3-E04B-AF7C-63AE3A11876D}"/>
              </a:ext>
            </a:extLst>
          </p:cNvPr>
          <p:cNvCxnSpPr>
            <a:cxnSpLocks/>
          </p:cNvCxnSpPr>
          <p:nvPr/>
        </p:nvCxnSpPr>
        <p:spPr>
          <a:xfrm flipH="1">
            <a:off x="2861652" y="2056544"/>
            <a:ext cx="2474007" cy="385650"/>
          </a:xfrm>
          <a:prstGeom prst="straightConnector1">
            <a:avLst/>
          </a:prstGeom>
          <a:ln w="38100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94DC1A30-E899-704D-BAC0-30D7CDD51A0E}"/>
              </a:ext>
            </a:extLst>
          </p:cNvPr>
          <p:cNvCxnSpPr>
            <a:cxnSpLocks/>
          </p:cNvCxnSpPr>
          <p:nvPr/>
        </p:nvCxnSpPr>
        <p:spPr>
          <a:xfrm flipH="1">
            <a:off x="4997523" y="2129946"/>
            <a:ext cx="643779" cy="352845"/>
          </a:xfrm>
          <a:prstGeom prst="straightConnector1">
            <a:avLst/>
          </a:prstGeom>
          <a:ln w="38100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299A9507-790A-E84B-8CFF-2A6003FCBD6E}"/>
              </a:ext>
            </a:extLst>
          </p:cNvPr>
          <p:cNvCxnSpPr>
            <a:cxnSpLocks/>
            <a:endCxn id="23" idx="48"/>
          </p:cNvCxnSpPr>
          <p:nvPr/>
        </p:nvCxnSpPr>
        <p:spPr>
          <a:xfrm>
            <a:off x="6054567" y="2216971"/>
            <a:ext cx="460172" cy="1024390"/>
          </a:xfrm>
          <a:prstGeom prst="straightConnector1">
            <a:avLst/>
          </a:prstGeom>
          <a:ln w="38100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2D3F4ABA-97E8-8644-A126-FD4F7B88A468}"/>
              </a:ext>
            </a:extLst>
          </p:cNvPr>
          <p:cNvCxnSpPr>
            <a:cxnSpLocks/>
          </p:cNvCxnSpPr>
          <p:nvPr/>
        </p:nvCxnSpPr>
        <p:spPr>
          <a:xfrm>
            <a:off x="6519312" y="2156182"/>
            <a:ext cx="460172" cy="1024390"/>
          </a:xfrm>
          <a:prstGeom prst="straightConnector1">
            <a:avLst/>
          </a:prstGeom>
          <a:ln w="38100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4FFE343C-71D3-B84E-A538-19813DE621A7}"/>
              </a:ext>
            </a:extLst>
          </p:cNvPr>
          <p:cNvCxnSpPr>
            <a:cxnSpLocks/>
          </p:cNvCxnSpPr>
          <p:nvPr/>
        </p:nvCxnSpPr>
        <p:spPr>
          <a:xfrm flipH="1" flipV="1">
            <a:off x="3617317" y="5290991"/>
            <a:ext cx="1848314" cy="452813"/>
          </a:xfrm>
          <a:prstGeom prst="straightConnector1">
            <a:avLst/>
          </a:prstGeom>
          <a:ln w="38100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82ADC409-7621-184F-8D42-C7E406FFC02F}"/>
              </a:ext>
            </a:extLst>
          </p:cNvPr>
          <p:cNvCxnSpPr>
            <a:cxnSpLocks/>
          </p:cNvCxnSpPr>
          <p:nvPr/>
        </p:nvCxnSpPr>
        <p:spPr>
          <a:xfrm flipH="1" flipV="1">
            <a:off x="4963751" y="4469887"/>
            <a:ext cx="700832" cy="1260875"/>
          </a:xfrm>
          <a:prstGeom prst="straightConnector1">
            <a:avLst/>
          </a:prstGeom>
          <a:ln w="38100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B2886044-8A38-E649-A85B-6AE5248E7E91}"/>
              </a:ext>
            </a:extLst>
          </p:cNvPr>
          <p:cNvCxnSpPr>
            <a:cxnSpLocks/>
          </p:cNvCxnSpPr>
          <p:nvPr/>
        </p:nvCxnSpPr>
        <p:spPr>
          <a:xfrm flipH="1" flipV="1">
            <a:off x="6224299" y="3909502"/>
            <a:ext cx="161583" cy="1684474"/>
          </a:xfrm>
          <a:prstGeom prst="straightConnector1">
            <a:avLst/>
          </a:prstGeom>
          <a:ln w="38100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257C8AC6-688E-2646-B2C1-E09FE4C01FE6}"/>
              </a:ext>
            </a:extLst>
          </p:cNvPr>
          <p:cNvCxnSpPr>
            <a:cxnSpLocks/>
          </p:cNvCxnSpPr>
          <p:nvPr/>
        </p:nvCxnSpPr>
        <p:spPr>
          <a:xfrm flipV="1">
            <a:off x="6538283" y="3707728"/>
            <a:ext cx="1834499" cy="2038648"/>
          </a:xfrm>
          <a:prstGeom prst="straightConnector1">
            <a:avLst/>
          </a:prstGeom>
          <a:ln w="38100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507ECC7C-D6F1-9E4C-9726-549B725F24D7}"/>
              </a:ext>
            </a:extLst>
          </p:cNvPr>
          <p:cNvCxnSpPr>
            <a:cxnSpLocks/>
          </p:cNvCxnSpPr>
          <p:nvPr/>
        </p:nvCxnSpPr>
        <p:spPr>
          <a:xfrm flipV="1">
            <a:off x="7040032" y="5385503"/>
            <a:ext cx="2190974" cy="357239"/>
          </a:xfrm>
          <a:prstGeom prst="straightConnector1">
            <a:avLst/>
          </a:prstGeom>
          <a:ln w="38100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426072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02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109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633140" y="488387"/>
            <a:ext cx="9404723" cy="12042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 err="1"/>
              <a:t>Контргегемония</a:t>
            </a:r>
            <a:r>
              <a:rPr lang="ru-RU" sz="3200" b="1" dirty="0"/>
              <a:t> (</a:t>
            </a:r>
            <a:r>
              <a:rPr lang="ru-RU" sz="3200" b="1" dirty="0" err="1"/>
              <a:t>грамшизм</a:t>
            </a:r>
            <a:r>
              <a:rPr lang="ru-RU" sz="3200" b="1" dirty="0"/>
              <a:t> в МО).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31E2C008-15A8-DE48-A805-2D2805BA0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3500" y="2174132"/>
            <a:ext cx="8946541" cy="4195481"/>
          </a:xfrm>
        </p:spPr>
        <p:txBody>
          <a:bodyPr>
            <a:normAutofit/>
          </a:bodyPr>
          <a:lstStyle/>
          <a:p>
            <a:r>
              <a:rPr lang="ru-RU" dirty="0"/>
              <a:t>Преодоление цезаризма</a:t>
            </a:r>
          </a:p>
          <a:p>
            <a:r>
              <a:rPr lang="ru-RU" dirty="0"/>
              <a:t>Гегемония по Грамши: претензия современного либерально-капиталистического Запада на универсальность. Культурное явление.</a:t>
            </a:r>
          </a:p>
          <a:p>
            <a:r>
              <a:rPr lang="ru-RU" dirty="0"/>
              <a:t>Цезаризм: попытка взяв парадигму Запада, адаптировать ее к суверенному (клановому, коррумпированному) государству.</a:t>
            </a:r>
          </a:p>
          <a:p>
            <a:r>
              <a:rPr lang="ru-RU" dirty="0" err="1"/>
              <a:t>Контргегемония</a:t>
            </a:r>
            <a:r>
              <a:rPr lang="ru-RU" dirty="0"/>
              <a:t>: обоснование суверенитета цивилизационной самобытностью. То есть переход от единственной цивилизации (западной) к собственной цивилизации.   </a:t>
            </a:r>
          </a:p>
        </p:txBody>
      </p:sp>
    </p:spTree>
    <p:extLst>
      <p:ext uri="{BB962C8B-B14F-4D97-AF65-F5344CB8AC3E}">
        <p14:creationId xmlns:p14="http://schemas.microsoft.com/office/powerpoint/2010/main" val="386994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633140" y="488387"/>
            <a:ext cx="9404723" cy="12042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 err="1"/>
              <a:t>Вестернология</a:t>
            </a:r>
            <a:endParaRPr lang="ru-RU" sz="3200" b="1" dirty="0"/>
          </a:p>
        </p:txBody>
      </p:sp>
      <p:sp>
        <p:nvSpPr>
          <p:cNvPr id="8" name="Triangle 7">
            <a:extLst>
              <a:ext uri="{FF2B5EF4-FFF2-40B4-BE49-F238E27FC236}">
                <a16:creationId xmlns:a16="http://schemas.microsoft.com/office/drawing/2014/main" id="{19807B7F-6B3B-B249-A230-6322EE166CB8}"/>
              </a:ext>
            </a:extLst>
          </p:cNvPr>
          <p:cNvSpPr/>
          <p:nvPr/>
        </p:nvSpPr>
        <p:spPr>
          <a:xfrm>
            <a:off x="2495599" y="1602769"/>
            <a:ext cx="4490827" cy="414187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447C5DA6-7E44-E942-ACB8-C0EA3F95E1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6178" y="1447108"/>
            <a:ext cx="201964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000" dirty="0">
                <a:solidFill>
                  <a:srgbClr val="FFCC0E"/>
                </a:solidFill>
                <a:latin typeface="+mj-lt"/>
                <a:ea typeface="Baskerville" panose="02020502070401020303" pitchFamily="18" charset="0"/>
              </a:rPr>
              <a:t>Всеобщее</a:t>
            </a:r>
            <a:endParaRPr lang="en-US" altLang="ko-KR" sz="2000" dirty="0">
              <a:solidFill>
                <a:srgbClr val="FFCC0E"/>
              </a:solidFill>
              <a:latin typeface="+mj-lt"/>
              <a:ea typeface="Baskerville" panose="02020502070401020303" pitchFamily="18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2C2326E-3BC7-3847-8FD9-51205E4AEA62}"/>
              </a:ext>
            </a:extLst>
          </p:cNvPr>
          <p:cNvCxnSpPr>
            <a:cxnSpLocks/>
          </p:cNvCxnSpPr>
          <p:nvPr/>
        </p:nvCxnSpPr>
        <p:spPr>
          <a:xfrm flipV="1">
            <a:off x="2932911" y="3873763"/>
            <a:ext cx="3616201" cy="1"/>
          </a:xfrm>
          <a:prstGeom prst="line">
            <a:avLst/>
          </a:prstGeom>
          <a:ln w="41275">
            <a:solidFill>
              <a:srgbClr val="FFCC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">
            <a:extLst>
              <a:ext uri="{FF2B5EF4-FFF2-40B4-BE49-F238E27FC236}">
                <a16:creationId xmlns:a16="http://schemas.microsoft.com/office/drawing/2014/main" id="{A3211073-63BE-5440-BF25-6349AA0D6D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4789" y="5849278"/>
            <a:ext cx="201964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000" dirty="0">
                <a:solidFill>
                  <a:srgbClr val="FFCC0E"/>
                </a:solidFill>
                <a:latin typeface="+mj-lt"/>
                <a:ea typeface="Baskerville" panose="02020502070401020303" pitchFamily="18" charset="0"/>
              </a:rPr>
              <a:t>Единичное</a:t>
            </a:r>
            <a:endParaRPr lang="en-US" altLang="ko-KR" sz="2000" dirty="0">
              <a:solidFill>
                <a:srgbClr val="FFCC0E"/>
              </a:solidFill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25CA4665-4466-6B43-B4DB-E6C59080DF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6305" y="3673708"/>
            <a:ext cx="201964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000" dirty="0">
                <a:solidFill>
                  <a:srgbClr val="FFCC0E"/>
                </a:solidFill>
                <a:latin typeface="+mj-lt"/>
                <a:ea typeface="Baskerville" panose="02020502070401020303" pitchFamily="18" charset="0"/>
              </a:rPr>
              <a:t>Особенное</a:t>
            </a:r>
            <a:endParaRPr lang="en-US" altLang="ko-KR" sz="2000" dirty="0">
              <a:solidFill>
                <a:srgbClr val="FFCC0E"/>
              </a:solidFill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13" name="Triangle 12">
            <a:extLst>
              <a:ext uri="{FF2B5EF4-FFF2-40B4-BE49-F238E27FC236}">
                <a16:creationId xmlns:a16="http://schemas.microsoft.com/office/drawing/2014/main" id="{EF291713-0951-FE4D-8BCB-D07EB50B1AEB}"/>
              </a:ext>
            </a:extLst>
          </p:cNvPr>
          <p:cNvSpPr/>
          <p:nvPr/>
        </p:nvSpPr>
        <p:spPr>
          <a:xfrm>
            <a:off x="2520596" y="3873763"/>
            <a:ext cx="1887017" cy="1870885"/>
          </a:xfrm>
          <a:prstGeom prst="triangle">
            <a:avLst>
              <a:gd name="adj" fmla="val 51083"/>
            </a:avLst>
          </a:prstGeom>
          <a:solidFill>
            <a:srgbClr val="FFCC0E"/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rtl="0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14" name="Triangle 13">
            <a:extLst>
              <a:ext uri="{FF2B5EF4-FFF2-40B4-BE49-F238E27FC236}">
                <a16:creationId xmlns:a16="http://schemas.microsoft.com/office/drawing/2014/main" id="{D5532778-BF04-1445-9B0C-4E56126D255C}"/>
              </a:ext>
            </a:extLst>
          </p:cNvPr>
          <p:cNvSpPr/>
          <p:nvPr/>
        </p:nvSpPr>
        <p:spPr>
          <a:xfrm>
            <a:off x="2976095" y="3855893"/>
            <a:ext cx="1887017" cy="1870885"/>
          </a:xfrm>
          <a:prstGeom prst="triangle">
            <a:avLst>
              <a:gd name="adj" fmla="val 51083"/>
            </a:avLst>
          </a:prstGeom>
          <a:solidFill>
            <a:schemeClr val="bg1">
              <a:lumMod val="85000"/>
              <a:alpha val="93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rtl="0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15" name="Triangle 14">
            <a:extLst>
              <a:ext uri="{FF2B5EF4-FFF2-40B4-BE49-F238E27FC236}">
                <a16:creationId xmlns:a16="http://schemas.microsoft.com/office/drawing/2014/main" id="{2137551D-6703-9840-8E64-A23CA2D66BA0}"/>
              </a:ext>
            </a:extLst>
          </p:cNvPr>
          <p:cNvSpPr/>
          <p:nvPr/>
        </p:nvSpPr>
        <p:spPr>
          <a:xfrm>
            <a:off x="3350357" y="3838283"/>
            <a:ext cx="1887017" cy="1870885"/>
          </a:xfrm>
          <a:prstGeom prst="triangle">
            <a:avLst>
              <a:gd name="adj" fmla="val 51083"/>
            </a:avLst>
          </a:prstGeom>
          <a:solidFill>
            <a:schemeClr val="accent2">
              <a:lumMod val="60000"/>
              <a:lumOff val="40000"/>
              <a:alpha val="86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16" name="Triangle 15">
            <a:extLst>
              <a:ext uri="{FF2B5EF4-FFF2-40B4-BE49-F238E27FC236}">
                <a16:creationId xmlns:a16="http://schemas.microsoft.com/office/drawing/2014/main" id="{8F923A7D-BB88-694B-8254-CA2A8B634FE5}"/>
              </a:ext>
            </a:extLst>
          </p:cNvPr>
          <p:cNvSpPr/>
          <p:nvPr/>
        </p:nvSpPr>
        <p:spPr>
          <a:xfrm>
            <a:off x="3805856" y="3855893"/>
            <a:ext cx="1887017" cy="1870885"/>
          </a:xfrm>
          <a:prstGeom prst="triangle">
            <a:avLst>
              <a:gd name="adj" fmla="val 51083"/>
            </a:avLst>
          </a:prstGeom>
          <a:solidFill>
            <a:schemeClr val="accent6">
              <a:lumMod val="40000"/>
              <a:lumOff val="60000"/>
              <a:alpha val="86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17" name="Triangle 16">
            <a:extLst>
              <a:ext uri="{FF2B5EF4-FFF2-40B4-BE49-F238E27FC236}">
                <a16:creationId xmlns:a16="http://schemas.microsoft.com/office/drawing/2014/main" id="{D22F8305-AA9E-9848-BAA7-22E8FC23A2F1}"/>
              </a:ext>
            </a:extLst>
          </p:cNvPr>
          <p:cNvSpPr/>
          <p:nvPr/>
        </p:nvSpPr>
        <p:spPr>
          <a:xfrm>
            <a:off x="4261355" y="3823087"/>
            <a:ext cx="1887017" cy="1870885"/>
          </a:xfrm>
          <a:prstGeom prst="triangle">
            <a:avLst>
              <a:gd name="adj" fmla="val 51083"/>
            </a:avLst>
          </a:prstGeom>
          <a:solidFill>
            <a:schemeClr val="accent2">
              <a:lumMod val="40000"/>
              <a:lumOff val="60000"/>
              <a:alpha val="86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18" name="Triangle 17">
            <a:extLst>
              <a:ext uri="{FF2B5EF4-FFF2-40B4-BE49-F238E27FC236}">
                <a16:creationId xmlns:a16="http://schemas.microsoft.com/office/drawing/2014/main" id="{1C6CACB0-55FA-8A43-A280-B21995BA78E7}"/>
              </a:ext>
            </a:extLst>
          </p:cNvPr>
          <p:cNvSpPr/>
          <p:nvPr/>
        </p:nvSpPr>
        <p:spPr>
          <a:xfrm>
            <a:off x="4746467" y="3881967"/>
            <a:ext cx="1887017" cy="1870885"/>
          </a:xfrm>
          <a:prstGeom prst="triangle">
            <a:avLst>
              <a:gd name="adj" fmla="val 51083"/>
            </a:avLst>
          </a:prstGeom>
          <a:solidFill>
            <a:srgbClr val="00B0F0">
              <a:alpha val="86000"/>
            </a:srgb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19" name="Triangle 18">
            <a:extLst>
              <a:ext uri="{FF2B5EF4-FFF2-40B4-BE49-F238E27FC236}">
                <a16:creationId xmlns:a16="http://schemas.microsoft.com/office/drawing/2014/main" id="{B438EA1C-8658-BE4C-B6BE-8C9046DF613B}"/>
              </a:ext>
            </a:extLst>
          </p:cNvPr>
          <p:cNvSpPr/>
          <p:nvPr/>
        </p:nvSpPr>
        <p:spPr>
          <a:xfrm>
            <a:off x="5096336" y="3876440"/>
            <a:ext cx="1887016" cy="1865534"/>
          </a:xfrm>
          <a:prstGeom prst="triangle">
            <a:avLst>
              <a:gd name="adj" fmla="val 51083"/>
            </a:avLst>
          </a:prstGeom>
          <a:solidFill>
            <a:srgbClr val="FF0000">
              <a:alpha val="80000"/>
            </a:srgb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2400" dirty="0">
              <a:solidFill>
                <a:srgbClr val="1B0310"/>
              </a:solidFill>
              <a:latin typeface="+mj-lt"/>
            </a:endParaRPr>
          </a:p>
        </p:txBody>
      </p:sp>
      <p:sp>
        <p:nvSpPr>
          <p:cNvPr id="20" name="TextBox 1">
            <a:extLst>
              <a:ext uri="{FF2B5EF4-FFF2-40B4-BE49-F238E27FC236}">
                <a16:creationId xmlns:a16="http://schemas.microsoft.com/office/drawing/2014/main" id="{6A5A06F4-E391-CB4B-8549-DF1E9D5F53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7345" y="4712027"/>
            <a:ext cx="18870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dirty="0">
                <a:latin typeface="+mj-lt"/>
                <a:ea typeface="Baskerville" panose="02020502070401020303" pitchFamily="18" charset="0"/>
              </a:rPr>
              <a:t>цивилизации</a:t>
            </a:r>
            <a:endParaRPr lang="en-US" altLang="ko-KR" dirty="0">
              <a:latin typeface="+mj-lt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5173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3353</TotalTime>
  <Words>1416</Words>
  <Application>Microsoft Macintosh PowerPoint</Application>
  <PresentationFormat>Widescreen</PresentationFormat>
  <Paragraphs>378</Paragraphs>
  <Slides>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5" baseType="lpstr">
      <vt:lpstr>Arial</vt:lpstr>
      <vt:lpstr>Century Gothic</vt:lpstr>
      <vt:lpstr>Wingdings 3</vt:lpstr>
      <vt:lpstr>Ион</vt:lpstr>
      <vt:lpstr>ввв</vt:lpstr>
      <vt:lpstr>PowerPoint Presentation</vt:lpstr>
      <vt:lpstr>Основные концепции и теории многополярного мира.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Гептархия. 7 Цивилизаций</vt:lpstr>
      <vt:lpstr>PowerPoint Presentation</vt:lpstr>
      <vt:lpstr>Возможные версии: 10 цивилизаций</vt:lpstr>
      <vt:lpstr>Актуальные и виртуальные Государства-Цивилизации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Relations</dc:title>
  <dc:creator>пользователь Microsoft Office</dc:creator>
  <cp:lastModifiedBy>Microsoft Office User</cp:lastModifiedBy>
  <cp:revision>186</cp:revision>
  <dcterms:created xsi:type="dcterms:W3CDTF">2018-11-22T12:16:04Z</dcterms:created>
  <dcterms:modified xsi:type="dcterms:W3CDTF">2026-03-02T14:15:28Z</dcterms:modified>
</cp:coreProperties>
</file>