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73" r:id="rId4"/>
    <p:sldId id="274" r:id="rId5"/>
    <p:sldId id="263" r:id="rId6"/>
    <p:sldId id="266" r:id="rId7"/>
    <p:sldId id="276" r:id="rId8"/>
    <p:sldId id="275" r:id="rId9"/>
    <p:sldId id="267" r:id="rId10"/>
    <p:sldId id="271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7"/>
  </p:normalViewPr>
  <p:slideViewPr>
    <p:cSldViewPr snapToGrid="0" snapToObjects="1">
      <p:cViewPr varScale="1">
        <p:scale>
          <a:sx n="106" d="100"/>
          <a:sy n="106" d="100"/>
        </p:scale>
        <p:origin x="6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2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1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1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9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1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1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4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5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4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1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C804-C0F9-124C-8224-4D7821FD3D0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1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3707" y="362772"/>
            <a:ext cx="3352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venir Heavy"/>
                <a:cs typeface="Avenir Heavy"/>
              </a:rPr>
              <a:t>ТЕАТР</a:t>
            </a:r>
            <a:endParaRPr lang="ru-RU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venir Heavy"/>
              <a:cs typeface="Avenir Heav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6905" y="1443841"/>
            <a:ext cx="715292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Театр Света и Тьмы</a:t>
            </a:r>
            <a:endParaRPr lang="ru-RU" sz="3600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бытие, возвышенность и забвение</a:t>
            </a:r>
            <a:endParaRPr lang="ru-RU" sz="3600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(к онтологии театра)</a:t>
            </a:r>
            <a:endParaRPr lang="ru-RU" sz="3600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 </a:t>
            </a:r>
            <a:endParaRPr lang="ru-RU" sz="3600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 </a:t>
            </a:r>
            <a:endParaRPr lang="ru-RU" sz="3600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зимний фестиваль искусств в Сочи</a:t>
            </a:r>
            <a:endParaRPr lang="ru-RU" sz="3600" dirty="0">
              <a:solidFill>
                <a:schemeClr val="bg1"/>
              </a:solidFill>
            </a:endParaRPr>
          </a:p>
          <a:p>
            <a:pPr algn="ctr"/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7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" y="685801"/>
            <a:ext cx="8932028" cy="5293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231" y="4044664"/>
            <a:ext cx="75125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Театр души Метерлинка </a:t>
            </a:r>
          </a:p>
          <a:p>
            <a:r>
              <a:rPr lang="ru-RU" sz="2800" dirty="0" err="1">
                <a:solidFill>
                  <a:schemeClr val="bg1"/>
                </a:solidFill>
              </a:rPr>
              <a:t>Nous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vivvons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dans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le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sublime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Сокровище смиренных </a:t>
            </a:r>
            <a:r>
              <a:rPr lang="ru-RU" sz="2800" dirty="0" err="1">
                <a:solidFill>
                  <a:schemeClr val="bg1"/>
                </a:solidFill>
              </a:rPr>
              <a:t>Trésor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des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humbles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Станиславский и душа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психологический театр и как его надо понимать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3707" y="362772"/>
            <a:ext cx="3352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venir Heavy"/>
                <a:cs typeface="Avenir Heavy"/>
              </a:rPr>
              <a:t>ТЕАТР</a:t>
            </a:r>
            <a:endParaRPr lang="ru-RU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97856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3707" y="362772"/>
            <a:ext cx="3352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  <a:latin typeface="Avenir Heavy"/>
                <a:cs typeface="Avenir Heavy"/>
              </a:rPr>
              <a:t>ТЕАТР</a:t>
            </a:r>
            <a:endParaRPr lang="ru-RU" sz="8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6466" y="1510374"/>
            <a:ext cx="51940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Заключение. </a:t>
            </a:r>
            <a:r>
              <a:rPr lang="ru-RU" sz="3200" b="1" dirty="0">
                <a:solidFill>
                  <a:schemeClr val="bg1"/>
                </a:solidFill>
              </a:rPr>
              <a:t>Возвышенное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как </a:t>
            </a:r>
            <a:r>
              <a:rPr lang="ru-RU" sz="3200" b="1" dirty="0">
                <a:solidFill>
                  <a:schemeClr val="bg1"/>
                </a:solidFill>
              </a:rPr>
              <a:t>смысл театра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4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1" y="1119426"/>
            <a:ext cx="7810500" cy="4876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70221" y="180725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Calibri" charset="0"/>
                <a:ea typeface="DengXian" charset="-122"/>
                <a:cs typeface="Times New Roman" charset="0"/>
              </a:rPr>
              <a:t>Лекция </a:t>
            </a:r>
            <a:r>
              <a:rPr lang="ru-RU" sz="3600" b="1" dirty="0" smtClean="0">
                <a:solidFill>
                  <a:schemeClr val="bg1"/>
                </a:solidFill>
                <a:latin typeface="Calibri" charset="0"/>
                <a:ea typeface="DengXian" charset="-122"/>
                <a:cs typeface="Times New Roman" charset="0"/>
              </a:rPr>
              <a:t>2.</a:t>
            </a:r>
            <a:r>
              <a:rPr lang="ru-RU" sz="3600" dirty="0"/>
              <a:t> </a:t>
            </a:r>
            <a:r>
              <a:rPr lang="ru-RU" sz="4000" b="1" dirty="0">
                <a:solidFill>
                  <a:schemeClr val="bg1"/>
                </a:solidFill>
              </a:rPr>
              <a:t>Театр и возвышенное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endParaRPr lang="en-US" sz="4000" b="1" dirty="0" smtClean="0">
              <a:solidFill>
                <a:schemeClr val="bg1"/>
              </a:solidFill>
              <a:latin typeface="Calibri" charset="0"/>
              <a:ea typeface="DengXian" charset="-122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3707" y="362772"/>
            <a:ext cx="3352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venir Heavy"/>
                <a:cs typeface="Avenir Heavy"/>
              </a:rPr>
              <a:t>ТЕАТР</a:t>
            </a:r>
            <a:endParaRPr lang="ru-RU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venir Heavy"/>
              <a:cs typeface="Avenir Heav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0970" y="5996226"/>
            <a:ext cx="49807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mtClean="0">
                <a:solidFill>
                  <a:schemeClr val="bg1"/>
                </a:solidFill>
                <a:latin typeface="Calibri" charset="0"/>
                <a:ea typeface="DengXian" charset="-122"/>
                <a:cs typeface="Times New Roman" charset="0"/>
              </a:rPr>
              <a:t>Метафизика эстетического</a:t>
            </a:r>
            <a:endParaRPr lang="ru-RU" sz="3200" dirty="0">
              <a:solidFill>
                <a:schemeClr val="bg1"/>
              </a:solidFill>
              <a:latin typeface="Calibri" charset="0"/>
              <a:ea typeface="DengXian" charset="-122"/>
              <a:cs typeface="Times New Roman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64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3707" y="362772"/>
            <a:ext cx="3352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venir Heavy"/>
                <a:cs typeface="Avenir Heavy"/>
              </a:rPr>
              <a:t>ТЕАТР</a:t>
            </a:r>
            <a:endParaRPr lang="ru-RU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venir Heavy"/>
              <a:cs typeface="Avenir Heavy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51" y="1573319"/>
            <a:ext cx="5522554" cy="48690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93494" y="1573319"/>
            <a:ext cx="58714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Введение: </a:t>
            </a:r>
            <a:r>
              <a:rPr lang="ru-RU" sz="3600" b="1" dirty="0" smtClean="0">
                <a:solidFill>
                  <a:schemeClr val="bg1"/>
                </a:solidFill>
              </a:rPr>
              <a:t>Определение эстетического</a:t>
            </a:r>
            <a:endParaRPr lang="ru-RU" sz="36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Calibri" charset="0"/>
              <a:ea typeface="DengXian" charset="-122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3600" b="1" dirty="0" smtClean="0">
              <a:solidFill>
                <a:schemeClr val="bg1"/>
              </a:solidFill>
              <a:latin typeface="Calibri" charset="0"/>
              <a:ea typeface="DengXian" charset="-122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Calibri" charset="0"/>
              <a:ea typeface="DengXian" charset="-122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3600" b="1" dirty="0" smtClean="0">
              <a:solidFill>
                <a:schemeClr val="bg1"/>
              </a:solidFill>
              <a:latin typeface="Calibri" charset="0"/>
              <a:ea typeface="DengXian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5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3707" y="362772"/>
            <a:ext cx="3352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venir Heavy"/>
                <a:cs typeface="Avenir Heavy"/>
              </a:rPr>
              <a:t>ТЕАТР</a:t>
            </a:r>
            <a:endParaRPr lang="ru-RU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venir Heavy"/>
              <a:cs typeface="Avenir Heavy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3494" y="1573319"/>
            <a:ext cx="58714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Часть 1</a:t>
            </a:r>
            <a:r>
              <a:rPr lang="ru-RU" sz="3600" b="1" dirty="0" smtClean="0">
                <a:solidFill>
                  <a:schemeClr val="bg1"/>
                </a:solidFill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</a:rPr>
              <a:t>Le Sublime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и сублимация</a:t>
            </a:r>
          </a:p>
          <a:p>
            <a:endParaRPr lang="ru-RU" sz="3600" b="1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Calibri" charset="0"/>
              <a:ea typeface="DengXian" charset="-122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3600" b="1" dirty="0" smtClean="0">
              <a:solidFill>
                <a:schemeClr val="bg1"/>
              </a:solidFill>
              <a:latin typeface="Calibri" charset="0"/>
              <a:ea typeface="DengXian" charset="-122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Calibri" charset="0"/>
              <a:ea typeface="DengXian" charset="-122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3600" b="1" dirty="0" smtClean="0">
              <a:solidFill>
                <a:schemeClr val="bg1"/>
              </a:solidFill>
              <a:latin typeface="Calibri" charset="0"/>
              <a:ea typeface="DengXian" charset="-122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3710" y="3138785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Περί </a:t>
            </a:r>
            <a:r>
              <a:rPr lang="el-GR" sz="2400" b="1" dirty="0" err="1" smtClean="0">
                <a:solidFill>
                  <a:schemeClr val="bg1"/>
                </a:solidFill>
              </a:rPr>
              <a:t>ΰψους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3710" y="3563744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Das </a:t>
            </a:r>
            <a:r>
              <a:rPr lang="en-US" sz="2400" b="1" dirty="0" err="1" smtClean="0">
                <a:solidFill>
                  <a:schemeClr val="bg1"/>
                </a:solidFill>
              </a:rPr>
              <a:t>Erhabene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3710" y="4109448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Le sublime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3707" y="362772"/>
            <a:ext cx="3352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venir Heavy"/>
                <a:cs typeface="Avenir Heavy"/>
              </a:rPr>
              <a:t>ТЕАТР</a:t>
            </a:r>
            <a:endParaRPr lang="ru-RU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venir Heavy"/>
              <a:cs typeface="Avenir Heav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6825" y="5924550"/>
            <a:ext cx="300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Эдмунд </a:t>
            </a:r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Бёрк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4" y="2489474"/>
            <a:ext cx="3287885" cy="2491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13" y="2130425"/>
            <a:ext cx="4320858" cy="32838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5665" y="1398929"/>
            <a:ext cx="4832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Дуализм эстетического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5457" y="3837826"/>
            <a:ext cx="480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</a:rPr>
              <a:t>Красивое </a:t>
            </a:r>
            <a:r>
              <a:rPr lang="en-US" sz="3200" dirty="0" smtClean="0">
                <a:solidFill>
                  <a:srgbClr val="FFFFFF"/>
                </a:solidFill>
              </a:rPr>
              <a:t>vs </a:t>
            </a:r>
            <a:r>
              <a:rPr lang="ru-RU" sz="3200" dirty="0" smtClean="0">
                <a:solidFill>
                  <a:srgbClr val="FFFFFF"/>
                </a:solidFill>
              </a:rPr>
              <a:t>Возвышенное</a:t>
            </a:r>
            <a:endParaRPr lang="ru-RU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9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3707" y="362772"/>
            <a:ext cx="3352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venir Heavy"/>
                <a:cs typeface="Avenir Heavy"/>
              </a:rPr>
              <a:t>ТЕАТР</a:t>
            </a:r>
            <a:endParaRPr lang="ru-RU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venir Heavy"/>
              <a:cs typeface="Avenir Heavy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98" y="2130425"/>
            <a:ext cx="5015818" cy="382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7942" y="1971961"/>
            <a:ext cx="458811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Часть 2. </a:t>
            </a:r>
            <a:r>
              <a:rPr lang="ru-RU" sz="3600" b="1" dirty="0" err="1">
                <a:solidFill>
                  <a:schemeClr val="bg1"/>
                </a:solidFill>
              </a:rPr>
              <a:t>Сакральность</a:t>
            </a:r>
            <a:endParaRPr lang="ru-RU" sz="3600" b="1" dirty="0">
              <a:solidFill>
                <a:schemeClr val="bg1"/>
              </a:solidFill>
            </a:endParaRPr>
          </a:p>
          <a:p>
            <a:endParaRPr lang="ru-RU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3707" y="362772"/>
            <a:ext cx="3352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venir Heavy"/>
                <a:cs typeface="Avenir Heavy"/>
              </a:rPr>
              <a:t>ТЕАТР</a:t>
            </a:r>
            <a:endParaRPr lang="ru-RU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venir Heavy"/>
              <a:cs typeface="Avenir Heavy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90" y="2320090"/>
            <a:ext cx="4939631" cy="37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8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2O4A77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Изображение 5" descr="Скульптуры-Богов-Древней-Греции.jpg"/>
          <p:cNvPicPr>
            <a:picLocks noChangeAspect="1"/>
          </p:cNvPicPr>
          <p:nvPr/>
        </p:nvPicPr>
        <p:blipFill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6" y="983761"/>
            <a:ext cx="4816626" cy="33576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70404" y="3320716"/>
            <a:ext cx="58031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600" b="1" kern="0" dirty="0">
                <a:solidFill>
                  <a:schemeClr val="bg1"/>
                </a:solidFill>
                <a:latin typeface="Calibri" charset="0"/>
              </a:rPr>
              <a:t>Часть 3. </a:t>
            </a:r>
            <a:r>
              <a:rPr lang="ru-RU" sz="3600" b="1" kern="0" dirty="0" smtClean="0">
                <a:solidFill>
                  <a:schemeClr val="bg1"/>
                </a:solidFill>
                <a:latin typeface="Calibri" charset="0"/>
              </a:rPr>
              <a:t>Актер и сакральное</a:t>
            </a:r>
            <a:endParaRPr lang="ru-RU" sz="3600" b="1" kern="0" dirty="0">
              <a:solidFill>
                <a:schemeClr val="bg1"/>
              </a:solidFill>
              <a:effectLst/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3707" y="362772"/>
            <a:ext cx="3352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venir Heavy"/>
                <a:cs typeface="Avenir Heavy"/>
              </a:rPr>
              <a:t>ТЕАТР</a:t>
            </a:r>
            <a:endParaRPr lang="ru-RU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79576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62771"/>
            <a:ext cx="7964905" cy="5977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3707" y="362772"/>
            <a:ext cx="3352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venir Heavy"/>
                <a:cs typeface="Avenir Heavy"/>
              </a:rPr>
              <a:t>ТЕАТР</a:t>
            </a:r>
            <a:endParaRPr lang="ru-RU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285776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96</Words>
  <Application>Microsoft Macintosh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Avenir Heavy</vt:lpstr>
      <vt:lpstr>Calibri</vt:lpstr>
      <vt:lpstr>DengXian</vt:lpstr>
      <vt:lpstr>Times New Roman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macuser</dc:creator>
  <cp:lastModifiedBy>пользователь Microsoft Office</cp:lastModifiedBy>
  <cp:revision>20</cp:revision>
  <dcterms:created xsi:type="dcterms:W3CDTF">2019-10-03T09:47:02Z</dcterms:created>
  <dcterms:modified xsi:type="dcterms:W3CDTF">2020-02-19T07:39:13Z</dcterms:modified>
</cp:coreProperties>
</file>