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B507-0C48-E049-AA8F-0A9177FF3B10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2008C-C1A1-5449-8E24-B502428449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2008C-C1A1-5449-8E24-B502428449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4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2008C-C1A1-5449-8E24-B502428449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2008C-C1A1-5449-8E24-B502428449F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8BBC-C2F9-B348-8273-A64C54D8D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CCE07-45CE-7349-874E-19BDB384A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EA336-4F32-D046-B9A1-C4D0E7A3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FC99-9150-9D45-893C-C3AB2E3A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C0F49-F4CE-AD44-BDD9-4799E7DE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0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265B-AD29-9840-AB02-C2520A7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81154-79EE-6D47-A93A-7770E9E88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FFE2C-5CAC-F64D-9DEA-BAB56E31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881B4-0A90-5847-B0E3-474D7F9B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924D5-019A-2F47-BA19-A9FC7117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3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18C48-54F8-3F44-8FC9-8C6D61649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5160-761D-E646-8296-7CB47615C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A6C2A-96C4-5343-AF5D-3C780F0B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2636-9AFF-8C41-9AE3-1A613A6E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07F76-73D6-2B4D-A94F-AAEB0FF4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BEB87-5E70-BF4C-9FEF-6D2EB769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6ADE-7926-3047-90F4-92DA5B47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5BF05-F967-5D43-B096-F17F3040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DBF31-4CA3-B14D-B16C-655D5B97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3708-CEDB-3F46-862E-654D71E6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51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E466-C93B-BD42-8ED0-E6B312A8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0AC3F-0F59-6B4C-BD5D-A091DC3FD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FCFB2-613B-DC47-BDBE-261F67B0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0BBF-5CE7-C142-BC6C-2E9BB1F0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0D66F-677F-7545-8E4D-8268F4FD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2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5047-0219-A841-BA3B-111F9732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2D84-725B-464D-8B96-BF5219681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7DCA6-90D9-E44E-B6ED-4E610646E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82269-3261-0E47-A2F8-C4AA70C5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7B3F2-F659-024B-AFDD-4F0F450EA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D5604-CC1F-D34D-96A1-06FC28D3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6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0232-A5A2-844C-B453-80885C60B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081A6-938D-2D40-BC31-07871888B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01AA5-A16E-CE45-9997-FB5D9BF1A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C375A-EDCD-7A4F-B5A1-07B4AA3B2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B420D-40CD-2E45-B9D3-C42D94640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CFF480-5DBF-8E40-9970-51EF135C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D468D-616B-D947-B8C1-394776B0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BF7F3-C48F-AA4E-B92F-64634166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C3A2-3B01-C441-AD82-5D0994DC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D8BD2-AA80-9D47-A798-EB4DD02F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DC967-2F86-8547-AA1F-1F519379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CE06B-0092-2347-8049-1BB6ADA8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98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376F6-01AA-3A40-97E2-41891E08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4298C6-A580-9440-B608-E9F2BA85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61301-00AE-B24D-8165-1710C36A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2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D608F-4F0B-504B-A6D4-41B9DDBB3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36D0-81B1-BE40-886E-DFD95F6D2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EE4B5-6BF7-D149-9654-96307CEB6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13784-64C9-E74A-970F-0D784A61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6F392-A9DD-124C-954B-24FCEBE5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0E83B-E5C7-1240-ABE7-3044AA31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9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BCD6-2551-B44B-A3C3-B160EB3F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56556A-CE10-9B49-987A-3A5B023CB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08EE4-3A6C-C540-B347-7F037A1A3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2EAD-2B1E-DD44-98D0-DC82B08D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F28F1-F764-1049-9BD1-58727689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D9EA4-63A2-334D-A29D-233A1D5E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BF2BE-B86D-A34A-B7E2-1EA265DAA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4CC9C-9A15-E74C-B897-BE7CB469A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4A30-7D9E-0A47-9AAF-BCA2C660A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5F7A-C8BE-1447-B057-0B21837C7542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0B81-07F8-5A44-996A-5E358DE52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FB95-4725-3B4C-819C-756CD11D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970E-3633-4948-B76B-2C93649C0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595EC-36C9-4545-B710-0559B8D32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36"/>
            <a:ext cx="12192000" cy="6838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0D3EA6-0EFA-ED41-A3A4-A86E2AD5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935" y="2696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7300" b="1" dirty="0"/>
              <a:t>Либерализм</a:t>
            </a:r>
            <a:r>
              <a:rPr lang="ru-RU" dirty="0"/>
              <a:t>: </a:t>
            </a:r>
            <a:br>
              <a:rPr lang="ru-RU" dirty="0"/>
            </a:br>
            <a:r>
              <a:rPr lang="ru-RU" dirty="0"/>
              <a:t>метафизика, историал, метаморфозы, конец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02062-6C5C-3B4B-A0C3-715239123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287" y="5227780"/>
            <a:ext cx="9144000" cy="1655762"/>
          </a:xfrm>
        </p:spPr>
        <p:txBody>
          <a:bodyPr/>
          <a:lstStyle/>
          <a:p>
            <a:r>
              <a:rPr lang="ru-RU" dirty="0"/>
              <a:t>Лекция </a:t>
            </a:r>
            <a:r>
              <a:rPr lang="ru-RU" dirty="0" err="1"/>
              <a:t>А.Г.Дугина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5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94D918-0F3B-2048-9B15-0BD17481D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8018D5-4F06-D54A-BA83-3A4CEFCC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Введение. Определение либерализма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F51CD-75E5-D74A-939C-F490D5789A56}"/>
              </a:ext>
            </a:extLst>
          </p:cNvPr>
          <p:cNvSpPr txBox="1"/>
          <p:nvPr/>
        </p:nvSpPr>
        <p:spPr>
          <a:xfrm>
            <a:off x="2501471" y="1713214"/>
            <a:ext cx="82992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Либерализм есть учение о том, что мерой вещей является индивидуум.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Индивидуум есть отдельный человек, лишенный всех связей с обязательной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коллективной идентичностью.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Освобождение индивидуума от таких связей есть фундаментальная цель</a:t>
            </a:r>
          </a:p>
          <a:p>
            <a:r>
              <a:rPr lang="ru-RU" b="1" dirty="0"/>
              <a:t>либерализма.</a:t>
            </a:r>
          </a:p>
        </p:txBody>
      </p:sp>
    </p:spTree>
    <p:extLst>
      <p:ext uri="{BB962C8B-B14F-4D97-AF65-F5344CB8AC3E}">
        <p14:creationId xmlns:p14="http://schemas.microsoft.com/office/powerpoint/2010/main" val="378390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94D918-0F3B-2048-9B15-0BD17481D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8018D5-4F06-D54A-BA83-3A4CEFCC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Метафизика либерализма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F51CD-75E5-D74A-939C-F490D5789A56}"/>
              </a:ext>
            </a:extLst>
          </p:cNvPr>
          <p:cNvSpPr txBox="1"/>
          <p:nvPr/>
        </p:nvSpPr>
        <p:spPr>
          <a:xfrm>
            <a:off x="2501471" y="1713214"/>
            <a:ext cx="97428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Либерализм видит историю человечества как прогресс, ведущий в целом линейно, </a:t>
            </a:r>
          </a:p>
          <a:p>
            <a:r>
              <a:rPr lang="ru-RU" b="1" dirty="0"/>
              <a:t>от </a:t>
            </a:r>
            <a:r>
              <a:rPr lang="ru-RU" b="1" dirty="0" err="1"/>
              <a:t>доминации</a:t>
            </a:r>
            <a:r>
              <a:rPr lang="ru-RU" b="1" dirty="0"/>
              <a:t> коллективной идентичности к </a:t>
            </a:r>
            <a:r>
              <a:rPr lang="ru-RU" b="1" dirty="0" err="1"/>
              <a:t>доминации</a:t>
            </a:r>
            <a:r>
              <a:rPr lang="ru-RU" b="1" dirty="0"/>
              <a:t> индивидуальной идентичности.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Чистый индивидуум, который появляется в конце всемирной истории, есть «мессианский» </a:t>
            </a:r>
          </a:p>
          <a:p>
            <a:r>
              <a:rPr lang="ru-RU" b="1" dirty="0"/>
              <a:t>концепт либерализма.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Либерализм все ставит под сомнение кроме … самого себя.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Свобода как освобождение индивидуума есть одно из возможных толкований свободы, </a:t>
            </a:r>
          </a:p>
          <a:p>
            <a:r>
              <a:rPr lang="ru-RU" b="1" dirty="0"/>
              <a:t>возводимое либералами в </a:t>
            </a:r>
            <a:r>
              <a:rPr lang="ru-RU" b="1" dirty="0" err="1"/>
              <a:t>абсолют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64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C9A8411-FFE3-8345-A44E-59BC3837A1A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14236"/>
            <a:ext cx="12192000" cy="6838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8018D5-4F06-D54A-BA83-3A4CEFCC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либерализма. Историал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F51CD-75E5-D74A-939C-F490D5789A56}"/>
              </a:ext>
            </a:extLst>
          </p:cNvPr>
          <p:cNvSpPr txBox="1"/>
          <p:nvPr/>
        </p:nvSpPr>
        <p:spPr>
          <a:xfrm>
            <a:off x="2501471" y="1713214"/>
            <a:ext cx="8369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Либерализм видит историю человечества этапы освобождения индивидуума </a:t>
            </a:r>
          </a:p>
          <a:p>
            <a:r>
              <a:rPr lang="ru-RU" b="1" dirty="0"/>
              <a:t>от коллективной идентичности.</a:t>
            </a:r>
          </a:p>
          <a:p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Этапы этого освобождения можно представить следующим образом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DECE28-B916-3149-8EAF-2EA2509D16CF}"/>
              </a:ext>
            </a:extLst>
          </p:cNvPr>
          <p:cNvSpPr txBox="1"/>
          <p:nvPr/>
        </p:nvSpPr>
        <p:spPr>
          <a:xfrm>
            <a:off x="-25056" y="5155176"/>
            <a:ext cx="16914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выделение </a:t>
            </a:r>
          </a:p>
          <a:p>
            <a:r>
              <a:rPr lang="ru-RU" dirty="0"/>
              <a:t>личности из </a:t>
            </a:r>
          </a:p>
          <a:p>
            <a:r>
              <a:rPr lang="ru-RU" dirty="0"/>
              <a:t>эгалитарного </a:t>
            </a:r>
          </a:p>
          <a:p>
            <a:r>
              <a:rPr lang="ru-RU" dirty="0"/>
              <a:t>(архаического) </a:t>
            </a:r>
          </a:p>
          <a:p>
            <a:r>
              <a:rPr lang="ru-RU" dirty="0"/>
              <a:t>племени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91B6D-A2CC-324E-8425-201F61C30300}"/>
              </a:ext>
            </a:extLst>
          </p:cNvPr>
          <p:cNvSpPr txBox="1"/>
          <p:nvPr/>
        </p:nvSpPr>
        <p:spPr>
          <a:xfrm>
            <a:off x="429837" y="3908681"/>
            <a:ext cx="1083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религия </a:t>
            </a:r>
          </a:p>
          <a:p>
            <a:r>
              <a:rPr lang="ru-RU" dirty="0"/>
              <a:t>личного </a:t>
            </a:r>
          </a:p>
          <a:p>
            <a:r>
              <a:rPr lang="ru-RU" dirty="0"/>
              <a:t>спасения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C9D9BB-AF41-FE42-A66D-8EFDC9ED6B9D}"/>
              </a:ext>
            </a:extLst>
          </p:cNvPr>
          <p:cNvSpPr txBox="1"/>
          <p:nvPr/>
        </p:nvSpPr>
        <p:spPr>
          <a:xfrm>
            <a:off x="1583052" y="3128750"/>
            <a:ext cx="20470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номинализм</a:t>
            </a:r>
          </a:p>
          <a:p>
            <a:r>
              <a:rPr lang="ru-RU" dirty="0"/>
              <a:t>понятие о вещи </a:t>
            </a:r>
          </a:p>
          <a:p>
            <a:r>
              <a:rPr lang="ru-RU" dirty="0"/>
              <a:t>как об атомарной </a:t>
            </a:r>
          </a:p>
          <a:p>
            <a:r>
              <a:rPr lang="ru-RU" dirty="0"/>
              <a:t>индивидуальности</a:t>
            </a:r>
          </a:p>
          <a:p>
            <a:r>
              <a:rPr lang="ru-RU" dirty="0"/>
              <a:t>отказ от </a:t>
            </a:r>
            <a:r>
              <a:rPr lang="ru-RU" dirty="0" err="1"/>
              <a:t>эйдоса</a:t>
            </a:r>
            <a:r>
              <a:rPr lang="ru-RU" dirty="0"/>
              <a:t>, </a:t>
            </a:r>
          </a:p>
          <a:p>
            <a:r>
              <a:rPr lang="ru-RU" dirty="0"/>
              <a:t>универсалии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28492C-170E-9C46-93B4-A4D613F5F4C1}"/>
              </a:ext>
            </a:extLst>
          </p:cNvPr>
          <p:cNvSpPr txBox="1"/>
          <p:nvPr/>
        </p:nvSpPr>
        <p:spPr>
          <a:xfrm>
            <a:off x="2702880" y="4997030"/>
            <a:ext cx="22111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научный атомизм</a:t>
            </a:r>
          </a:p>
          <a:p>
            <a:r>
              <a:rPr lang="ru-RU" dirty="0"/>
              <a:t>материалистическая</a:t>
            </a:r>
          </a:p>
          <a:p>
            <a:r>
              <a:rPr lang="ru-RU" dirty="0"/>
              <a:t>наука Нового </a:t>
            </a:r>
          </a:p>
          <a:p>
            <a:r>
              <a:rPr lang="ru-RU" dirty="0"/>
              <a:t>времени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26DA11-C693-7545-9118-D9F6176A5621}"/>
              </a:ext>
            </a:extLst>
          </p:cNvPr>
          <p:cNvSpPr txBox="1"/>
          <p:nvPr/>
        </p:nvSpPr>
        <p:spPr>
          <a:xfrm>
            <a:off x="4752172" y="3278157"/>
            <a:ext cx="18371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протестантизм</a:t>
            </a:r>
          </a:p>
          <a:p>
            <a:r>
              <a:rPr lang="ru-RU" dirty="0"/>
              <a:t>буржуазный </a:t>
            </a:r>
          </a:p>
          <a:p>
            <a:r>
              <a:rPr lang="ru-RU" dirty="0"/>
              <a:t>строй</a:t>
            </a:r>
          </a:p>
          <a:p>
            <a:r>
              <a:rPr lang="ru-RU" dirty="0"/>
              <a:t>освобождение</a:t>
            </a:r>
          </a:p>
          <a:p>
            <a:r>
              <a:rPr lang="ru-RU" dirty="0"/>
              <a:t>индивидуума от </a:t>
            </a:r>
          </a:p>
          <a:p>
            <a:r>
              <a:rPr lang="ru-RU" dirty="0"/>
              <a:t>Церкви</a:t>
            </a:r>
          </a:p>
          <a:p>
            <a:r>
              <a:rPr lang="ru-RU" dirty="0"/>
              <a:t>сословий</a:t>
            </a:r>
          </a:p>
          <a:p>
            <a:r>
              <a:rPr lang="ru-RU" dirty="0"/>
              <a:t>создание </a:t>
            </a:r>
          </a:p>
          <a:p>
            <a:r>
              <a:rPr lang="ru-RU" dirty="0"/>
              <a:t>буржуазных</a:t>
            </a:r>
          </a:p>
          <a:p>
            <a:r>
              <a:rPr lang="ru-RU" dirty="0"/>
              <a:t>наций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57D42-8692-9C4E-9DDB-71699FB8D21E}"/>
              </a:ext>
            </a:extLst>
          </p:cNvPr>
          <p:cNvSpPr txBox="1"/>
          <p:nvPr/>
        </p:nvSpPr>
        <p:spPr>
          <a:xfrm>
            <a:off x="6411196" y="3491817"/>
            <a:ext cx="173361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освобождение</a:t>
            </a:r>
          </a:p>
          <a:p>
            <a:r>
              <a:rPr lang="ru-RU" dirty="0"/>
              <a:t>индивидуума</a:t>
            </a:r>
          </a:p>
          <a:p>
            <a:r>
              <a:rPr lang="ru-RU" dirty="0"/>
              <a:t>от наций</a:t>
            </a:r>
          </a:p>
          <a:p>
            <a:r>
              <a:rPr lang="ru-RU" dirty="0"/>
              <a:t>гражданское</a:t>
            </a:r>
          </a:p>
          <a:p>
            <a:r>
              <a:rPr lang="ru-RU" dirty="0"/>
              <a:t>общество</a:t>
            </a:r>
          </a:p>
          <a:p>
            <a:r>
              <a:rPr lang="ru-RU" dirty="0"/>
              <a:t>космополитизм</a:t>
            </a:r>
          </a:p>
          <a:p>
            <a:r>
              <a:rPr lang="ru-RU" dirty="0"/>
              <a:t>классический</a:t>
            </a:r>
          </a:p>
          <a:p>
            <a:r>
              <a:rPr lang="ru-RU" dirty="0"/>
              <a:t>либерализм</a:t>
            </a:r>
          </a:p>
          <a:p>
            <a:r>
              <a:rPr lang="ru-RU" dirty="0"/>
              <a:t>демократия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AFACCD-8961-694C-B506-3AEF5A0B56EA}"/>
              </a:ext>
            </a:extLst>
          </p:cNvPr>
          <p:cNvSpPr txBox="1"/>
          <p:nvPr/>
        </p:nvSpPr>
        <p:spPr>
          <a:xfrm>
            <a:off x="7998034" y="3733362"/>
            <a:ext cx="1643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освобождение</a:t>
            </a:r>
          </a:p>
          <a:p>
            <a:r>
              <a:rPr lang="ru-RU" dirty="0"/>
              <a:t>индивидуума</a:t>
            </a:r>
          </a:p>
          <a:p>
            <a:r>
              <a:rPr lang="ru-RU" dirty="0"/>
              <a:t>от класса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E62561-2E90-1C42-9E1B-A70EC7F66ABF}"/>
              </a:ext>
            </a:extLst>
          </p:cNvPr>
          <p:cNvSpPr txBox="1"/>
          <p:nvPr/>
        </p:nvSpPr>
        <p:spPr>
          <a:xfrm>
            <a:off x="9327143" y="4324180"/>
            <a:ext cx="16439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освобождение</a:t>
            </a:r>
          </a:p>
          <a:p>
            <a:r>
              <a:rPr lang="ru-RU" dirty="0"/>
              <a:t>индивидуума</a:t>
            </a:r>
          </a:p>
          <a:p>
            <a:r>
              <a:rPr lang="ru-RU" dirty="0"/>
              <a:t>от пола</a:t>
            </a:r>
          </a:p>
          <a:p>
            <a:r>
              <a:rPr lang="ru-RU" dirty="0"/>
              <a:t>гендер</a:t>
            </a:r>
          </a:p>
          <a:p>
            <a:r>
              <a:rPr lang="ru-RU" dirty="0"/>
              <a:t>политика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18BA00-9529-B74C-AC80-FD40D3D9BC43}"/>
              </a:ext>
            </a:extLst>
          </p:cNvPr>
          <p:cNvSpPr txBox="1"/>
          <p:nvPr/>
        </p:nvSpPr>
        <p:spPr>
          <a:xfrm>
            <a:off x="10309037" y="2208450"/>
            <a:ext cx="16439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освобождение</a:t>
            </a:r>
          </a:p>
          <a:p>
            <a:r>
              <a:rPr lang="ru-RU" dirty="0"/>
              <a:t>индивидуума</a:t>
            </a:r>
          </a:p>
          <a:p>
            <a:r>
              <a:rPr lang="ru-RU" dirty="0"/>
              <a:t>от человека</a:t>
            </a:r>
          </a:p>
          <a:p>
            <a:r>
              <a:rPr lang="ru-RU" dirty="0" err="1"/>
              <a:t>постгуманизм</a:t>
            </a:r>
            <a:endParaRPr lang="ru-RU" dirty="0"/>
          </a:p>
          <a:p>
            <a:r>
              <a:rPr lang="ru-RU" dirty="0"/>
              <a:t>ООО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4095B74-BC8E-144B-9935-C061B35213AD}"/>
              </a:ext>
            </a:extLst>
          </p:cNvPr>
          <p:cNvCxnSpPr/>
          <p:nvPr/>
        </p:nvCxnSpPr>
        <p:spPr>
          <a:xfrm flipV="1">
            <a:off x="460967" y="4883076"/>
            <a:ext cx="244017" cy="27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6B4D84-042D-7B4A-98D7-7C3FFBE11435}"/>
              </a:ext>
            </a:extLst>
          </p:cNvPr>
          <p:cNvCxnSpPr/>
          <p:nvPr/>
        </p:nvCxnSpPr>
        <p:spPr>
          <a:xfrm flipV="1">
            <a:off x="1192791" y="3491817"/>
            <a:ext cx="244017" cy="27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7F0661-BA2E-554A-BC0B-16A738E7692D}"/>
              </a:ext>
            </a:extLst>
          </p:cNvPr>
          <p:cNvCxnSpPr/>
          <p:nvPr/>
        </p:nvCxnSpPr>
        <p:spPr>
          <a:xfrm flipV="1">
            <a:off x="4106811" y="4610111"/>
            <a:ext cx="244017" cy="27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EC3DFA9-1438-0D45-9E89-B7CC5AD93829}"/>
              </a:ext>
            </a:extLst>
          </p:cNvPr>
          <p:cNvCxnSpPr>
            <a:cxnSpLocks/>
          </p:cNvCxnSpPr>
          <p:nvPr/>
        </p:nvCxnSpPr>
        <p:spPr>
          <a:xfrm>
            <a:off x="3764623" y="3935573"/>
            <a:ext cx="966631" cy="88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D97574A-42CC-0A4E-875F-FFC60B27FB59}"/>
              </a:ext>
            </a:extLst>
          </p:cNvPr>
          <p:cNvCxnSpPr>
            <a:cxnSpLocks/>
          </p:cNvCxnSpPr>
          <p:nvPr/>
        </p:nvCxnSpPr>
        <p:spPr>
          <a:xfrm>
            <a:off x="6038220" y="5019126"/>
            <a:ext cx="3619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D36E23-ACF7-854C-ABF0-4F8F6394E55A}"/>
              </a:ext>
            </a:extLst>
          </p:cNvPr>
          <p:cNvCxnSpPr/>
          <p:nvPr/>
        </p:nvCxnSpPr>
        <p:spPr>
          <a:xfrm flipV="1">
            <a:off x="7823613" y="4573268"/>
            <a:ext cx="244017" cy="27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F176B51-0AE5-CE43-BD0A-8D7138F63307}"/>
              </a:ext>
            </a:extLst>
          </p:cNvPr>
          <p:cNvCxnSpPr>
            <a:cxnSpLocks/>
          </p:cNvCxnSpPr>
          <p:nvPr/>
        </p:nvCxnSpPr>
        <p:spPr>
          <a:xfrm>
            <a:off x="9667066" y="4071623"/>
            <a:ext cx="379331" cy="2525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1B6F5D-A4AC-7447-878F-ACC9711B857D}"/>
              </a:ext>
            </a:extLst>
          </p:cNvPr>
          <p:cNvCxnSpPr/>
          <p:nvPr/>
        </p:nvCxnSpPr>
        <p:spPr>
          <a:xfrm flipV="1">
            <a:off x="10308405" y="3789752"/>
            <a:ext cx="244017" cy="272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2B70B39-19D0-4F43-AFDA-E8DD649DFFE1}"/>
              </a:ext>
            </a:extLst>
          </p:cNvPr>
          <p:cNvSpPr txBox="1"/>
          <p:nvPr/>
        </p:nvSpPr>
        <p:spPr>
          <a:xfrm>
            <a:off x="6014134" y="6141994"/>
            <a:ext cx="2664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собственно либерализм </a:t>
            </a:r>
          </a:p>
          <a:p>
            <a:r>
              <a:rPr lang="ru-RU" b="1" dirty="0"/>
              <a:t>как идеология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0FBD93-E457-F94D-B878-B776BC4681DD}"/>
              </a:ext>
            </a:extLst>
          </p:cNvPr>
          <p:cNvSpPr txBox="1"/>
          <p:nvPr/>
        </p:nvSpPr>
        <p:spPr>
          <a:xfrm>
            <a:off x="1651041" y="6251598"/>
            <a:ext cx="155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Средние века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01C5BB-4683-D140-8208-89826AD93364}"/>
              </a:ext>
            </a:extLst>
          </p:cNvPr>
          <p:cNvSpPr txBox="1"/>
          <p:nvPr/>
        </p:nvSpPr>
        <p:spPr>
          <a:xfrm>
            <a:off x="3547776" y="6208352"/>
            <a:ext cx="1491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Новое время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4764A3-7866-2F42-9DAF-64140A56C1FE}"/>
              </a:ext>
            </a:extLst>
          </p:cNvPr>
          <p:cNvSpPr txBox="1"/>
          <p:nvPr/>
        </p:nvSpPr>
        <p:spPr>
          <a:xfrm>
            <a:off x="10613960" y="6222748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будущее</a:t>
            </a:r>
          </a:p>
        </p:txBody>
      </p:sp>
    </p:spTree>
    <p:extLst>
      <p:ext uri="{BB962C8B-B14F-4D97-AF65-F5344CB8AC3E}">
        <p14:creationId xmlns:p14="http://schemas.microsoft.com/office/powerpoint/2010/main" val="49558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DEFA0C87-5C54-9C4F-8CD6-A12737A92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36"/>
            <a:ext cx="12192000" cy="683837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79EE3F0-7071-2B46-8C4D-AA8A369EE8B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9000"/>
          </a:blip>
          <a:stretch>
            <a:fillRect/>
          </a:stretch>
        </p:blipFill>
        <p:spPr>
          <a:xfrm>
            <a:off x="1076412" y="413951"/>
            <a:ext cx="10341231" cy="60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2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47148E-BD6E-FF44-990C-919A61C10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36"/>
            <a:ext cx="12192000" cy="68383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4686F0-0DB0-C644-95A4-58150D95722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188059" y="549103"/>
            <a:ext cx="8137157" cy="57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4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47148E-BD6E-FF44-990C-919A61C10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36"/>
            <a:ext cx="12192000" cy="6838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7A247A-EF3E-E545-ACA4-EC00B6511FB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7000"/>
          </a:blip>
          <a:stretch>
            <a:fillRect/>
          </a:stretch>
        </p:blipFill>
        <p:spPr>
          <a:xfrm>
            <a:off x="0" y="1352107"/>
            <a:ext cx="12192000" cy="415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4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222</Words>
  <Application>Microsoft Macintosh PowerPoint</Application>
  <PresentationFormat>Widescreen</PresentationFormat>
  <Paragraphs>79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Либерализм:  метафизика, историал, метаморфозы, конец</vt:lpstr>
      <vt:lpstr>Введение. Определение либерализма</vt:lpstr>
      <vt:lpstr>Метафизика либерализма</vt:lpstr>
      <vt:lpstr>Логика либерализма. Историал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2020-03-06T10:05:04Z</dcterms:created>
  <dcterms:modified xsi:type="dcterms:W3CDTF">2020-03-12T07:42:51Z</dcterms:modified>
</cp:coreProperties>
</file>