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7" r:id="rId2"/>
    <p:sldId id="256" r:id="rId3"/>
    <p:sldId id="257" r:id="rId4"/>
    <p:sldId id="258" r:id="rId5"/>
    <p:sldId id="763" r:id="rId6"/>
    <p:sldId id="259" r:id="rId7"/>
    <p:sldId id="272" r:id="rId8"/>
    <p:sldId id="273" r:id="rId9"/>
    <p:sldId id="764" r:id="rId10"/>
    <p:sldId id="260" r:id="rId11"/>
    <p:sldId id="765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1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94607" autoAdjust="0"/>
  </p:normalViewPr>
  <p:slideViewPr>
    <p:cSldViewPr>
      <p:cViewPr varScale="1">
        <p:scale>
          <a:sx n="82" d="100"/>
          <a:sy n="82" d="100"/>
        </p:scale>
        <p:origin x="184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804154" y="7647517"/>
            <a:ext cx="3035028" cy="95173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7635132" y="7626487"/>
            <a:ext cx="7816715" cy="77821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3575490" y="8668427"/>
            <a:ext cx="2680511" cy="47557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2321667" y="6792926"/>
            <a:ext cx="11997448" cy="6485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6666690" y="6867221"/>
            <a:ext cx="2266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053237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3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64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43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44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7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33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76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6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70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19807B7F-6B3B-B249-A230-6322EE166CB8}"/>
              </a:ext>
            </a:extLst>
          </p:cNvPr>
          <p:cNvSpPr/>
          <p:nvPr/>
        </p:nvSpPr>
        <p:spPr>
          <a:xfrm>
            <a:off x="3327466" y="2137026"/>
            <a:ext cx="5987769" cy="55225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47C5DA6-7E44-E942-ACB8-C0EA3F95E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572" y="19294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Всеобщее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C2326E-3BC7-3847-8FD9-51205E4AEA62}"/>
              </a:ext>
            </a:extLst>
          </p:cNvPr>
          <p:cNvCxnSpPr>
            <a:cxnSpLocks/>
          </p:cNvCxnSpPr>
          <p:nvPr/>
        </p:nvCxnSpPr>
        <p:spPr>
          <a:xfrm flipV="1">
            <a:off x="3910549" y="5165018"/>
            <a:ext cx="4821601" cy="1"/>
          </a:xfrm>
          <a:prstGeom prst="line">
            <a:avLst/>
          </a:prstGeom>
          <a:ln w="41275">
            <a:solidFill>
              <a:srgbClr val="FFCC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">
            <a:extLst>
              <a:ext uri="{FF2B5EF4-FFF2-40B4-BE49-F238E27FC236}">
                <a16:creationId xmlns:a16="http://schemas.microsoft.com/office/drawing/2014/main" id="{A3211073-63BE-5440-BF25-6349AA0D6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6386" y="779903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Единичное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25CA4665-4466-6B43-B4DB-E6C59080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074" y="4898277"/>
            <a:ext cx="2692857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667" dirty="0">
                <a:latin typeface="+mj-lt"/>
                <a:ea typeface="Baskerville" panose="02020502070401020303" pitchFamily="18" charset="0"/>
              </a:rPr>
              <a:t>Особенное</a:t>
            </a:r>
            <a:endParaRPr lang="en-US" altLang="ko-KR" sz="2667" dirty="0">
              <a:latin typeface="+mj-lt"/>
              <a:ea typeface="Baskerville" panose="02020502070401020303" pitchFamily="18" charset="0"/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EF291713-0951-FE4D-8BCB-D07EB50B1AEB}"/>
              </a:ext>
            </a:extLst>
          </p:cNvPr>
          <p:cNvSpPr/>
          <p:nvPr/>
        </p:nvSpPr>
        <p:spPr>
          <a:xfrm>
            <a:off x="3360795" y="5165018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FFCC0E"/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D5532778-BF04-1445-9B0C-4E56126D255C}"/>
              </a:ext>
            </a:extLst>
          </p:cNvPr>
          <p:cNvSpPr/>
          <p:nvPr/>
        </p:nvSpPr>
        <p:spPr>
          <a:xfrm>
            <a:off x="3968127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bg1">
              <a:lumMod val="85000"/>
              <a:alpha val="93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rtl="0"/>
            <a:endParaRPr lang="ru-RU" sz="3200" dirty="0">
              <a:latin typeface="+mj-lt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2137551D-6703-9840-8E64-A23CA2D66BA0}"/>
              </a:ext>
            </a:extLst>
          </p:cNvPr>
          <p:cNvSpPr/>
          <p:nvPr/>
        </p:nvSpPr>
        <p:spPr>
          <a:xfrm>
            <a:off x="4467143" y="511771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60000"/>
              <a:lumOff val="4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8F923A7D-BB88-694B-8254-CA2A8B634FE5}"/>
              </a:ext>
            </a:extLst>
          </p:cNvPr>
          <p:cNvSpPr/>
          <p:nvPr/>
        </p:nvSpPr>
        <p:spPr>
          <a:xfrm>
            <a:off x="5074475" y="5141192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6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D22F8305-AA9E-9848-BAA7-22E8FC23A2F1}"/>
              </a:ext>
            </a:extLst>
          </p:cNvPr>
          <p:cNvSpPr/>
          <p:nvPr/>
        </p:nvSpPr>
        <p:spPr>
          <a:xfrm>
            <a:off x="5681807" y="5097450"/>
            <a:ext cx="2516023" cy="2494513"/>
          </a:xfrm>
          <a:prstGeom prst="triangle">
            <a:avLst>
              <a:gd name="adj" fmla="val 51083"/>
            </a:avLst>
          </a:prstGeom>
          <a:solidFill>
            <a:schemeClr val="accent2">
              <a:lumMod val="40000"/>
              <a:lumOff val="60000"/>
              <a:alpha val="86000"/>
            </a:scheme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id="{1C6CACB0-55FA-8A43-A280-B21995BA78E7}"/>
              </a:ext>
            </a:extLst>
          </p:cNvPr>
          <p:cNvSpPr/>
          <p:nvPr/>
        </p:nvSpPr>
        <p:spPr>
          <a:xfrm>
            <a:off x="6328623" y="5175957"/>
            <a:ext cx="2516023" cy="2494513"/>
          </a:xfrm>
          <a:prstGeom prst="triangle">
            <a:avLst>
              <a:gd name="adj" fmla="val 51083"/>
            </a:avLst>
          </a:prstGeom>
          <a:solidFill>
            <a:srgbClr val="00B0F0">
              <a:alpha val="86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B438EA1C-8658-BE4C-B6BE-8C9046DF613B}"/>
              </a:ext>
            </a:extLst>
          </p:cNvPr>
          <p:cNvSpPr/>
          <p:nvPr/>
        </p:nvSpPr>
        <p:spPr>
          <a:xfrm>
            <a:off x="6795115" y="5168587"/>
            <a:ext cx="2516021" cy="2487379"/>
          </a:xfrm>
          <a:prstGeom prst="triangle">
            <a:avLst>
              <a:gd name="adj" fmla="val 51083"/>
            </a:avLst>
          </a:prstGeom>
          <a:solidFill>
            <a:srgbClr val="FF0000">
              <a:alpha val="80000"/>
            </a:srgbClr>
          </a:solidFill>
          <a:ln w="57150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endParaRPr lang="ru-RU" sz="3200" dirty="0">
              <a:latin typeface="+mj-lt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6A5A06F4-E391-CB4B-8549-DF1E9D5F5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460" y="6282703"/>
            <a:ext cx="25160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2400" dirty="0">
                <a:latin typeface="+mj-lt"/>
                <a:ea typeface="Baskerville" panose="02020502070401020303" pitchFamily="18" charset="0"/>
              </a:rPr>
              <a:t>цивилизации</a:t>
            </a:r>
            <a:endParaRPr lang="en-US" altLang="ko-KR" sz="2400" dirty="0">
              <a:latin typeface="+mj-lt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62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88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48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54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5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78A3C-014F-8A44-8BA2-42B9AA067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5999" cy="914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5F70C5-FEED-6E43-8B8A-5638207C816E}"/>
              </a:ext>
            </a:extLst>
          </p:cNvPr>
          <p:cNvSpPr txBox="1"/>
          <p:nvPr/>
        </p:nvSpPr>
        <p:spPr>
          <a:xfrm>
            <a:off x="4059020" y="1760108"/>
            <a:ext cx="3644347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(атлантическая)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0F84F-BC19-FD42-80B9-7CC19C5C5BF6}"/>
              </a:ext>
            </a:extLst>
          </p:cNvPr>
          <p:cNvSpPr txBox="1"/>
          <p:nvPr/>
        </p:nvSpPr>
        <p:spPr>
          <a:xfrm>
            <a:off x="9304597" y="1017737"/>
            <a:ext cx="2771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Русская 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706AEB-DE50-5242-9F49-19CC57A85255}"/>
              </a:ext>
            </a:extLst>
          </p:cNvPr>
          <p:cNvSpPr txBox="1"/>
          <p:nvPr/>
        </p:nvSpPr>
        <p:spPr>
          <a:xfrm>
            <a:off x="10511851" y="2548425"/>
            <a:ext cx="1617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ysClr val="windowText" lastClr="000000"/>
                </a:solidFill>
              </a:rPr>
              <a:t>Китайская</a:t>
            </a:r>
          </a:p>
          <a:p>
            <a:r>
              <a:rPr lang="ru-RU" sz="1600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2B61D-49BA-AC46-80CD-73D7B52598EE}"/>
              </a:ext>
            </a:extLst>
          </p:cNvPr>
          <p:cNvSpPr txBox="1"/>
          <p:nvPr/>
        </p:nvSpPr>
        <p:spPr>
          <a:xfrm>
            <a:off x="5282078" y="8245546"/>
            <a:ext cx="6150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Цивилизации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в расширенной номенклатуре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C4397D4-3832-FE4D-B115-53E36EE61EBC}"/>
              </a:ext>
            </a:extLst>
          </p:cNvPr>
          <p:cNvSpPr/>
          <p:nvPr/>
        </p:nvSpPr>
        <p:spPr>
          <a:xfrm>
            <a:off x="5233279" y="3632525"/>
            <a:ext cx="4267085" cy="4056131"/>
          </a:xfrm>
          <a:custGeom>
            <a:avLst/>
            <a:gdLst>
              <a:gd name="connsiteX0" fmla="*/ 458198 w 3200314"/>
              <a:gd name="connsiteY0" fmla="*/ 98319 h 3042098"/>
              <a:gd name="connsiteX1" fmla="*/ 935276 w 3200314"/>
              <a:gd name="connsiteY1" fmla="*/ 38684 h 3042098"/>
              <a:gd name="connsiteX2" fmla="*/ 1223511 w 3200314"/>
              <a:gd name="connsiteY2" fmla="*/ 217589 h 3042098"/>
              <a:gd name="connsiteX3" fmla="*/ 1521684 w 3200314"/>
              <a:gd name="connsiteY3" fmla="*/ 8867 h 3042098"/>
              <a:gd name="connsiteX4" fmla="*/ 1939128 w 3200314"/>
              <a:gd name="connsiteY4" fmla="*/ 187771 h 3042098"/>
              <a:gd name="connsiteX5" fmla="*/ 1919250 w 3200314"/>
              <a:gd name="connsiteY5" fmla="*/ 485945 h 3042098"/>
              <a:gd name="connsiteX6" fmla="*/ 2267119 w 3200314"/>
              <a:gd name="connsiteY6" fmla="*/ 515763 h 3042098"/>
              <a:gd name="connsiteX7" fmla="*/ 2455963 w 3200314"/>
              <a:gd name="connsiteY7" fmla="*/ 456128 h 3042098"/>
              <a:gd name="connsiteX8" fmla="*/ 2704441 w 3200314"/>
              <a:gd name="connsiteY8" fmla="*/ 625093 h 3042098"/>
              <a:gd name="connsiteX9" fmla="*/ 2734258 w 3200314"/>
              <a:gd name="connsiteY9" fmla="*/ 744363 h 3042098"/>
              <a:gd name="connsiteX10" fmla="*/ 2644806 w 3200314"/>
              <a:gd name="connsiteY10" fmla="*/ 943145 h 3042098"/>
              <a:gd name="connsiteX11" fmla="*/ 2555354 w 3200314"/>
              <a:gd name="connsiteY11" fmla="*/ 1221441 h 3042098"/>
              <a:gd name="connsiteX12" fmla="*/ 3072189 w 3200314"/>
              <a:gd name="connsiteY12" fmla="*/ 1609067 h 3042098"/>
              <a:gd name="connsiteX13" fmla="*/ 3102006 w 3200314"/>
              <a:gd name="connsiteY13" fmla="*/ 2483710 h 3042098"/>
              <a:gd name="connsiteX14" fmla="*/ 1929189 w 3200314"/>
              <a:gd name="connsiteY14" fmla="*/ 3040302 h 3042098"/>
              <a:gd name="connsiteX15" fmla="*/ 1382537 w 3200314"/>
              <a:gd name="connsiteY15" fmla="*/ 2304806 h 3042098"/>
              <a:gd name="connsiteX16" fmla="*/ 1293084 w 3200314"/>
              <a:gd name="connsiteY16" fmla="*/ 1569310 h 3042098"/>
              <a:gd name="connsiteX17" fmla="*/ 1322902 w 3200314"/>
              <a:gd name="connsiteY17" fmla="*/ 1171745 h 3042098"/>
              <a:gd name="connsiteX18" fmla="*/ 955154 w 3200314"/>
              <a:gd name="connsiteY18" fmla="*/ 1062415 h 3042098"/>
              <a:gd name="connsiteX19" fmla="*/ 309111 w 3200314"/>
              <a:gd name="connsiteY19" fmla="*/ 853693 h 3042098"/>
              <a:gd name="connsiteX20" fmla="*/ 998 w 3200314"/>
              <a:gd name="connsiteY20" fmla="*/ 346797 h 3042098"/>
              <a:gd name="connsiteX21" fmla="*/ 219658 w 3200314"/>
              <a:gd name="connsiteY21" fmla="*/ 8867 h 3042098"/>
              <a:gd name="connsiteX22" fmla="*/ 458198 w 3200314"/>
              <a:gd name="connsiteY22" fmla="*/ 98319 h 30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00314" h="3042098">
                <a:moveTo>
                  <a:pt x="458198" y="98319"/>
                </a:moveTo>
                <a:cubicBezTo>
                  <a:pt x="577468" y="103288"/>
                  <a:pt x="807724" y="18806"/>
                  <a:pt x="935276" y="38684"/>
                </a:cubicBezTo>
                <a:cubicBezTo>
                  <a:pt x="1062828" y="58562"/>
                  <a:pt x="1125776" y="222558"/>
                  <a:pt x="1223511" y="217589"/>
                </a:cubicBezTo>
                <a:cubicBezTo>
                  <a:pt x="1321246" y="212620"/>
                  <a:pt x="1402415" y="13837"/>
                  <a:pt x="1521684" y="8867"/>
                </a:cubicBezTo>
                <a:cubicBezTo>
                  <a:pt x="1640953" y="3897"/>
                  <a:pt x="1872867" y="108258"/>
                  <a:pt x="1939128" y="187771"/>
                </a:cubicBezTo>
                <a:cubicBezTo>
                  <a:pt x="2005389" y="267284"/>
                  <a:pt x="1864585" y="431280"/>
                  <a:pt x="1919250" y="485945"/>
                </a:cubicBezTo>
                <a:cubicBezTo>
                  <a:pt x="1973915" y="540610"/>
                  <a:pt x="2177667" y="520732"/>
                  <a:pt x="2267119" y="515763"/>
                </a:cubicBezTo>
                <a:cubicBezTo>
                  <a:pt x="2356571" y="510794"/>
                  <a:pt x="2383076" y="437906"/>
                  <a:pt x="2455963" y="456128"/>
                </a:cubicBezTo>
                <a:cubicBezTo>
                  <a:pt x="2528850" y="474350"/>
                  <a:pt x="2658059" y="577054"/>
                  <a:pt x="2704441" y="625093"/>
                </a:cubicBezTo>
                <a:cubicBezTo>
                  <a:pt x="2750823" y="673132"/>
                  <a:pt x="2744197" y="691354"/>
                  <a:pt x="2734258" y="744363"/>
                </a:cubicBezTo>
                <a:cubicBezTo>
                  <a:pt x="2724319" y="797372"/>
                  <a:pt x="2674623" y="863632"/>
                  <a:pt x="2644806" y="943145"/>
                </a:cubicBezTo>
                <a:cubicBezTo>
                  <a:pt x="2614989" y="1022658"/>
                  <a:pt x="2484124" y="1110454"/>
                  <a:pt x="2555354" y="1221441"/>
                </a:cubicBezTo>
                <a:cubicBezTo>
                  <a:pt x="2626584" y="1332428"/>
                  <a:pt x="2981080" y="1398689"/>
                  <a:pt x="3072189" y="1609067"/>
                </a:cubicBezTo>
                <a:cubicBezTo>
                  <a:pt x="3163298" y="1819445"/>
                  <a:pt x="3292506" y="2245171"/>
                  <a:pt x="3102006" y="2483710"/>
                </a:cubicBezTo>
                <a:cubicBezTo>
                  <a:pt x="2911506" y="2722249"/>
                  <a:pt x="2215767" y="3070119"/>
                  <a:pt x="1929189" y="3040302"/>
                </a:cubicBezTo>
                <a:cubicBezTo>
                  <a:pt x="1642611" y="3010485"/>
                  <a:pt x="1488555" y="2549971"/>
                  <a:pt x="1382537" y="2304806"/>
                </a:cubicBezTo>
                <a:cubicBezTo>
                  <a:pt x="1276520" y="2059641"/>
                  <a:pt x="1303023" y="1758153"/>
                  <a:pt x="1293084" y="1569310"/>
                </a:cubicBezTo>
                <a:cubicBezTo>
                  <a:pt x="1283145" y="1380467"/>
                  <a:pt x="1379224" y="1256227"/>
                  <a:pt x="1322902" y="1171745"/>
                </a:cubicBezTo>
                <a:cubicBezTo>
                  <a:pt x="1266580" y="1087263"/>
                  <a:pt x="955154" y="1062415"/>
                  <a:pt x="955154" y="1062415"/>
                </a:cubicBezTo>
                <a:cubicBezTo>
                  <a:pt x="786189" y="1009406"/>
                  <a:pt x="468137" y="972963"/>
                  <a:pt x="309111" y="853693"/>
                </a:cubicBezTo>
                <a:cubicBezTo>
                  <a:pt x="150085" y="734423"/>
                  <a:pt x="15907" y="487601"/>
                  <a:pt x="998" y="346797"/>
                </a:cubicBezTo>
                <a:cubicBezTo>
                  <a:pt x="-13911" y="205993"/>
                  <a:pt x="141802" y="51936"/>
                  <a:pt x="219658" y="8867"/>
                </a:cubicBezTo>
                <a:cubicBezTo>
                  <a:pt x="297514" y="-34202"/>
                  <a:pt x="338928" y="93350"/>
                  <a:pt x="458198" y="98319"/>
                </a:cubicBezTo>
                <a:close/>
              </a:path>
            </a:pathLst>
          </a:custGeom>
          <a:solidFill>
            <a:schemeClr val="bg2">
              <a:lumMod val="25000"/>
              <a:alpha val="17000"/>
            </a:schemeClr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B9B92B8-A697-0D40-9560-CDA08BDEFE24}"/>
              </a:ext>
            </a:extLst>
          </p:cNvPr>
          <p:cNvSpPr/>
          <p:nvPr/>
        </p:nvSpPr>
        <p:spPr>
          <a:xfrm>
            <a:off x="10150811" y="1834691"/>
            <a:ext cx="2385820" cy="2190795"/>
          </a:xfrm>
          <a:custGeom>
            <a:avLst/>
            <a:gdLst>
              <a:gd name="connsiteX0" fmla="*/ 1759492 w 1789365"/>
              <a:gd name="connsiteY0" fmla="*/ 472660 h 1643096"/>
              <a:gd name="connsiteX1" fmla="*/ 1570649 w 1789365"/>
              <a:gd name="connsiteY1" fmla="*/ 671443 h 1643096"/>
              <a:gd name="connsiteX2" fmla="*/ 1719735 w 1789365"/>
              <a:gd name="connsiteY2" fmla="*/ 959678 h 1643096"/>
              <a:gd name="connsiteX3" fmla="*/ 1789309 w 1789365"/>
              <a:gd name="connsiteY3" fmla="*/ 1257852 h 1643096"/>
              <a:gd name="connsiteX4" fmla="*/ 1709796 w 1789365"/>
              <a:gd name="connsiteY4" fmla="*/ 1546086 h 1643096"/>
              <a:gd name="connsiteX5" fmla="*/ 1441440 w 1789365"/>
              <a:gd name="connsiteY5" fmla="*/ 1635539 h 1643096"/>
              <a:gd name="connsiteX6" fmla="*/ 1262535 w 1789365"/>
              <a:gd name="connsiteY6" fmla="*/ 1615660 h 1643096"/>
              <a:gd name="connsiteX7" fmla="*/ 1272475 w 1789365"/>
              <a:gd name="connsiteY7" fmla="*/ 1436756 h 1643096"/>
              <a:gd name="connsiteX8" fmla="*/ 1222779 w 1789365"/>
              <a:gd name="connsiteY8" fmla="*/ 1377121 h 1643096"/>
              <a:gd name="connsiteX9" fmla="*/ 1113449 w 1789365"/>
              <a:gd name="connsiteY9" fmla="*/ 1377121 h 1643096"/>
              <a:gd name="connsiteX10" fmla="*/ 1043875 w 1789365"/>
              <a:gd name="connsiteY10" fmla="*/ 1436756 h 1643096"/>
              <a:gd name="connsiteX11" fmla="*/ 984240 w 1789365"/>
              <a:gd name="connsiteY11" fmla="*/ 1446695 h 1643096"/>
              <a:gd name="connsiteX12" fmla="*/ 924605 w 1789365"/>
              <a:gd name="connsiteY12" fmla="*/ 1347304 h 1643096"/>
              <a:gd name="connsiteX13" fmla="*/ 894788 w 1789365"/>
              <a:gd name="connsiteY13" fmla="*/ 1257852 h 1643096"/>
              <a:gd name="connsiteX14" fmla="*/ 864970 w 1789365"/>
              <a:gd name="connsiteY14" fmla="*/ 1158460 h 1643096"/>
              <a:gd name="connsiteX15" fmla="*/ 785457 w 1789365"/>
              <a:gd name="connsiteY15" fmla="*/ 1069008 h 1643096"/>
              <a:gd name="connsiteX16" fmla="*/ 646309 w 1789365"/>
              <a:gd name="connsiteY16" fmla="*/ 1138582 h 1643096"/>
              <a:gd name="connsiteX17" fmla="*/ 487283 w 1789365"/>
              <a:gd name="connsiteY17" fmla="*/ 1098825 h 1643096"/>
              <a:gd name="connsiteX18" fmla="*/ 318318 w 1789365"/>
              <a:gd name="connsiteY18" fmla="*/ 1039191 h 1643096"/>
              <a:gd name="connsiteX19" fmla="*/ 179170 w 1789365"/>
              <a:gd name="connsiteY19" fmla="*/ 929860 h 1643096"/>
              <a:gd name="connsiteX20" fmla="*/ 169231 w 1789365"/>
              <a:gd name="connsiteY20" fmla="*/ 850347 h 1643096"/>
              <a:gd name="connsiteX21" fmla="*/ 149353 w 1789365"/>
              <a:gd name="connsiteY21" fmla="*/ 790712 h 1643096"/>
              <a:gd name="connsiteX22" fmla="*/ 49962 w 1789365"/>
              <a:gd name="connsiteY22" fmla="*/ 780773 h 1643096"/>
              <a:gd name="connsiteX23" fmla="*/ 266 w 1789365"/>
              <a:gd name="connsiteY23" fmla="*/ 651565 h 1643096"/>
              <a:gd name="connsiteX24" fmla="*/ 69840 w 1789365"/>
              <a:gd name="connsiteY24" fmla="*/ 552173 h 1643096"/>
              <a:gd name="connsiteX25" fmla="*/ 228866 w 1789365"/>
              <a:gd name="connsiteY25" fmla="*/ 422965 h 1643096"/>
              <a:gd name="connsiteX26" fmla="*/ 377953 w 1789365"/>
              <a:gd name="connsiteY26" fmla="*/ 253999 h 1643096"/>
              <a:gd name="connsiteX27" fmla="*/ 467405 w 1789365"/>
              <a:gd name="connsiteY27" fmla="*/ 383208 h 1643096"/>
              <a:gd name="connsiteX28" fmla="*/ 676127 w 1789365"/>
              <a:gd name="connsiteY28" fmla="*/ 462721 h 1643096"/>
              <a:gd name="connsiteX29" fmla="*/ 994179 w 1789365"/>
              <a:gd name="connsiteY29" fmla="*/ 482599 h 1643096"/>
              <a:gd name="connsiteX30" fmla="*/ 1113449 w 1789365"/>
              <a:gd name="connsiteY30" fmla="*/ 442843 h 1643096"/>
              <a:gd name="connsiteX31" fmla="*/ 1173083 w 1789365"/>
              <a:gd name="connsiteY31" fmla="*/ 363330 h 1643096"/>
              <a:gd name="connsiteX32" fmla="*/ 1292353 w 1789365"/>
              <a:gd name="connsiteY32" fmla="*/ 303695 h 1643096"/>
              <a:gd name="connsiteX33" fmla="*/ 1322170 w 1789365"/>
              <a:gd name="connsiteY33" fmla="*/ 244060 h 1643096"/>
              <a:gd name="connsiteX34" fmla="*/ 1153205 w 1789365"/>
              <a:gd name="connsiteY34" fmla="*/ 214243 h 1643096"/>
              <a:gd name="connsiteX35" fmla="*/ 1222779 w 1789365"/>
              <a:gd name="connsiteY35" fmla="*/ 85034 h 1643096"/>
              <a:gd name="connsiteX36" fmla="*/ 1252596 w 1789365"/>
              <a:gd name="connsiteY36" fmla="*/ 5521 h 1643096"/>
              <a:gd name="connsiteX37" fmla="*/ 1342049 w 1789365"/>
              <a:gd name="connsiteY37" fmla="*/ 15460 h 1643096"/>
              <a:gd name="connsiteX38" fmla="*/ 1461318 w 1789365"/>
              <a:gd name="connsiteY38" fmla="*/ 85034 h 1643096"/>
              <a:gd name="connsiteX39" fmla="*/ 1590527 w 1789365"/>
              <a:gd name="connsiteY39" fmla="*/ 164547 h 1643096"/>
              <a:gd name="connsiteX40" fmla="*/ 1670040 w 1789365"/>
              <a:gd name="connsiteY40" fmla="*/ 244060 h 1643096"/>
              <a:gd name="connsiteX41" fmla="*/ 1729675 w 1789365"/>
              <a:gd name="connsiteY41" fmla="*/ 413025 h 1643096"/>
              <a:gd name="connsiteX42" fmla="*/ 1759492 w 1789365"/>
              <a:gd name="connsiteY42" fmla="*/ 472660 h 164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89365" h="1643096">
                <a:moveTo>
                  <a:pt x="1759492" y="472660"/>
                </a:moveTo>
                <a:cubicBezTo>
                  <a:pt x="1732988" y="515730"/>
                  <a:pt x="1577275" y="590273"/>
                  <a:pt x="1570649" y="671443"/>
                </a:cubicBezTo>
                <a:cubicBezTo>
                  <a:pt x="1564023" y="752613"/>
                  <a:pt x="1683292" y="861943"/>
                  <a:pt x="1719735" y="959678"/>
                </a:cubicBezTo>
                <a:cubicBezTo>
                  <a:pt x="1756178" y="1057413"/>
                  <a:pt x="1790966" y="1160117"/>
                  <a:pt x="1789309" y="1257852"/>
                </a:cubicBezTo>
                <a:cubicBezTo>
                  <a:pt x="1787653" y="1355587"/>
                  <a:pt x="1767774" y="1483138"/>
                  <a:pt x="1709796" y="1546086"/>
                </a:cubicBezTo>
                <a:cubicBezTo>
                  <a:pt x="1651818" y="1609034"/>
                  <a:pt x="1515983" y="1623943"/>
                  <a:pt x="1441440" y="1635539"/>
                </a:cubicBezTo>
                <a:cubicBezTo>
                  <a:pt x="1366897" y="1647135"/>
                  <a:pt x="1290696" y="1648790"/>
                  <a:pt x="1262535" y="1615660"/>
                </a:cubicBezTo>
                <a:cubicBezTo>
                  <a:pt x="1234374" y="1582530"/>
                  <a:pt x="1272475" y="1436756"/>
                  <a:pt x="1272475" y="1436756"/>
                </a:cubicBezTo>
                <a:cubicBezTo>
                  <a:pt x="1265849" y="1397000"/>
                  <a:pt x="1249283" y="1387060"/>
                  <a:pt x="1222779" y="1377121"/>
                </a:cubicBezTo>
                <a:cubicBezTo>
                  <a:pt x="1196275" y="1367182"/>
                  <a:pt x="1143266" y="1367182"/>
                  <a:pt x="1113449" y="1377121"/>
                </a:cubicBezTo>
                <a:cubicBezTo>
                  <a:pt x="1083632" y="1387060"/>
                  <a:pt x="1043875" y="1436756"/>
                  <a:pt x="1043875" y="1436756"/>
                </a:cubicBezTo>
                <a:cubicBezTo>
                  <a:pt x="1022340" y="1448352"/>
                  <a:pt x="1004118" y="1461604"/>
                  <a:pt x="984240" y="1446695"/>
                </a:cubicBezTo>
                <a:cubicBezTo>
                  <a:pt x="964362" y="1431786"/>
                  <a:pt x="939514" y="1378778"/>
                  <a:pt x="924605" y="1347304"/>
                </a:cubicBezTo>
                <a:cubicBezTo>
                  <a:pt x="909696" y="1315830"/>
                  <a:pt x="904727" y="1289326"/>
                  <a:pt x="894788" y="1257852"/>
                </a:cubicBezTo>
                <a:cubicBezTo>
                  <a:pt x="884849" y="1226378"/>
                  <a:pt x="883192" y="1189934"/>
                  <a:pt x="864970" y="1158460"/>
                </a:cubicBezTo>
                <a:cubicBezTo>
                  <a:pt x="846748" y="1126986"/>
                  <a:pt x="821900" y="1072321"/>
                  <a:pt x="785457" y="1069008"/>
                </a:cubicBezTo>
                <a:cubicBezTo>
                  <a:pt x="749013" y="1065695"/>
                  <a:pt x="696005" y="1133613"/>
                  <a:pt x="646309" y="1138582"/>
                </a:cubicBezTo>
                <a:cubicBezTo>
                  <a:pt x="596613" y="1143551"/>
                  <a:pt x="541948" y="1115390"/>
                  <a:pt x="487283" y="1098825"/>
                </a:cubicBezTo>
                <a:cubicBezTo>
                  <a:pt x="432618" y="1082260"/>
                  <a:pt x="369670" y="1067352"/>
                  <a:pt x="318318" y="1039191"/>
                </a:cubicBezTo>
                <a:cubicBezTo>
                  <a:pt x="266966" y="1011030"/>
                  <a:pt x="204018" y="961334"/>
                  <a:pt x="179170" y="929860"/>
                </a:cubicBezTo>
                <a:cubicBezTo>
                  <a:pt x="154322" y="898386"/>
                  <a:pt x="169231" y="850347"/>
                  <a:pt x="169231" y="850347"/>
                </a:cubicBezTo>
                <a:cubicBezTo>
                  <a:pt x="164261" y="827156"/>
                  <a:pt x="169231" y="802308"/>
                  <a:pt x="149353" y="790712"/>
                </a:cubicBezTo>
                <a:cubicBezTo>
                  <a:pt x="129475" y="779116"/>
                  <a:pt x="74810" y="803964"/>
                  <a:pt x="49962" y="780773"/>
                </a:cubicBezTo>
                <a:cubicBezTo>
                  <a:pt x="25114" y="757582"/>
                  <a:pt x="-3047" y="689665"/>
                  <a:pt x="266" y="651565"/>
                </a:cubicBezTo>
                <a:cubicBezTo>
                  <a:pt x="3579" y="613465"/>
                  <a:pt x="31740" y="590273"/>
                  <a:pt x="69840" y="552173"/>
                </a:cubicBezTo>
                <a:cubicBezTo>
                  <a:pt x="107940" y="514073"/>
                  <a:pt x="177514" y="472661"/>
                  <a:pt x="228866" y="422965"/>
                </a:cubicBezTo>
                <a:cubicBezTo>
                  <a:pt x="280218" y="373269"/>
                  <a:pt x="338196" y="260625"/>
                  <a:pt x="377953" y="253999"/>
                </a:cubicBezTo>
                <a:cubicBezTo>
                  <a:pt x="417709" y="247373"/>
                  <a:pt x="417709" y="348421"/>
                  <a:pt x="467405" y="383208"/>
                </a:cubicBezTo>
                <a:cubicBezTo>
                  <a:pt x="517101" y="417995"/>
                  <a:pt x="588331" y="446156"/>
                  <a:pt x="676127" y="462721"/>
                </a:cubicBezTo>
                <a:cubicBezTo>
                  <a:pt x="763923" y="479286"/>
                  <a:pt x="921292" y="485912"/>
                  <a:pt x="994179" y="482599"/>
                </a:cubicBezTo>
                <a:cubicBezTo>
                  <a:pt x="1067066" y="479286"/>
                  <a:pt x="1083632" y="462721"/>
                  <a:pt x="1113449" y="442843"/>
                </a:cubicBezTo>
                <a:cubicBezTo>
                  <a:pt x="1143266" y="422965"/>
                  <a:pt x="1143266" y="386521"/>
                  <a:pt x="1173083" y="363330"/>
                </a:cubicBezTo>
                <a:cubicBezTo>
                  <a:pt x="1202900" y="340139"/>
                  <a:pt x="1292353" y="303695"/>
                  <a:pt x="1292353" y="303695"/>
                </a:cubicBezTo>
                <a:cubicBezTo>
                  <a:pt x="1317201" y="283817"/>
                  <a:pt x="1345361" y="258969"/>
                  <a:pt x="1322170" y="244060"/>
                </a:cubicBezTo>
                <a:cubicBezTo>
                  <a:pt x="1298979" y="229151"/>
                  <a:pt x="1169770" y="240747"/>
                  <a:pt x="1153205" y="214243"/>
                </a:cubicBezTo>
                <a:cubicBezTo>
                  <a:pt x="1136640" y="187739"/>
                  <a:pt x="1206214" y="119821"/>
                  <a:pt x="1222779" y="85034"/>
                </a:cubicBezTo>
                <a:cubicBezTo>
                  <a:pt x="1239344" y="50247"/>
                  <a:pt x="1232718" y="17117"/>
                  <a:pt x="1252596" y="5521"/>
                </a:cubicBezTo>
                <a:cubicBezTo>
                  <a:pt x="1272474" y="-6075"/>
                  <a:pt x="1307262" y="2208"/>
                  <a:pt x="1342049" y="15460"/>
                </a:cubicBezTo>
                <a:cubicBezTo>
                  <a:pt x="1376836" y="28712"/>
                  <a:pt x="1419905" y="60186"/>
                  <a:pt x="1461318" y="85034"/>
                </a:cubicBezTo>
                <a:cubicBezTo>
                  <a:pt x="1502731" y="109882"/>
                  <a:pt x="1555740" y="138043"/>
                  <a:pt x="1590527" y="164547"/>
                </a:cubicBezTo>
                <a:cubicBezTo>
                  <a:pt x="1625314" y="191051"/>
                  <a:pt x="1646849" y="202647"/>
                  <a:pt x="1670040" y="244060"/>
                </a:cubicBezTo>
                <a:cubicBezTo>
                  <a:pt x="1693231" y="285473"/>
                  <a:pt x="1713110" y="373268"/>
                  <a:pt x="1729675" y="413025"/>
                </a:cubicBezTo>
                <a:cubicBezTo>
                  <a:pt x="1746240" y="452781"/>
                  <a:pt x="1785996" y="429590"/>
                  <a:pt x="1759492" y="47266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689E-8076-494B-AA66-75608BA5A9FC}"/>
              </a:ext>
            </a:extLst>
          </p:cNvPr>
          <p:cNvSpPr txBox="1"/>
          <p:nvPr/>
        </p:nvSpPr>
        <p:spPr>
          <a:xfrm>
            <a:off x="6745649" y="4551312"/>
            <a:ext cx="196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Африканская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B4FE1-F7D1-1348-9CFA-BB15BC2B1246}"/>
              </a:ext>
            </a:extLst>
          </p:cNvPr>
          <p:cNvSpPr txBox="1"/>
          <p:nvPr/>
        </p:nvSpPr>
        <p:spPr>
          <a:xfrm>
            <a:off x="7467293" y="3056071"/>
            <a:ext cx="196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EA1AE-50AC-1F41-A2AD-5BCBCC354802}"/>
              </a:ext>
            </a:extLst>
          </p:cNvPr>
          <p:cNvSpPr txBox="1"/>
          <p:nvPr/>
        </p:nvSpPr>
        <p:spPr>
          <a:xfrm>
            <a:off x="2995773" y="5097838"/>
            <a:ext cx="276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Латино-Американская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F6C9F69-2B98-CC4D-BB82-B637F2D1FC86}"/>
              </a:ext>
            </a:extLst>
          </p:cNvPr>
          <p:cNvSpPr/>
          <p:nvPr/>
        </p:nvSpPr>
        <p:spPr>
          <a:xfrm>
            <a:off x="187081" y="185531"/>
            <a:ext cx="7824480" cy="3619515"/>
          </a:xfrm>
          <a:custGeom>
            <a:avLst/>
            <a:gdLst>
              <a:gd name="connsiteX0" fmla="*/ 694576 w 5868360"/>
              <a:gd name="connsiteY0" fmla="*/ 119269 h 2714636"/>
              <a:gd name="connsiteX1" fmla="*/ 2394167 w 5868360"/>
              <a:gd name="connsiteY1" fmla="*/ 59635 h 2714636"/>
              <a:gd name="connsiteX2" fmla="*/ 3726011 w 5868360"/>
              <a:gd name="connsiteY2" fmla="*/ 0 h 2714636"/>
              <a:gd name="connsiteX3" fmla="*/ 4729863 w 5868360"/>
              <a:gd name="connsiteY3" fmla="*/ 19878 h 2714636"/>
              <a:gd name="connsiteX4" fmla="*/ 5644263 w 5868360"/>
              <a:gd name="connsiteY4" fmla="*/ 39756 h 2714636"/>
              <a:gd name="connsiteX5" fmla="*/ 5803289 w 5868360"/>
              <a:gd name="connsiteY5" fmla="*/ 119269 h 2714636"/>
              <a:gd name="connsiteX6" fmla="*/ 5693959 w 5868360"/>
              <a:gd name="connsiteY6" fmla="*/ 308113 h 2714636"/>
              <a:gd name="connsiteX7" fmla="*/ 5713837 w 5868360"/>
              <a:gd name="connsiteY7" fmla="*/ 516835 h 2714636"/>
              <a:gd name="connsiteX8" fmla="*/ 5733715 w 5868360"/>
              <a:gd name="connsiteY8" fmla="*/ 785191 h 2714636"/>
              <a:gd name="connsiteX9" fmla="*/ 5753593 w 5868360"/>
              <a:gd name="connsiteY9" fmla="*/ 1003852 h 2714636"/>
              <a:gd name="connsiteX10" fmla="*/ 5634324 w 5868360"/>
              <a:gd name="connsiteY10" fmla="*/ 1212574 h 2714636"/>
              <a:gd name="connsiteX11" fmla="*/ 5634324 w 5868360"/>
              <a:gd name="connsiteY11" fmla="*/ 1431235 h 2714636"/>
              <a:gd name="connsiteX12" fmla="*/ 5823167 w 5868360"/>
              <a:gd name="connsiteY12" fmla="*/ 1570382 h 2714636"/>
              <a:gd name="connsiteX13" fmla="*/ 5862924 w 5868360"/>
              <a:gd name="connsiteY13" fmla="*/ 1709530 h 2714636"/>
              <a:gd name="connsiteX14" fmla="*/ 5733715 w 5868360"/>
              <a:gd name="connsiteY14" fmla="*/ 1918252 h 2714636"/>
              <a:gd name="connsiteX15" fmla="*/ 5823167 w 5868360"/>
              <a:gd name="connsiteY15" fmla="*/ 2037522 h 2714636"/>
              <a:gd name="connsiteX16" fmla="*/ 5783411 w 5868360"/>
              <a:gd name="connsiteY16" fmla="*/ 2097156 h 2714636"/>
              <a:gd name="connsiteX17" fmla="*/ 5564750 w 5868360"/>
              <a:gd name="connsiteY17" fmla="*/ 2057400 h 2714636"/>
              <a:gd name="connsiteX18" fmla="*/ 5336150 w 5868360"/>
              <a:gd name="connsiteY18" fmla="*/ 1997765 h 2714636"/>
              <a:gd name="connsiteX19" fmla="*/ 5216880 w 5868360"/>
              <a:gd name="connsiteY19" fmla="*/ 1868556 h 2714636"/>
              <a:gd name="connsiteX20" fmla="*/ 4988280 w 5868360"/>
              <a:gd name="connsiteY20" fmla="*/ 1858617 h 2714636"/>
              <a:gd name="connsiteX21" fmla="*/ 4769619 w 5868360"/>
              <a:gd name="connsiteY21" fmla="*/ 1987826 h 2714636"/>
              <a:gd name="connsiteX22" fmla="*/ 4650350 w 5868360"/>
              <a:gd name="connsiteY22" fmla="*/ 2007704 h 2714636"/>
              <a:gd name="connsiteX23" fmla="*/ 4133515 w 5868360"/>
              <a:gd name="connsiteY23" fmla="*/ 1977887 h 2714636"/>
              <a:gd name="connsiteX24" fmla="*/ 3755828 w 5868360"/>
              <a:gd name="connsiteY24" fmla="*/ 2126974 h 2714636"/>
              <a:gd name="connsiteX25" fmla="*/ 2612828 w 5868360"/>
              <a:gd name="connsiteY25" fmla="*/ 2355574 h 2714636"/>
              <a:gd name="connsiteX26" fmla="*/ 2185446 w 5868360"/>
              <a:gd name="connsiteY26" fmla="*/ 2534478 h 2714636"/>
              <a:gd name="connsiteX27" fmla="*/ 1817698 w 5868360"/>
              <a:gd name="connsiteY27" fmla="*/ 2534478 h 2714636"/>
              <a:gd name="connsiteX28" fmla="*/ 1400254 w 5868360"/>
              <a:gd name="connsiteY28" fmla="*/ 2474843 h 2714636"/>
              <a:gd name="connsiteX29" fmla="*/ 1290924 w 5868360"/>
              <a:gd name="connsiteY29" fmla="*/ 2335695 h 2714636"/>
              <a:gd name="connsiteX30" fmla="*/ 1092141 w 5868360"/>
              <a:gd name="connsiteY30" fmla="*/ 2196548 h 2714636"/>
              <a:gd name="connsiteX31" fmla="*/ 893359 w 5868360"/>
              <a:gd name="connsiteY31" fmla="*/ 2186609 h 2714636"/>
              <a:gd name="connsiteX32" fmla="*/ 843663 w 5868360"/>
              <a:gd name="connsiteY32" fmla="*/ 2305878 h 2714636"/>
              <a:gd name="connsiteX33" fmla="*/ 962932 w 5868360"/>
              <a:gd name="connsiteY33" fmla="*/ 2613991 h 2714636"/>
              <a:gd name="connsiteX34" fmla="*/ 933115 w 5868360"/>
              <a:gd name="connsiteY34" fmla="*/ 2693504 h 2714636"/>
              <a:gd name="connsiteX35" fmla="*/ 515672 w 5868360"/>
              <a:gd name="connsiteY35" fmla="*/ 2266122 h 2714636"/>
              <a:gd name="connsiteX36" fmla="*/ 247315 w 5868360"/>
              <a:gd name="connsiteY36" fmla="*/ 1570382 h 2714636"/>
              <a:gd name="connsiteX37" fmla="*/ 8776 w 5868360"/>
              <a:gd name="connsiteY37" fmla="*/ 1242391 h 2714636"/>
              <a:gd name="connsiteX38" fmla="*/ 118106 w 5868360"/>
              <a:gd name="connsiteY38" fmla="*/ 576469 h 2714636"/>
              <a:gd name="connsiteX39" fmla="*/ 694576 w 5868360"/>
              <a:gd name="connsiteY39" fmla="*/ 119269 h 271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68360" h="2714636">
                <a:moveTo>
                  <a:pt x="694576" y="119269"/>
                </a:moveTo>
                <a:cubicBezTo>
                  <a:pt x="1073920" y="33130"/>
                  <a:pt x="2394167" y="59635"/>
                  <a:pt x="2394167" y="59635"/>
                </a:cubicBezTo>
                <a:cubicBezTo>
                  <a:pt x="2899406" y="39757"/>
                  <a:pt x="3336728" y="6626"/>
                  <a:pt x="3726011" y="0"/>
                </a:cubicBezTo>
                <a:lnTo>
                  <a:pt x="4729863" y="19878"/>
                </a:lnTo>
                <a:cubicBezTo>
                  <a:pt x="5049572" y="26504"/>
                  <a:pt x="5465359" y="23191"/>
                  <a:pt x="5644263" y="39756"/>
                </a:cubicBezTo>
                <a:cubicBezTo>
                  <a:pt x="5823167" y="56321"/>
                  <a:pt x="5795006" y="74543"/>
                  <a:pt x="5803289" y="119269"/>
                </a:cubicBezTo>
                <a:cubicBezTo>
                  <a:pt x="5811572" y="163995"/>
                  <a:pt x="5708868" y="241852"/>
                  <a:pt x="5693959" y="308113"/>
                </a:cubicBezTo>
                <a:cubicBezTo>
                  <a:pt x="5679050" y="374374"/>
                  <a:pt x="5707211" y="437322"/>
                  <a:pt x="5713837" y="516835"/>
                </a:cubicBezTo>
                <a:cubicBezTo>
                  <a:pt x="5720463" y="596348"/>
                  <a:pt x="5727089" y="704022"/>
                  <a:pt x="5733715" y="785191"/>
                </a:cubicBezTo>
                <a:cubicBezTo>
                  <a:pt x="5740341" y="866360"/>
                  <a:pt x="5770158" y="932622"/>
                  <a:pt x="5753593" y="1003852"/>
                </a:cubicBezTo>
                <a:cubicBezTo>
                  <a:pt x="5737028" y="1075082"/>
                  <a:pt x="5654202" y="1141343"/>
                  <a:pt x="5634324" y="1212574"/>
                </a:cubicBezTo>
                <a:cubicBezTo>
                  <a:pt x="5614446" y="1283805"/>
                  <a:pt x="5602850" y="1371600"/>
                  <a:pt x="5634324" y="1431235"/>
                </a:cubicBezTo>
                <a:cubicBezTo>
                  <a:pt x="5665798" y="1490870"/>
                  <a:pt x="5785067" y="1524000"/>
                  <a:pt x="5823167" y="1570382"/>
                </a:cubicBezTo>
                <a:cubicBezTo>
                  <a:pt x="5861267" y="1616764"/>
                  <a:pt x="5877833" y="1651552"/>
                  <a:pt x="5862924" y="1709530"/>
                </a:cubicBezTo>
                <a:cubicBezTo>
                  <a:pt x="5848015" y="1767508"/>
                  <a:pt x="5740341" y="1863587"/>
                  <a:pt x="5733715" y="1918252"/>
                </a:cubicBezTo>
                <a:cubicBezTo>
                  <a:pt x="5727089" y="1972917"/>
                  <a:pt x="5814884" y="2007705"/>
                  <a:pt x="5823167" y="2037522"/>
                </a:cubicBezTo>
                <a:cubicBezTo>
                  <a:pt x="5831450" y="2067339"/>
                  <a:pt x="5826481" y="2093843"/>
                  <a:pt x="5783411" y="2097156"/>
                </a:cubicBezTo>
                <a:cubicBezTo>
                  <a:pt x="5740342" y="2100469"/>
                  <a:pt x="5639293" y="2073965"/>
                  <a:pt x="5564750" y="2057400"/>
                </a:cubicBezTo>
                <a:cubicBezTo>
                  <a:pt x="5490207" y="2040835"/>
                  <a:pt x="5394128" y="2029239"/>
                  <a:pt x="5336150" y="1997765"/>
                </a:cubicBezTo>
                <a:cubicBezTo>
                  <a:pt x="5278172" y="1966291"/>
                  <a:pt x="5274858" y="1891747"/>
                  <a:pt x="5216880" y="1868556"/>
                </a:cubicBezTo>
                <a:cubicBezTo>
                  <a:pt x="5158902" y="1845365"/>
                  <a:pt x="5062824" y="1838739"/>
                  <a:pt x="4988280" y="1858617"/>
                </a:cubicBezTo>
                <a:cubicBezTo>
                  <a:pt x="4913736" y="1878495"/>
                  <a:pt x="4825941" y="1962978"/>
                  <a:pt x="4769619" y="1987826"/>
                </a:cubicBezTo>
                <a:cubicBezTo>
                  <a:pt x="4713297" y="2012674"/>
                  <a:pt x="4756367" y="2009360"/>
                  <a:pt x="4650350" y="2007704"/>
                </a:cubicBezTo>
                <a:cubicBezTo>
                  <a:pt x="4544333" y="2006048"/>
                  <a:pt x="4282602" y="1958009"/>
                  <a:pt x="4133515" y="1977887"/>
                </a:cubicBezTo>
                <a:cubicBezTo>
                  <a:pt x="3984428" y="1997765"/>
                  <a:pt x="4009276" y="2064026"/>
                  <a:pt x="3755828" y="2126974"/>
                </a:cubicBezTo>
                <a:cubicBezTo>
                  <a:pt x="3502380" y="2189922"/>
                  <a:pt x="2874558" y="2287657"/>
                  <a:pt x="2612828" y="2355574"/>
                </a:cubicBezTo>
                <a:cubicBezTo>
                  <a:pt x="2351098" y="2423491"/>
                  <a:pt x="2317968" y="2504661"/>
                  <a:pt x="2185446" y="2534478"/>
                </a:cubicBezTo>
                <a:cubicBezTo>
                  <a:pt x="2052924" y="2564295"/>
                  <a:pt x="1948563" y="2544417"/>
                  <a:pt x="1817698" y="2534478"/>
                </a:cubicBezTo>
                <a:cubicBezTo>
                  <a:pt x="1686833" y="2524539"/>
                  <a:pt x="1488050" y="2507973"/>
                  <a:pt x="1400254" y="2474843"/>
                </a:cubicBezTo>
                <a:cubicBezTo>
                  <a:pt x="1312458" y="2441713"/>
                  <a:pt x="1342276" y="2382077"/>
                  <a:pt x="1290924" y="2335695"/>
                </a:cubicBezTo>
                <a:cubicBezTo>
                  <a:pt x="1239572" y="2289313"/>
                  <a:pt x="1158402" y="2221396"/>
                  <a:pt x="1092141" y="2196548"/>
                </a:cubicBezTo>
                <a:cubicBezTo>
                  <a:pt x="1025880" y="2171700"/>
                  <a:pt x="934772" y="2168387"/>
                  <a:pt x="893359" y="2186609"/>
                </a:cubicBezTo>
                <a:cubicBezTo>
                  <a:pt x="851946" y="2204831"/>
                  <a:pt x="832068" y="2234648"/>
                  <a:pt x="843663" y="2305878"/>
                </a:cubicBezTo>
                <a:cubicBezTo>
                  <a:pt x="855259" y="2377108"/>
                  <a:pt x="948023" y="2549387"/>
                  <a:pt x="962932" y="2613991"/>
                </a:cubicBezTo>
                <a:cubicBezTo>
                  <a:pt x="977841" y="2678595"/>
                  <a:pt x="1007658" y="2751482"/>
                  <a:pt x="933115" y="2693504"/>
                </a:cubicBezTo>
                <a:cubicBezTo>
                  <a:pt x="858572" y="2635526"/>
                  <a:pt x="629972" y="2453309"/>
                  <a:pt x="515672" y="2266122"/>
                </a:cubicBezTo>
                <a:cubicBezTo>
                  <a:pt x="401372" y="2078935"/>
                  <a:pt x="331798" y="1741004"/>
                  <a:pt x="247315" y="1570382"/>
                </a:cubicBezTo>
                <a:cubicBezTo>
                  <a:pt x="162832" y="1399760"/>
                  <a:pt x="30311" y="1408043"/>
                  <a:pt x="8776" y="1242391"/>
                </a:cubicBezTo>
                <a:cubicBezTo>
                  <a:pt x="-12759" y="1076739"/>
                  <a:pt x="-1164" y="761999"/>
                  <a:pt x="118106" y="576469"/>
                </a:cubicBezTo>
                <a:cubicBezTo>
                  <a:pt x="237375" y="390939"/>
                  <a:pt x="315232" y="205408"/>
                  <a:pt x="694576" y="119269"/>
                </a:cubicBezTo>
                <a:close/>
              </a:path>
            </a:pathLst>
          </a:custGeom>
          <a:solidFill>
            <a:schemeClr val="bg2">
              <a:lumMod val="75000"/>
              <a:alpha val="41000"/>
            </a:schemeClr>
          </a:solidFill>
          <a:ln w="476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893BCC0-3EED-F948-8B29-22CED1054BB2}"/>
              </a:ext>
            </a:extLst>
          </p:cNvPr>
          <p:cNvSpPr/>
          <p:nvPr/>
        </p:nvSpPr>
        <p:spPr>
          <a:xfrm>
            <a:off x="9475086" y="2816732"/>
            <a:ext cx="2691687" cy="2178373"/>
          </a:xfrm>
          <a:custGeom>
            <a:avLst/>
            <a:gdLst>
              <a:gd name="connsiteX0" fmla="*/ 427547 w 2018765"/>
              <a:gd name="connsiteY0" fmla="*/ 4486 h 1633780"/>
              <a:gd name="connsiteX1" fmla="*/ 278460 w 2018765"/>
              <a:gd name="connsiteY1" fmla="*/ 282781 h 1633780"/>
              <a:gd name="connsiteX2" fmla="*/ 20043 w 2018765"/>
              <a:gd name="connsiteY2" fmla="*/ 402051 h 1633780"/>
              <a:gd name="connsiteX3" fmla="*/ 59799 w 2018765"/>
              <a:gd name="connsiteY3" fmla="*/ 620712 h 1633780"/>
              <a:gd name="connsiteX4" fmla="*/ 397729 w 2018765"/>
              <a:gd name="connsiteY4" fmla="*/ 670408 h 1633780"/>
              <a:gd name="connsiteX5" fmla="*/ 516999 w 2018765"/>
              <a:gd name="connsiteY5" fmla="*/ 799616 h 1633780"/>
              <a:gd name="connsiteX6" fmla="*/ 586573 w 2018765"/>
              <a:gd name="connsiteY6" fmla="*/ 1515234 h 1633780"/>
              <a:gd name="connsiteX7" fmla="*/ 844990 w 2018765"/>
              <a:gd name="connsiteY7" fmla="*/ 1614625 h 1633780"/>
              <a:gd name="connsiteX8" fmla="*/ 1341947 w 2018765"/>
              <a:gd name="connsiteY8" fmla="*/ 1316451 h 1633780"/>
              <a:gd name="connsiteX9" fmla="*/ 1520851 w 2018765"/>
              <a:gd name="connsiteY9" fmla="*/ 1405903 h 1633780"/>
              <a:gd name="connsiteX10" fmla="*/ 1848843 w 2018765"/>
              <a:gd name="connsiteY10" fmla="*/ 1306512 h 1633780"/>
              <a:gd name="connsiteX11" fmla="*/ 2017808 w 2018765"/>
              <a:gd name="connsiteY11" fmla="*/ 1038155 h 1633780"/>
              <a:gd name="connsiteX12" fmla="*/ 1908477 w 2018765"/>
              <a:gd name="connsiteY12" fmla="*/ 948703 h 1633780"/>
              <a:gd name="connsiteX13" fmla="*/ 1719634 w 2018765"/>
              <a:gd name="connsiteY13" fmla="*/ 829434 h 1633780"/>
              <a:gd name="connsiteX14" fmla="*/ 1709695 w 2018765"/>
              <a:gd name="connsiteY14" fmla="*/ 710164 h 1633780"/>
              <a:gd name="connsiteX15" fmla="*/ 1590425 w 2018765"/>
              <a:gd name="connsiteY15" fmla="*/ 730042 h 1633780"/>
              <a:gd name="connsiteX16" fmla="*/ 1471156 w 2018765"/>
              <a:gd name="connsiteY16" fmla="*/ 730042 h 1633780"/>
              <a:gd name="connsiteX17" fmla="*/ 1391643 w 2018765"/>
              <a:gd name="connsiteY17" fmla="*/ 600834 h 1633780"/>
              <a:gd name="connsiteX18" fmla="*/ 1341947 w 2018765"/>
              <a:gd name="connsiteY18" fmla="*/ 421929 h 1633780"/>
              <a:gd name="connsiteX19" fmla="*/ 1232616 w 2018765"/>
              <a:gd name="connsiteY19" fmla="*/ 382173 h 1633780"/>
              <a:gd name="connsiteX20" fmla="*/ 1143164 w 2018765"/>
              <a:gd name="connsiteY20" fmla="*/ 421929 h 1633780"/>
              <a:gd name="connsiteX21" fmla="*/ 914564 w 2018765"/>
              <a:gd name="connsiteY21" fmla="*/ 382173 h 1633780"/>
              <a:gd name="connsiteX22" fmla="*/ 735660 w 2018765"/>
              <a:gd name="connsiteY22" fmla="*/ 233086 h 1633780"/>
              <a:gd name="connsiteX23" fmla="*/ 636269 w 2018765"/>
              <a:gd name="connsiteY23" fmla="*/ 133694 h 1633780"/>
              <a:gd name="connsiteX24" fmla="*/ 516999 w 2018765"/>
              <a:gd name="connsiteY24" fmla="*/ 113816 h 1633780"/>
              <a:gd name="connsiteX25" fmla="*/ 427547 w 2018765"/>
              <a:gd name="connsiteY25" fmla="*/ 4486 h 1633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18765" h="1633780">
                <a:moveTo>
                  <a:pt x="427547" y="4486"/>
                </a:moveTo>
                <a:cubicBezTo>
                  <a:pt x="387791" y="32647"/>
                  <a:pt x="346377" y="216520"/>
                  <a:pt x="278460" y="282781"/>
                </a:cubicBezTo>
                <a:cubicBezTo>
                  <a:pt x="210543" y="349042"/>
                  <a:pt x="56486" y="345729"/>
                  <a:pt x="20043" y="402051"/>
                </a:cubicBezTo>
                <a:cubicBezTo>
                  <a:pt x="-16400" y="458373"/>
                  <a:pt x="-3149" y="575986"/>
                  <a:pt x="59799" y="620712"/>
                </a:cubicBezTo>
                <a:cubicBezTo>
                  <a:pt x="122747" y="665438"/>
                  <a:pt x="321529" y="640591"/>
                  <a:pt x="397729" y="670408"/>
                </a:cubicBezTo>
                <a:cubicBezTo>
                  <a:pt x="473929" y="700225"/>
                  <a:pt x="485525" y="658812"/>
                  <a:pt x="516999" y="799616"/>
                </a:cubicBezTo>
                <a:cubicBezTo>
                  <a:pt x="548473" y="940420"/>
                  <a:pt x="531908" y="1379399"/>
                  <a:pt x="586573" y="1515234"/>
                </a:cubicBezTo>
                <a:cubicBezTo>
                  <a:pt x="641238" y="1651069"/>
                  <a:pt x="719094" y="1647755"/>
                  <a:pt x="844990" y="1614625"/>
                </a:cubicBezTo>
                <a:cubicBezTo>
                  <a:pt x="970886" y="1581495"/>
                  <a:pt x="1229304" y="1351238"/>
                  <a:pt x="1341947" y="1316451"/>
                </a:cubicBezTo>
                <a:cubicBezTo>
                  <a:pt x="1454590" y="1281664"/>
                  <a:pt x="1436368" y="1407559"/>
                  <a:pt x="1520851" y="1405903"/>
                </a:cubicBezTo>
                <a:cubicBezTo>
                  <a:pt x="1605334" y="1404247"/>
                  <a:pt x="1766017" y="1367803"/>
                  <a:pt x="1848843" y="1306512"/>
                </a:cubicBezTo>
                <a:cubicBezTo>
                  <a:pt x="1931669" y="1245221"/>
                  <a:pt x="2007869" y="1097790"/>
                  <a:pt x="2017808" y="1038155"/>
                </a:cubicBezTo>
                <a:cubicBezTo>
                  <a:pt x="2027747" y="978520"/>
                  <a:pt x="1958173" y="983490"/>
                  <a:pt x="1908477" y="948703"/>
                </a:cubicBezTo>
                <a:cubicBezTo>
                  <a:pt x="1858781" y="913916"/>
                  <a:pt x="1752764" y="869190"/>
                  <a:pt x="1719634" y="829434"/>
                </a:cubicBezTo>
                <a:cubicBezTo>
                  <a:pt x="1686504" y="789678"/>
                  <a:pt x="1731230" y="726729"/>
                  <a:pt x="1709695" y="710164"/>
                </a:cubicBezTo>
                <a:cubicBezTo>
                  <a:pt x="1688160" y="693599"/>
                  <a:pt x="1630181" y="726729"/>
                  <a:pt x="1590425" y="730042"/>
                </a:cubicBezTo>
                <a:cubicBezTo>
                  <a:pt x="1550669" y="733355"/>
                  <a:pt x="1504286" y="751577"/>
                  <a:pt x="1471156" y="730042"/>
                </a:cubicBezTo>
                <a:cubicBezTo>
                  <a:pt x="1438026" y="708507"/>
                  <a:pt x="1413178" y="652186"/>
                  <a:pt x="1391643" y="600834"/>
                </a:cubicBezTo>
                <a:cubicBezTo>
                  <a:pt x="1370108" y="549482"/>
                  <a:pt x="1368451" y="458372"/>
                  <a:pt x="1341947" y="421929"/>
                </a:cubicBezTo>
                <a:cubicBezTo>
                  <a:pt x="1315443" y="385486"/>
                  <a:pt x="1265746" y="382173"/>
                  <a:pt x="1232616" y="382173"/>
                </a:cubicBezTo>
                <a:cubicBezTo>
                  <a:pt x="1199486" y="382173"/>
                  <a:pt x="1196173" y="421929"/>
                  <a:pt x="1143164" y="421929"/>
                </a:cubicBezTo>
                <a:cubicBezTo>
                  <a:pt x="1090155" y="421929"/>
                  <a:pt x="982481" y="413647"/>
                  <a:pt x="914564" y="382173"/>
                </a:cubicBezTo>
                <a:cubicBezTo>
                  <a:pt x="846647" y="350699"/>
                  <a:pt x="782043" y="274499"/>
                  <a:pt x="735660" y="233086"/>
                </a:cubicBezTo>
                <a:cubicBezTo>
                  <a:pt x="689278" y="191673"/>
                  <a:pt x="672713" y="153572"/>
                  <a:pt x="636269" y="133694"/>
                </a:cubicBezTo>
                <a:cubicBezTo>
                  <a:pt x="599826" y="113816"/>
                  <a:pt x="546817" y="138664"/>
                  <a:pt x="516999" y="113816"/>
                </a:cubicBezTo>
                <a:cubicBezTo>
                  <a:pt x="487182" y="88968"/>
                  <a:pt x="467303" y="-23675"/>
                  <a:pt x="427547" y="448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35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AC83699-BBC2-AD44-9FA8-028BF8C4B935}"/>
              </a:ext>
            </a:extLst>
          </p:cNvPr>
          <p:cNvSpPr/>
          <p:nvPr/>
        </p:nvSpPr>
        <p:spPr>
          <a:xfrm>
            <a:off x="1006008" y="2804579"/>
            <a:ext cx="4416201" cy="6072645"/>
          </a:xfrm>
          <a:custGeom>
            <a:avLst/>
            <a:gdLst>
              <a:gd name="connsiteX0" fmla="*/ 100260 w 3312151"/>
              <a:gd name="connsiteY0" fmla="*/ 13601 h 4554484"/>
              <a:gd name="connsiteX1" fmla="*/ 716486 w 3312151"/>
              <a:gd name="connsiteY1" fmla="*/ 132870 h 4554484"/>
              <a:gd name="connsiteX2" fmla="*/ 1233321 w 3312151"/>
              <a:gd name="connsiteY2" fmla="*/ 53357 h 4554484"/>
              <a:gd name="connsiteX3" fmla="*/ 1551373 w 3312151"/>
              <a:gd name="connsiteY3" fmla="*/ 262079 h 4554484"/>
              <a:gd name="connsiteX4" fmla="*/ 1909182 w 3312151"/>
              <a:gd name="connsiteY4" fmla="*/ 719279 h 4554484"/>
              <a:gd name="connsiteX5" fmla="*/ 3221147 w 3312151"/>
              <a:gd name="connsiteY5" fmla="*/ 1743009 h 4554484"/>
              <a:gd name="connsiteX6" fmla="*/ 3141634 w 3312151"/>
              <a:gd name="connsiteY6" fmla="*/ 3174244 h 4554484"/>
              <a:gd name="connsiteX7" fmla="*/ 2674495 w 3312151"/>
              <a:gd name="connsiteY7" fmla="*/ 4158218 h 4554484"/>
              <a:gd name="connsiteX8" fmla="*/ 2316686 w 3312151"/>
              <a:gd name="connsiteY8" fmla="*/ 4545844 h 4554484"/>
              <a:gd name="connsiteX9" fmla="*/ 905330 w 3312151"/>
              <a:gd name="connsiteY9" fmla="*/ 3830227 h 4554484"/>
              <a:gd name="connsiteX10" fmla="*/ 1074295 w 3312151"/>
              <a:gd name="connsiteY10" fmla="*/ 3084792 h 4554484"/>
              <a:gd name="connsiteX11" fmla="*/ 686669 w 3312151"/>
              <a:gd name="connsiteY11" fmla="*/ 2200209 h 4554484"/>
              <a:gd name="connsiteX12" fmla="*/ 1153808 w 3312151"/>
              <a:gd name="connsiteY12" fmla="*/ 1772827 h 4554484"/>
              <a:gd name="connsiteX13" fmla="*/ 1034538 w 3312151"/>
              <a:gd name="connsiteY13" fmla="*/ 1315627 h 4554484"/>
              <a:gd name="connsiteX14" fmla="*/ 318921 w 3312151"/>
              <a:gd name="connsiteY14" fmla="*/ 1077088 h 4554484"/>
              <a:gd name="connsiteX15" fmla="*/ 20747 w 3312151"/>
              <a:gd name="connsiteY15" fmla="*/ 510557 h 4554484"/>
              <a:gd name="connsiteX16" fmla="*/ 100260 w 3312151"/>
              <a:gd name="connsiteY16" fmla="*/ 13601 h 455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151" h="4554484">
                <a:moveTo>
                  <a:pt x="100260" y="13601"/>
                </a:moveTo>
                <a:cubicBezTo>
                  <a:pt x="216217" y="-49347"/>
                  <a:pt x="527643" y="126244"/>
                  <a:pt x="716486" y="132870"/>
                </a:cubicBezTo>
                <a:cubicBezTo>
                  <a:pt x="905329" y="139496"/>
                  <a:pt x="1094173" y="31822"/>
                  <a:pt x="1233321" y="53357"/>
                </a:cubicBezTo>
                <a:cubicBezTo>
                  <a:pt x="1372469" y="74892"/>
                  <a:pt x="1438730" y="151092"/>
                  <a:pt x="1551373" y="262079"/>
                </a:cubicBezTo>
                <a:cubicBezTo>
                  <a:pt x="1664016" y="373066"/>
                  <a:pt x="1630886" y="472457"/>
                  <a:pt x="1909182" y="719279"/>
                </a:cubicBezTo>
                <a:cubicBezTo>
                  <a:pt x="2187478" y="966101"/>
                  <a:pt x="3015738" y="1333848"/>
                  <a:pt x="3221147" y="1743009"/>
                </a:cubicBezTo>
                <a:cubicBezTo>
                  <a:pt x="3426556" y="2152170"/>
                  <a:pt x="3232743" y="2771709"/>
                  <a:pt x="3141634" y="3174244"/>
                </a:cubicBezTo>
                <a:cubicBezTo>
                  <a:pt x="3050525" y="3576779"/>
                  <a:pt x="2811986" y="3929618"/>
                  <a:pt x="2674495" y="4158218"/>
                </a:cubicBezTo>
                <a:cubicBezTo>
                  <a:pt x="2537004" y="4386818"/>
                  <a:pt x="2611547" y="4600509"/>
                  <a:pt x="2316686" y="4545844"/>
                </a:cubicBezTo>
                <a:cubicBezTo>
                  <a:pt x="2021825" y="4491179"/>
                  <a:pt x="1112395" y="4073736"/>
                  <a:pt x="905330" y="3830227"/>
                </a:cubicBezTo>
                <a:cubicBezTo>
                  <a:pt x="698265" y="3586718"/>
                  <a:pt x="1110738" y="3356462"/>
                  <a:pt x="1074295" y="3084792"/>
                </a:cubicBezTo>
                <a:cubicBezTo>
                  <a:pt x="1037852" y="2813122"/>
                  <a:pt x="673417" y="2418870"/>
                  <a:pt x="686669" y="2200209"/>
                </a:cubicBezTo>
                <a:cubicBezTo>
                  <a:pt x="699921" y="1981548"/>
                  <a:pt x="1095830" y="1920257"/>
                  <a:pt x="1153808" y="1772827"/>
                </a:cubicBezTo>
                <a:cubicBezTo>
                  <a:pt x="1211786" y="1625397"/>
                  <a:pt x="1173686" y="1431583"/>
                  <a:pt x="1034538" y="1315627"/>
                </a:cubicBezTo>
                <a:cubicBezTo>
                  <a:pt x="895390" y="1199671"/>
                  <a:pt x="487886" y="1211266"/>
                  <a:pt x="318921" y="1077088"/>
                </a:cubicBezTo>
                <a:cubicBezTo>
                  <a:pt x="149956" y="942910"/>
                  <a:pt x="55534" y="694431"/>
                  <a:pt x="20747" y="510557"/>
                </a:cubicBezTo>
                <a:cubicBezTo>
                  <a:pt x="-14040" y="326683"/>
                  <a:pt x="-15697" y="76549"/>
                  <a:pt x="100260" y="13601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D737F15-AE93-684E-91C1-EE453807E102}"/>
              </a:ext>
            </a:extLst>
          </p:cNvPr>
          <p:cNvSpPr/>
          <p:nvPr/>
        </p:nvSpPr>
        <p:spPr>
          <a:xfrm>
            <a:off x="7365108" y="172220"/>
            <a:ext cx="7654536" cy="2670125"/>
          </a:xfrm>
          <a:custGeom>
            <a:avLst/>
            <a:gdLst>
              <a:gd name="connsiteX0" fmla="*/ 1781430 w 5740902"/>
              <a:gd name="connsiteY0" fmla="*/ 44 h 2002594"/>
              <a:gd name="connsiteX1" fmla="*/ 3451204 w 5740902"/>
              <a:gd name="connsiteY1" fmla="*/ 59678 h 2002594"/>
              <a:gd name="connsiteX2" fmla="*/ 5578178 w 5740902"/>
              <a:gd name="connsiteY2" fmla="*/ 387670 h 2002594"/>
              <a:gd name="connsiteX3" fmla="*/ 5458908 w 5740902"/>
              <a:gd name="connsiteY3" fmla="*/ 1361705 h 2002594"/>
              <a:gd name="connsiteX4" fmla="*/ 4375543 w 5740902"/>
              <a:gd name="connsiteY4" fmla="*/ 1679757 h 2002594"/>
              <a:gd name="connsiteX5" fmla="*/ 4236395 w 5740902"/>
              <a:gd name="connsiteY5" fmla="*/ 1421339 h 2002594"/>
              <a:gd name="connsiteX6" fmla="*/ 4137004 w 5740902"/>
              <a:gd name="connsiteY6" fmla="*/ 1580365 h 2002594"/>
              <a:gd name="connsiteX7" fmla="*/ 3968039 w 5740902"/>
              <a:gd name="connsiteY7" fmla="*/ 1709574 h 2002594"/>
              <a:gd name="connsiteX8" fmla="*/ 3858708 w 5740902"/>
              <a:gd name="connsiteY8" fmla="*/ 1630061 h 2002594"/>
              <a:gd name="connsiteX9" fmla="*/ 3799073 w 5740902"/>
              <a:gd name="connsiteY9" fmla="*/ 1471035 h 2002594"/>
              <a:gd name="connsiteX10" fmla="*/ 3679804 w 5740902"/>
              <a:gd name="connsiteY10" fmla="*/ 1351765 h 2002594"/>
              <a:gd name="connsiteX11" fmla="*/ 3471082 w 5740902"/>
              <a:gd name="connsiteY11" fmla="*/ 1262313 h 2002594"/>
              <a:gd name="connsiteX12" fmla="*/ 3321995 w 5740902"/>
              <a:gd name="connsiteY12" fmla="*/ 1242435 h 2002594"/>
              <a:gd name="connsiteX13" fmla="*/ 3232543 w 5740902"/>
              <a:gd name="connsiteY13" fmla="*/ 1431278 h 2002594"/>
              <a:gd name="connsiteX14" fmla="*/ 2954247 w 5740902"/>
              <a:gd name="connsiteY14" fmla="*/ 1371644 h 2002594"/>
              <a:gd name="connsiteX15" fmla="*/ 2646134 w 5740902"/>
              <a:gd name="connsiteY15" fmla="*/ 1341826 h 2002594"/>
              <a:gd name="connsiteX16" fmla="*/ 2397656 w 5740902"/>
              <a:gd name="connsiteY16" fmla="*/ 1351765 h 2002594"/>
              <a:gd name="connsiteX17" fmla="*/ 2338021 w 5740902"/>
              <a:gd name="connsiteY17" fmla="*/ 1490913 h 2002594"/>
              <a:gd name="connsiteX18" fmla="*/ 2109421 w 5740902"/>
              <a:gd name="connsiteY18" fmla="*/ 1789087 h 2002594"/>
              <a:gd name="connsiteX19" fmla="*/ 2010030 w 5740902"/>
              <a:gd name="connsiteY19" fmla="*/ 1918296 h 2002594"/>
              <a:gd name="connsiteX20" fmla="*/ 1801308 w 5740902"/>
              <a:gd name="connsiteY20" fmla="*/ 1928235 h 2002594"/>
              <a:gd name="connsiteX21" fmla="*/ 1632343 w 5740902"/>
              <a:gd name="connsiteY21" fmla="*/ 1997809 h 2002594"/>
              <a:gd name="connsiteX22" fmla="*/ 1532952 w 5740902"/>
              <a:gd name="connsiteY22" fmla="*/ 1987870 h 2002594"/>
              <a:gd name="connsiteX23" fmla="*/ 1413682 w 5740902"/>
              <a:gd name="connsiteY23" fmla="*/ 1918296 h 2002594"/>
              <a:gd name="connsiteX24" fmla="*/ 1175143 w 5740902"/>
              <a:gd name="connsiteY24" fmla="*/ 1928235 h 2002594"/>
              <a:gd name="connsiteX25" fmla="*/ 1035995 w 5740902"/>
              <a:gd name="connsiteY25" fmla="*/ 1888478 h 2002594"/>
              <a:gd name="connsiteX26" fmla="*/ 956482 w 5740902"/>
              <a:gd name="connsiteY26" fmla="*/ 1838783 h 2002594"/>
              <a:gd name="connsiteX27" fmla="*/ 717943 w 5740902"/>
              <a:gd name="connsiteY27" fmla="*/ 1689696 h 2002594"/>
              <a:gd name="connsiteX28" fmla="*/ 459526 w 5740902"/>
              <a:gd name="connsiteY28" fmla="*/ 1669818 h 2002594"/>
              <a:gd name="connsiteX29" fmla="*/ 330317 w 5740902"/>
              <a:gd name="connsiteY29" fmla="*/ 1610183 h 2002594"/>
              <a:gd name="connsiteX30" fmla="*/ 230926 w 5740902"/>
              <a:gd name="connsiteY30" fmla="*/ 1500852 h 2002594"/>
              <a:gd name="connsiteX31" fmla="*/ 161352 w 5740902"/>
              <a:gd name="connsiteY31" fmla="*/ 1331887 h 2002594"/>
              <a:gd name="connsiteX32" fmla="*/ 22204 w 5740902"/>
              <a:gd name="connsiteY32" fmla="*/ 1361705 h 2002594"/>
              <a:gd name="connsiteX33" fmla="*/ 12265 w 5740902"/>
              <a:gd name="connsiteY33" fmla="*/ 1162922 h 2002594"/>
              <a:gd name="connsiteX34" fmla="*/ 141473 w 5740902"/>
              <a:gd name="connsiteY34" fmla="*/ 1043652 h 2002594"/>
              <a:gd name="connsiteX35" fmla="*/ 181230 w 5740902"/>
              <a:gd name="connsiteY35" fmla="*/ 844870 h 2002594"/>
              <a:gd name="connsiteX36" fmla="*/ 250804 w 5740902"/>
              <a:gd name="connsiteY36" fmla="*/ 536757 h 2002594"/>
              <a:gd name="connsiteX37" fmla="*/ 519160 w 5740902"/>
              <a:gd name="connsiteY37" fmla="*/ 377731 h 2002594"/>
              <a:gd name="connsiteX38" fmla="*/ 658308 w 5740902"/>
              <a:gd name="connsiteY38" fmla="*/ 49739 h 2002594"/>
              <a:gd name="connsiteX39" fmla="*/ 1135386 w 5740902"/>
              <a:gd name="connsiteY39" fmla="*/ 49739 h 2002594"/>
              <a:gd name="connsiteX40" fmla="*/ 1781430 w 5740902"/>
              <a:gd name="connsiteY40" fmla="*/ 44 h 200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740902" h="2002594">
                <a:moveTo>
                  <a:pt x="1781430" y="44"/>
                </a:moveTo>
                <a:cubicBezTo>
                  <a:pt x="2167400" y="1700"/>
                  <a:pt x="2818413" y="-4926"/>
                  <a:pt x="3451204" y="59678"/>
                </a:cubicBezTo>
                <a:cubicBezTo>
                  <a:pt x="4083995" y="124282"/>
                  <a:pt x="5243561" y="170666"/>
                  <a:pt x="5578178" y="387670"/>
                </a:cubicBezTo>
                <a:cubicBezTo>
                  <a:pt x="5912795" y="604675"/>
                  <a:pt x="5659347" y="1146357"/>
                  <a:pt x="5458908" y="1361705"/>
                </a:cubicBezTo>
                <a:cubicBezTo>
                  <a:pt x="5258469" y="1577053"/>
                  <a:pt x="4579295" y="1669818"/>
                  <a:pt x="4375543" y="1679757"/>
                </a:cubicBezTo>
                <a:cubicBezTo>
                  <a:pt x="4171791" y="1689696"/>
                  <a:pt x="4276151" y="1437904"/>
                  <a:pt x="4236395" y="1421339"/>
                </a:cubicBezTo>
                <a:cubicBezTo>
                  <a:pt x="4196639" y="1404774"/>
                  <a:pt x="4181730" y="1532326"/>
                  <a:pt x="4137004" y="1580365"/>
                </a:cubicBezTo>
                <a:cubicBezTo>
                  <a:pt x="4092278" y="1628404"/>
                  <a:pt x="4014422" y="1701291"/>
                  <a:pt x="3968039" y="1709574"/>
                </a:cubicBezTo>
                <a:cubicBezTo>
                  <a:pt x="3921656" y="1717857"/>
                  <a:pt x="3886869" y="1669818"/>
                  <a:pt x="3858708" y="1630061"/>
                </a:cubicBezTo>
                <a:cubicBezTo>
                  <a:pt x="3830547" y="1590305"/>
                  <a:pt x="3828890" y="1517418"/>
                  <a:pt x="3799073" y="1471035"/>
                </a:cubicBezTo>
                <a:cubicBezTo>
                  <a:pt x="3769256" y="1424652"/>
                  <a:pt x="3734469" y="1386552"/>
                  <a:pt x="3679804" y="1351765"/>
                </a:cubicBezTo>
                <a:cubicBezTo>
                  <a:pt x="3625139" y="1316978"/>
                  <a:pt x="3530717" y="1280535"/>
                  <a:pt x="3471082" y="1262313"/>
                </a:cubicBezTo>
                <a:cubicBezTo>
                  <a:pt x="3411447" y="1244091"/>
                  <a:pt x="3361751" y="1214274"/>
                  <a:pt x="3321995" y="1242435"/>
                </a:cubicBezTo>
                <a:cubicBezTo>
                  <a:pt x="3282239" y="1270596"/>
                  <a:pt x="3293834" y="1409743"/>
                  <a:pt x="3232543" y="1431278"/>
                </a:cubicBezTo>
                <a:cubicBezTo>
                  <a:pt x="3171252" y="1452813"/>
                  <a:pt x="3051982" y="1386553"/>
                  <a:pt x="2954247" y="1371644"/>
                </a:cubicBezTo>
                <a:cubicBezTo>
                  <a:pt x="2856512" y="1356735"/>
                  <a:pt x="2738899" y="1345139"/>
                  <a:pt x="2646134" y="1341826"/>
                </a:cubicBezTo>
                <a:cubicBezTo>
                  <a:pt x="2553369" y="1338513"/>
                  <a:pt x="2449008" y="1326917"/>
                  <a:pt x="2397656" y="1351765"/>
                </a:cubicBezTo>
                <a:cubicBezTo>
                  <a:pt x="2346304" y="1376613"/>
                  <a:pt x="2386060" y="1418026"/>
                  <a:pt x="2338021" y="1490913"/>
                </a:cubicBezTo>
                <a:cubicBezTo>
                  <a:pt x="2289982" y="1563800"/>
                  <a:pt x="2109421" y="1789087"/>
                  <a:pt x="2109421" y="1789087"/>
                </a:cubicBezTo>
                <a:cubicBezTo>
                  <a:pt x="2054756" y="1860317"/>
                  <a:pt x="2061382" y="1895105"/>
                  <a:pt x="2010030" y="1918296"/>
                </a:cubicBezTo>
                <a:cubicBezTo>
                  <a:pt x="1958678" y="1941487"/>
                  <a:pt x="1864256" y="1914983"/>
                  <a:pt x="1801308" y="1928235"/>
                </a:cubicBezTo>
                <a:cubicBezTo>
                  <a:pt x="1738360" y="1941487"/>
                  <a:pt x="1677069" y="1987870"/>
                  <a:pt x="1632343" y="1997809"/>
                </a:cubicBezTo>
                <a:cubicBezTo>
                  <a:pt x="1587617" y="2007748"/>
                  <a:pt x="1569395" y="2001122"/>
                  <a:pt x="1532952" y="1987870"/>
                </a:cubicBezTo>
                <a:cubicBezTo>
                  <a:pt x="1496509" y="1974618"/>
                  <a:pt x="1473317" y="1928235"/>
                  <a:pt x="1413682" y="1918296"/>
                </a:cubicBezTo>
                <a:cubicBezTo>
                  <a:pt x="1354047" y="1908357"/>
                  <a:pt x="1238091" y="1933205"/>
                  <a:pt x="1175143" y="1928235"/>
                </a:cubicBezTo>
                <a:cubicBezTo>
                  <a:pt x="1112195" y="1923265"/>
                  <a:pt x="1072438" y="1903387"/>
                  <a:pt x="1035995" y="1888478"/>
                </a:cubicBezTo>
                <a:cubicBezTo>
                  <a:pt x="999552" y="1873569"/>
                  <a:pt x="956482" y="1838783"/>
                  <a:pt x="956482" y="1838783"/>
                </a:cubicBezTo>
                <a:cubicBezTo>
                  <a:pt x="903473" y="1805653"/>
                  <a:pt x="800769" y="1717857"/>
                  <a:pt x="717943" y="1689696"/>
                </a:cubicBezTo>
                <a:cubicBezTo>
                  <a:pt x="635117" y="1661535"/>
                  <a:pt x="524130" y="1683070"/>
                  <a:pt x="459526" y="1669818"/>
                </a:cubicBezTo>
                <a:cubicBezTo>
                  <a:pt x="394922" y="1656566"/>
                  <a:pt x="368417" y="1638344"/>
                  <a:pt x="330317" y="1610183"/>
                </a:cubicBezTo>
                <a:cubicBezTo>
                  <a:pt x="292217" y="1582022"/>
                  <a:pt x="259087" y="1547235"/>
                  <a:pt x="230926" y="1500852"/>
                </a:cubicBezTo>
                <a:cubicBezTo>
                  <a:pt x="202765" y="1454469"/>
                  <a:pt x="196139" y="1355078"/>
                  <a:pt x="161352" y="1331887"/>
                </a:cubicBezTo>
                <a:cubicBezTo>
                  <a:pt x="126565" y="1308696"/>
                  <a:pt x="47052" y="1389866"/>
                  <a:pt x="22204" y="1361705"/>
                </a:cubicBezTo>
                <a:cubicBezTo>
                  <a:pt x="-2644" y="1333544"/>
                  <a:pt x="-7613" y="1215931"/>
                  <a:pt x="12265" y="1162922"/>
                </a:cubicBezTo>
                <a:cubicBezTo>
                  <a:pt x="32143" y="1109913"/>
                  <a:pt x="113312" y="1096661"/>
                  <a:pt x="141473" y="1043652"/>
                </a:cubicBezTo>
                <a:cubicBezTo>
                  <a:pt x="169634" y="990643"/>
                  <a:pt x="163008" y="929353"/>
                  <a:pt x="181230" y="844870"/>
                </a:cubicBezTo>
                <a:cubicBezTo>
                  <a:pt x="199452" y="760388"/>
                  <a:pt x="194482" y="614613"/>
                  <a:pt x="250804" y="536757"/>
                </a:cubicBezTo>
                <a:cubicBezTo>
                  <a:pt x="307126" y="458901"/>
                  <a:pt x="451243" y="458901"/>
                  <a:pt x="519160" y="377731"/>
                </a:cubicBezTo>
                <a:cubicBezTo>
                  <a:pt x="587077" y="296561"/>
                  <a:pt x="555604" y="104404"/>
                  <a:pt x="658308" y="49739"/>
                </a:cubicBezTo>
                <a:cubicBezTo>
                  <a:pt x="761012" y="-4926"/>
                  <a:pt x="948199" y="56365"/>
                  <a:pt x="1135386" y="49739"/>
                </a:cubicBezTo>
                <a:cubicBezTo>
                  <a:pt x="1322573" y="43113"/>
                  <a:pt x="1395460" y="-1612"/>
                  <a:pt x="1781430" y="44"/>
                </a:cubicBezTo>
                <a:close/>
              </a:path>
            </a:pathLst>
          </a:custGeom>
          <a:solidFill>
            <a:srgbClr val="FF0000">
              <a:alpha val="22000"/>
            </a:srgb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3953948-F5C1-A048-9A4B-F34600ACBE5A}"/>
              </a:ext>
            </a:extLst>
          </p:cNvPr>
          <p:cNvSpPr/>
          <p:nvPr/>
        </p:nvSpPr>
        <p:spPr>
          <a:xfrm>
            <a:off x="5404458" y="1669528"/>
            <a:ext cx="5345569" cy="3826747"/>
          </a:xfrm>
          <a:custGeom>
            <a:avLst/>
            <a:gdLst>
              <a:gd name="connsiteX0" fmla="*/ 1822 w 4009177"/>
              <a:gd name="connsiteY0" fmla="*/ 1123306 h 2870060"/>
              <a:gd name="connsiteX1" fmla="*/ 349692 w 4009177"/>
              <a:gd name="connsiteY1" fmla="*/ 1739532 h 2870060"/>
              <a:gd name="connsiteX2" fmla="*/ 419266 w 4009177"/>
              <a:gd name="connsiteY2" fmla="*/ 1997950 h 2870060"/>
              <a:gd name="connsiteX3" fmla="*/ 946040 w 4009177"/>
              <a:gd name="connsiteY3" fmla="*/ 2017828 h 2870060"/>
              <a:gd name="connsiteX4" fmla="*/ 1353544 w 4009177"/>
              <a:gd name="connsiteY4" fmla="*/ 1978071 h 2870060"/>
              <a:gd name="connsiteX5" fmla="*/ 1711353 w 4009177"/>
              <a:gd name="connsiteY5" fmla="*/ 2117219 h 2870060"/>
              <a:gd name="connsiteX6" fmla="*/ 2208309 w 4009177"/>
              <a:gd name="connsiteY6" fmla="*/ 2166915 h 2870060"/>
              <a:gd name="connsiteX7" fmla="*/ 2258005 w 4009177"/>
              <a:gd name="connsiteY7" fmla="*/ 1928376 h 2870060"/>
              <a:gd name="connsiteX8" fmla="*/ 2446848 w 4009177"/>
              <a:gd name="connsiteY8" fmla="*/ 2027767 h 2870060"/>
              <a:gd name="connsiteX9" fmla="*/ 2387214 w 4009177"/>
              <a:gd name="connsiteY9" fmla="*/ 2425332 h 2870060"/>
              <a:gd name="connsiteX10" fmla="*/ 2347457 w 4009177"/>
              <a:gd name="connsiteY10" fmla="*/ 2862654 h 2870060"/>
              <a:gd name="connsiteX11" fmla="*/ 3043196 w 4009177"/>
              <a:gd name="connsiteY11" fmla="*/ 2614176 h 2870060"/>
              <a:gd name="connsiteX12" fmla="*/ 3172405 w 4009177"/>
              <a:gd name="connsiteY12" fmla="*/ 1580506 h 2870060"/>
              <a:gd name="connsiteX13" fmla="*/ 3470579 w 4009177"/>
              <a:gd name="connsiteY13" fmla="*/ 1371784 h 2870060"/>
              <a:gd name="connsiteX14" fmla="*/ 3649483 w 4009177"/>
              <a:gd name="connsiteY14" fmla="*/ 1004037 h 2870060"/>
              <a:gd name="connsiteX15" fmla="*/ 3629605 w 4009177"/>
              <a:gd name="connsiteY15" fmla="*/ 705863 h 2870060"/>
              <a:gd name="connsiteX16" fmla="*/ 4007292 w 4009177"/>
              <a:gd name="connsiteY16" fmla="*/ 487202 h 2870060"/>
              <a:gd name="connsiteX17" fmla="*/ 3748874 w 4009177"/>
              <a:gd name="connsiteY17" fmla="*/ 238724 h 2870060"/>
              <a:gd name="connsiteX18" fmla="*/ 3182344 w 4009177"/>
              <a:gd name="connsiteY18" fmla="*/ 184 h 2870060"/>
              <a:gd name="connsiteX19" fmla="*/ 2774840 w 4009177"/>
              <a:gd name="connsiteY19" fmla="*/ 198967 h 2870060"/>
              <a:gd name="connsiteX20" fmla="*/ 2486605 w 4009177"/>
              <a:gd name="connsiteY20" fmla="*/ 189028 h 2870060"/>
              <a:gd name="connsiteX21" fmla="*/ 2566118 w 4009177"/>
              <a:gd name="connsiteY21" fmla="*/ 497141 h 2870060"/>
              <a:gd name="connsiteX22" fmla="*/ 2566118 w 4009177"/>
              <a:gd name="connsiteY22" fmla="*/ 646228 h 2870060"/>
              <a:gd name="connsiteX23" fmla="*/ 2516422 w 4009177"/>
              <a:gd name="connsiteY23" fmla="*/ 646228 h 2870060"/>
              <a:gd name="connsiteX24" fmla="*/ 2506483 w 4009177"/>
              <a:gd name="connsiteY24" fmla="*/ 795315 h 2870060"/>
              <a:gd name="connsiteX25" fmla="*/ 2377274 w 4009177"/>
              <a:gd name="connsiteY25" fmla="*/ 725741 h 2870060"/>
              <a:gd name="connsiteX26" fmla="*/ 2307700 w 4009177"/>
              <a:gd name="connsiteY26" fmla="*/ 666106 h 2870060"/>
              <a:gd name="connsiteX27" fmla="*/ 2079100 w 4009177"/>
              <a:gd name="connsiteY27" fmla="*/ 616411 h 2870060"/>
              <a:gd name="connsiteX28" fmla="*/ 1920074 w 4009177"/>
              <a:gd name="connsiteY28" fmla="*/ 695924 h 2870060"/>
              <a:gd name="connsiteX29" fmla="*/ 1860440 w 4009177"/>
              <a:gd name="connsiteY29" fmla="*/ 785376 h 2870060"/>
              <a:gd name="connsiteX30" fmla="*/ 1920074 w 4009177"/>
              <a:gd name="connsiteY30" fmla="*/ 954341 h 2870060"/>
              <a:gd name="connsiteX31" fmla="*/ 1860440 w 4009177"/>
              <a:gd name="connsiteY31" fmla="*/ 1023915 h 2870060"/>
              <a:gd name="connsiteX32" fmla="*/ 1582144 w 4009177"/>
              <a:gd name="connsiteY32" fmla="*/ 1004037 h 2870060"/>
              <a:gd name="connsiteX33" fmla="*/ 1462874 w 4009177"/>
              <a:gd name="connsiteY33" fmla="*/ 914584 h 2870060"/>
              <a:gd name="connsiteX34" fmla="*/ 1353544 w 4009177"/>
              <a:gd name="connsiteY34" fmla="*/ 805254 h 2870060"/>
              <a:gd name="connsiteX35" fmla="*/ 1264092 w 4009177"/>
              <a:gd name="connsiteY35" fmla="*/ 765497 h 2870060"/>
              <a:gd name="connsiteX36" fmla="*/ 1154761 w 4009177"/>
              <a:gd name="connsiteY36" fmla="*/ 765497 h 2870060"/>
              <a:gd name="connsiteX37" fmla="*/ 1015614 w 4009177"/>
              <a:gd name="connsiteY37" fmla="*/ 795315 h 2870060"/>
              <a:gd name="connsiteX38" fmla="*/ 816831 w 4009177"/>
              <a:gd name="connsiteY38" fmla="*/ 904645 h 2870060"/>
              <a:gd name="connsiteX39" fmla="*/ 518657 w 4009177"/>
              <a:gd name="connsiteY39" fmla="*/ 944402 h 2870060"/>
              <a:gd name="connsiteX40" fmla="*/ 1822 w 4009177"/>
              <a:gd name="connsiteY40" fmla="*/ 1123306 h 287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09177" h="2870060">
                <a:moveTo>
                  <a:pt x="1822" y="1123306"/>
                </a:moveTo>
                <a:cubicBezTo>
                  <a:pt x="-26339" y="1255828"/>
                  <a:pt x="280118" y="1593758"/>
                  <a:pt x="349692" y="1739532"/>
                </a:cubicBezTo>
                <a:cubicBezTo>
                  <a:pt x="419266" y="1885306"/>
                  <a:pt x="319875" y="1951567"/>
                  <a:pt x="419266" y="1997950"/>
                </a:cubicBezTo>
                <a:cubicBezTo>
                  <a:pt x="518657" y="2044333"/>
                  <a:pt x="790327" y="2021141"/>
                  <a:pt x="946040" y="2017828"/>
                </a:cubicBezTo>
                <a:cubicBezTo>
                  <a:pt x="1101753" y="2014515"/>
                  <a:pt x="1225992" y="1961506"/>
                  <a:pt x="1353544" y="1978071"/>
                </a:cubicBezTo>
                <a:cubicBezTo>
                  <a:pt x="1481096" y="1994636"/>
                  <a:pt x="1568892" y="2085745"/>
                  <a:pt x="1711353" y="2117219"/>
                </a:cubicBezTo>
                <a:cubicBezTo>
                  <a:pt x="1853814" y="2148693"/>
                  <a:pt x="2117200" y="2198389"/>
                  <a:pt x="2208309" y="2166915"/>
                </a:cubicBezTo>
                <a:cubicBezTo>
                  <a:pt x="2299418" y="2135441"/>
                  <a:pt x="2218249" y="1951567"/>
                  <a:pt x="2258005" y="1928376"/>
                </a:cubicBezTo>
                <a:cubicBezTo>
                  <a:pt x="2297762" y="1905185"/>
                  <a:pt x="2425313" y="1944941"/>
                  <a:pt x="2446848" y="2027767"/>
                </a:cubicBezTo>
                <a:cubicBezTo>
                  <a:pt x="2468383" y="2110593"/>
                  <a:pt x="2403779" y="2286184"/>
                  <a:pt x="2387214" y="2425332"/>
                </a:cubicBezTo>
                <a:cubicBezTo>
                  <a:pt x="2370649" y="2564480"/>
                  <a:pt x="2238127" y="2831180"/>
                  <a:pt x="2347457" y="2862654"/>
                </a:cubicBezTo>
                <a:cubicBezTo>
                  <a:pt x="2456787" y="2894128"/>
                  <a:pt x="2905705" y="2827867"/>
                  <a:pt x="3043196" y="2614176"/>
                </a:cubicBezTo>
                <a:cubicBezTo>
                  <a:pt x="3180687" y="2400485"/>
                  <a:pt x="3101175" y="1787571"/>
                  <a:pt x="3172405" y="1580506"/>
                </a:cubicBezTo>
                <a:cubicBezTo>
                  <a:pt x="3243635" y="1373441"/>
                  <a:pt x="3391066" y="1467862"/>
                  <a:pt x="3470579" y="1371784"/>
                </a:cubicBezTo>
                <a:cubicBezTo>
                  <a:pt x="3550092" y="1275706"/>
                  <a:pt x="3622979" y="1115024"/>
                  <a:pt x="3649483" y="1004037"/>
                </a:cubicBezTo>
                <a:cubicBezTo>
                  <a:pt x="3675987" y="893050"/>
                  <a:pt x="3569970" y="792002"/>
                  <a:pt x="3629605" y="705863"/>
                </a:cubicBezTo>
                <a:cubicBezTo>
                  <a:pt x="3689240" y="619724"/>
                  <a:pt x="3987414" y="565058"/>
                  <a:pt x="4007292" y="487202"/>
                </a:cubicBezTo>
                <a:cubicBezTo>
                  <a:pt x="4027170" y="409345"/>
                  <a:pt x="3886365" y="319894"/>
                  <a:pt x="3748874" y="238724"/>
                </a:cubicBezTo>
                <a:cubicBezTo>
                  <a:pt x="3611383" y="157554"/>
                  <a:pt x="3344683" y="6810"/>
                  <a:pt x="3182344" y="184"/>
                </a:cubicBezTo>
                <a:cubicBezTo>
                  <a:pt x="3020005" y="-6442"/>
                  <a:pt x="2890796" y="167493"/>
                  <a:pt x="2774840" y="198967"/>
                </a:cubicBezTo>
                <a:cubicBezTo>
                  <a:pt x="2658884" y="230441"/>
                  <a:pt x="2521392" y="139332"/>
                  <a:pt x="2486605" y="189028"/>
                </a:cubicBezTo>
                <a:cubicBezTo>
                  <a:pt x="2451818" y="238724"/>
                  <a:pt x="2552866" y="420941"/>
                  <a:pt x="2566118" y="497141"/>
                </a:cubicBezTo>
                <a:cubicBezTo>
                  <a:pt x="2579370" y="573341"/>
                  <a:pt x="2566118" y="646228"/>
                  <a:pt x="2566118" y="646228"/>
                </a:cubicBezTo>
                <a:cubicBezTo>
                  <a:pt x="2557835" y="671076"/>
                  <a:pt x="2526361" y="621380"/>
                  <a:pt x="2516422" y="646228"/>
                </a:cubicBezTo>
                <a:cubicBezTo>
                  <a:pt x="2506483" y="671076"/>
                  <a:pt x="2529674" y="782063"/>
                  <a:pt x="2506483" y="795315"/>
                </a:cubicBezTo>
                <a:cubicBezTo>
                  <a:pt x="2483292" y="808567"/>
                  <a:pt x="2410404" y="747276"/>
                  <a:pt x="2377274" y="725741"/>
                </a:cubicBezTo>
                <a:cubicBezTo>
                  <a:pt x="2344144" y="704206"/>
                  <a:pt x="2357396" y="684328"/>
                  <a:pt x="2307700" y="666106"/>
                </a:cubicBezTo>
                <a:cubicBezTo>
                  <a:pt x="2258004" y="647884"/>
                  <a:pt x="2143704" y="611441"/>
                  <a:pt x="2079100" y="616411"/>
                </a:cubicBezTo>
                <a:cubicBezTo>
                  <a:pt x="2014496" y="621381"/>
                  <a:pt x="1956517" y="667763"/>
                  <a:pt x="1920074" y="695924"/>
                </a:cubicBezTo>
                <a:cubicBezTo>
                  <a:pt x="1883631" y="724085"/>
                  <a:pt x="1860440" y="742307"/>
                  <a:pt x="1860440" y="785376"/>
                </a:cubicBezTo>
                <a:cubicBezTo>
                  <a:pt x="1860440" y="828445"/>
                  <a:pt x="1920074" y="914585"/>
                  <a:pt x="1920074" y="954341"/>
                </a:cubicBezTo>
                <a:cubicBezTo>
                  <a:pt x="1920074" y="994097"/>
                  <a:pt x="1916762" y="1015632"/>
                  <a:pt x="1860440" y="1023915"/>
                </a:cubicBezTo>
                <a:cubicBezTo>
                  <a:pt x="1804118" y="1032198"/>
                  <a:pt x="1648405" y="1022259"/>
                  <a:pt x="1582144" y="1004037"/>
                </a:cubicBezTo>
                <a:cubicBezTo>
                  <a:pt x="1515883" y="985815"/>
                  <a:pt x="1500974" y="947714"/>
                  <a:pt x="1462874" y="914584"/>
                </a:cubicBezTo>
                <a:cubicBezTo>
                  <a:pt x="1424774" y="881454"/>
                  <a:pt x="1386674" y="830102"/>
                  <a:pt x="1353544" y="805254"/>
                </a:cubicBezTo>
                <a:cubicBezTo>
                  <a:pt x="1320414" y="780406"/>
                  <a:pt x="1297223" y="772123"/>
                  <a:pt x="1264092" y="765497"/>
                </a:cubicBezTo>
                <a:cubicBezTo>
                  <a:pt x="1230962" y="758871"/>
                  <a:pt x="1196174" y="760527"/>
                  <a:pt x="1154761" y="765497"/>
                </a:cubicBezTo>
                <a:cubicBezTo>
                  <a:pt x="1113348" y="770467"/>
                  <a:pt x="1071936" y="772124"/>
                  <a:pt x="1015614" y="795315"/>
                </a:cubicBezTo>
                <a:cubicBezTo>
                  <a:pt x="959292" y="818506"/>
                  <a:pt x="899657" y="879797"/>
                  <a:pt x="816831" y="904645"/>
                </a:cubicBezTo>
                <a:cubicBezTo>
                  <a:pt x="734005" y="929493"/>
                  <a:pt x="657805" y="911272"/>
                  <a:pt x="518657" y="944402"/>
                </a:cubicBezTo>
                <a:cubicBezTo>
                  <a:pt x="379509" y="977532"/>
                  <a:pt x="29983" y="990784"/>
                  <a:pt x="1822" y="1123306"/>
                </a:cubicBezTo>
                <a:close/>
              </a:path>
            </a:pathLst>
          </a:custGeom>
          <a:solidFill>
            <a:srgbClr val="00B050">
              <a:alpha val="24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37DBB1F1-0A92-B747-A3AE-57DEC6FE172F}"/>
              </a:ext>
            </a:extLst>
          </p:cNvPr>
          <p:cNvSpPr/>
          <p:nvPr/>
        </p:nvSpPr>
        <p:spPr>
          <a:xfrm>
            <a:off x="11143055" y="4423237"/>
            <a:ext cx="1866211" cy="1720080"/>
          </a:xfrm>
          <a:custGeom>
            <a:avLst/>
            <a:gdLst>
              <a:gd name="connsiteX0" fmla="*/ 846344 w 1399658"/>
              <a:gd name="connsiteY0" fmla="*/ 2242 h 1290060"/>
              <a:gd name="connsiteX1" fmla="*/ 1065005 w 1399658"/>
              <a:gd name="connsiteY1" fmla="*/ 181146 h 1290060"/>
              <a:gd name="connsiteX2" fmla="*/ 1114700 w 1399658"/>
              <a:gd name="connsiteY2" fmla="*/ 369989 h 1290060"/>
              <a:gd name="connsiteX3" fmla="*/ 1283666 w 1399658"/>
              <a:gd name="connsiteY3" fmla="*/ 389868 h 1290060"/>
              <a:gd name="connsiteX4" fmla="*/ 1323422 w 1399658"/>
              <a:gd name="connsiteY4" fmla="*/ 767555 h 1290060"/>
              <a:gd name="connsiteX5" fmla="*/ 1363179 w 1399658"/>
              <a:gd name="connsiteY5" fmla="*/ 1075668 h 1290060"/>
              <a:gd name="connsiteX6" fmla="*/ 746952 w 1399658"/>
              <a:gd name="connsiteY6" fmla="*/ 1274450 h 1290060"/>
              <a:gd name="connsiteX7" fmla="*/ 120787 w 1399658"/>
              <a:gd name="connsiteY7" fmla="*/ 1175059 h 1290060"/>
              <a:gd name="connsiteX8" fmla="*/ 1518 w 1399658"/>
              <a:gd name="connsiteY8" fmla="*/ 369989 h 1290060"/>
              <a:gd name="connsiteX9" fmla="*/ 150605 w 1399658"/>
              <a:gd name="connsiteY9" fmla="*/ 201024 h 1290060"/>
              <a:gd name="connsiteX10" fmla="*/ 409022 w 1399658"/>
              <a:gd name="connsiteY10" fmla="*/ 310355 h 1290060"/>
              <a:gd name="connsiteX11" fmla="*/ 846344 w 1399658"/>
              <a:gd name="connsiteY11" fmla="*/ 2242 h 12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99658" h="1290060">
                <a:moveTo>
                  <a:pt x="846344" y="2242"/>
                </a:moveTo>
                <a:cubicBezTo>
                  <a:pt x="955674" y="-19293"/>
                  <a:pt x="1020279" y="119855"/>
                  <a:pt x="1065005" y="181146"/>
                </a:cubicBezTo>
                <a:cubicBezTo>
                  <a:pt x="1109731" y="242437"/>
                  <a:pt x="1078257" y="335202"/>
                  <a:pt x="1114700" y="369989"/>
                </a:cubicBezTo>
                <a:cubicBezTo>
                  <a:pt x="1151143" y="404776"/>
                  <a:pt x="1248879" y="323607"/>
                  <a:pt x="1283666" y="389868"/>
                </a:cubicBezTo>
                <a:cubicBezTo>
                  <a:pt x="1318453" y="456129"/>
                  <a:pt x="1310170" y="653255"/>
                  <a:pt x="1323422" y="767555"/>
                </a:cubicBezTo>
                <a:cubicBezTo>
                  <a:pt x="1336674" y="881855"/>
                  <a:pt x="1459257" y="991186"/>
                  <a:pt x="1363179" y="1075668"/>
                </a:cubicBezTo>
                <a:cubicBezTo>
                  <a:pt x="1267101" y="1160151"/>
                  <a:pt x="954017" y="1257885"/>
                  <a:pt x="746952" y="1274450"/>
                </a:cubicBezTo>
                <a:cubicBezTo>
                  <a:pt x="539887" y="1291015"/>
                  <a:pt x="245026" y="1325803"/>
                  <a:pt x="120787" y="1175059"/>
                </a:cubicBezTo>
                <a:cubicBezTo>
                  <a:pt x="-3452" y="1024316"/>
                  <a:pt x="-3452" y="532328"/>
                  <a:pt x="1518" y="369989"/>
                </a:cubicBezTo>
                <a:cubicBezTo>
                  <a:pt x="6488" y="207650"/>
                  <a:pt x="82688" y="210963"/>
                  <a:pt x="150605" y="201024"/>
                </a:cubicBezTo>
                <a:cubicBezTo>
                  <a:pt x="218522" y="191085"/>
                  <a:pt x="294722" y="338516"/>
                  <a:pt x="409022" y="310355"/>
                </a:cubicBezTo>
                <a:cubicBezTo>
                  <a:pt x="523322" y="282194"/>
                  <a:pt x="737014" y="23777"/>
                  <a:pt x="846344" y="2242"/>
                </a:cubicBezTo>
                <a:close/>
              </a:path>
            </a:pathLst>
          </a:custGeom>
          <a:solidFill>
            <a:srgbClr val="00B050">
              <a:alpha val="21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6BB1A7A-C764-864E-B1D7-FE6192DB16AC}"/>
              </a:ext>
            </a:extLst>
          </p:cNvPr>
          <p:cNvSpPr/>
          <p:nvPr/>
        </p:nvSpPr>
        <p:spPr>
          <a:xfrm>
            <a:off x="11778334" y="5719859"/>
            <a:ext cx="3343375" cy="2601340"/>
          </a:xfrm>
          <a:custGeom>
            <a:avLst/>
            <a:gdLst>
              <a:gd name="connsiteX0" fmla="*/ 61772 w 2507531"/>
              <a:gd name="connsiteY0" fmla="*/ 610097 h 1951005"/>
              <a:gd name="connsiteX1" fmla="*/ 101528 w 2507531"/>
              <a:gd name="connsiteY1" fmla="*/ 1355532 h 1951005"/>
              <a:gd name="connsiteX2" fmla="*/ 1085502 w 2507531"/>
              <a:gd name="connsiteY2" fmla="*/ 1902184 h 1951005"/>
              <a:gd name="connsiteX3" fmla="*/ 2129111 w 2507531"/>
              <a:gd name="connsiteY3" fmla="*/ 1852489 h 1951005"/>
              <a:gd name="connsiteX4" fmla="*/ 2506798 w 2507531"/>
              <a:gd name="connsiteY4" fmla="*/ 1266080 h 1951005"/>
              <a:gd name="connsiteX5" fmla="*/ 2208624 w 2507531"/>
              <a:gd name="connsiteY5" fmla="*/ 818819 h 1951005"/>
              <a:gd name="connsiteX6" fmla="*/ 1652033 w 2507531"/>
              <a:gd name="connsiteY6" fmla="*/ 202593 h 1951005"/>
              <a:gd name="connsiteX7" fmla="*/ 1284285 w 2507531"/>
              <a:gd name="connsiteY7" fmla="*/ 23689 h 1951005"/>
              <a:gd name="connsiteX8" fmla="*/ 1015928 w 2507531"/>
              <a:gd name="connsiteY8" fmla="*/ 13749 h 1951005"/>
              <a:gd name="connsiteX9" fmla="*/ 916537 w 2507531"/>
              <a:gd name="connsiteY9" fmla="*/ 133019 h 1951005"/>
              <a:gd name="connsiteX10" fmla="*/ 797267 w 2507531"/>
              <a:gd name="connsiteY10" fmla="*/ 202593 h 1951005"/>
              <a:gd name="connsiteX11" fmla="*/ 598485 w 2507531"/>
              <a:gd name="connsiteY11" fmla="*/ 272167 h 1951005"/>
              <a:gd name="connsiteX12" fmla="*/ 369885 w 2507531"/>
              <a:gd name="connsiteY12" fmla="*/ 371558 h 1951005"/>
              <a:gd name="connsiteX13" fmla="*/ 61772 w 2507531"/>
              <a:gd name="connsiteY13" fmla="*/ 610097 h 195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7531" h="1951005">
                <a:moveTo>
                  <a:pt x="61772" y="610097"/>
                </a:moveTo>
                <a:cubicBezTo>
                  <a:pt x="17046" y="774093"/>
                  <a:pt x="-69094" y="1140184"/>
                  <a:pt x="101528" y="1355532"/>
                </a:cubicBezTo>
                <a:cubicBezTo>
                  <a:pt x="272150" y="1570880"/>
                  <a:pt x="747572" y="1819358"/>
                  <a:pt x="1085502" y="1902184"/>
                </a:cubicBezTo>
                <a:cubicBezTo>
                  <a:pt x="1423433" y="1985010"/>
                  <a:pt x="1892228" y="1958506"/>
                  <a:pt x="2129111" y="1852489"/>
                </a:cubicBezTo>
                <a:cubicBezTo>
                  <a:pt x="2365994" y="1746472"/>
                  <a:pt x="2493546" y="1438358"/>
                  <a:pt x="2506798" y="1266080"/>
                </a:cubicBezTo>
                <a:cubicBezTo>
                  <a:pt x="2520050" y="1093802"/>
                  <a:pt x="2351085" y="996067"/>
                  <a:pt x="2208624" y="818819"/>
                </a:cubicBezTo>
                <a:cubicBezTo>
                  <a:pt x="2066163" y="641571"/>
                  <a:pt x="1806089" y="335115"/>
                  <a:pt x="1652033" y="202593"/>
                </a:cubicBezTo>
                <a:cubicBezTo>
                  <a:pt x="1497977" y="70071"/>
                  <a:pt x="1390302" y="55163"/>
                  <a:pt x="1284285" y="23689"/>
                </a:cubicBezTo>
                <a:cubicBezTo>
                  <a:pt x="1178268" y="-7785"/>
                  <a:pt x="1077219" y="-4473"/>
                  <a:pt x="1015928" y="13749"/>
                </a:cubicBezTo>
                <a:cubicBezTo>
                  <a:pt x="954637" y="31971"/>
                  <a:pt x="952981" y="101545"/>
                  <a:pt x="916537" y="133019"/>
                </a:cubicBezTo>
                <a:cubicBezTo>
                  <a:pt x="880093" y="164493"/>
                  <a:pt x="850276" y="179402"/>
                  <a:pt x="797267" y="202593"/>
                </a:cubicBezTo>
                <a:cubicBezTo>
                  <a:pt x="744258" y="225784"/>
                  <a:pt x="669715" y="244006"/>
                  <a:pt x="598485" y="272167"/>
                </a:cubicBezTo>
                <a:cubicBezTo>
                  <a:pt x="527255" y="300328"/>
                  <a:pt x="459337" y="310267"/>
                  <a:pt x="369885" y="371558"/>
                </a:cubicBezTo>
                <a:cubicBezTo>
                  <a:pt x="280433" y="432849"/>
                  <a:pt x="106498" y="446101"/>
                  <a:pt x="61772" y="610097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  <a:alpha val="28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66D59E-CF2A-BC42-BF70-B3FE276F0B47}"/>
              </a:ext>
            </a:extLst>
          </p:cNvPr>
          <p:cNvSpPr txBox="1"/>
          <p:nvPr/>
        </p:nvSpPr>
        <p:spPr>
          <a:xfrm>
            <a:off x="11320579" y="5031861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81FFDB-42E2-7149-B1C2-CF2D9DC4221B}"/>
              </a:ext>
            </a:extLst>
          </p:cNvPr>
          <p:cNvSpPr txBox="1"/>
          <p:nvPr/>
        </p:nvSpPr>
        <p:spPr>
          <a:xfrm>
            <a:off x="12198831" y="6410556"/>
            <a:ext cx="1866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B3A75E2-1ED2-FC43-8BF8-A727FC7E418A}"/>
              </a:ext>
            </a:extLst>
          </p:cNvPr>
          <p:cNvSpPr/>
          <p:nvPr/>
        </p:nvSpPr>
        <p:spPr>
          <a:xfrm>
            <a:off x="333240" y="221298"/>
            <a:ext cx="6278272" cy="3315388"/>
          </a:xfrm>
          <a:custGeom>
            <a:avLst/>
            <a:gdLst>
              <a:gd name="connsiteX0" fmla="*/ 560561 w 4708704"/>
              <a:gd name="connsiteY0" fmla="*/ 270445 h 2486541"/>
              <a:gd name="connsiteX1" fmla="*/ 144925 w 4708704"/>
              <a:gd name="connsiteY1" fmla="*/ 551000 h 2486541"/>
              <a:gd name="connsiteX2" fmla="*/ 20234 w 4708704"/>
              <a:gd name="connsiteY2" fmla="*/ 810772 h 2486541"/>
              <a:gd name="connsiteX3" fmla="*/ 30625 w 4708704"/>
              <a:gd name="connsiteY3" fmla="*/ 1080936 h 2486541"/>
              <a:gd name="connsiteX4" fmla="*/ 311179 w 4708704"/>
              <a:gd name="connsiteY4" fmla="*/ 1808300 h 2486541"/>
              <a:gd name="connsiteX5" fmla="*/ 435870 w 4708704"/>
              <a:gd name="connsiteY5" fmla="*/ 2109636 h 2486541"/>
              <a:gd name="connsiteX6" fmla="*/ 674861 w 4708704"/>
              <a:gd name="connsiteY6" fmla="*/ 2171982 h 2486541"/>
              <a:gd name="connsiteX7" fmla="*/ 1319097 w 4708704"/>
              <a:gd name="connsiteY7" fmla="*/ 2369409 h 2486541"/>
              <a:gd name="connsiteX8" fmla="*/ 1869815 w 4708704"/>
              <a:gd name="connsiteY8" fmla="*/ 2483709 h 2486541"/>
              <a:gd name="connsiteX9" fmla="*/ 2254279 w 4708704"/>
              <a:gd name="connsiteY9" fmla="*/ 2255109 h 2486541"/>
              <a:gd name="connsiteX10" fmla="*/ 2981643 w 4708704"/>
              <a:gd name="connsiteY10" fmla="*/ 1673218 h 2486541"/>
              <a:gd name="connsiteX11" fmla="*/ 3199852 w 4708704"/>
              <a:gd name="connsiteY11" fmla="*/ 1205627 h 2486541"/>
              <a:gd name="connsiteX12" fmla="*/ 3199852 w 4708704"/>
              <a:gd name="connsiteY12" fmla="*/ 862727 h 2486541"/>
              <a:gd name="connsiteX13" fmla="*/ 3781743 w 4708704"/>
              <a:gd name="connsiteY13" fmla="*/ 987418 h 2486541"/>
              <a:gd name="connsiteX14" fmla="*/ 4103861 w 4708704"/>
              <a:gd name="connsiteY14" fmla="*/ 602954 h 2486541"/>
              <a:gd name="connsiteX15" fmla="*/ 4664970 w 4708704"/>
              <a:gd name="connsiteY15" fmla="*/ 218491 h 2486541"/>
              <a:gd name="connsiteX16" fmla="*/ 4613015 w 4708704"/>
              <a:gd name="connsiteY16" fmla="*/ 31454 h 2486541"/>
              <a:gd name="connsiteX17" fmla="*/ 4145425 w 4708704"/>
              <a:gd name="connsiteY17" fmla="*/ 31454 h 2486541"/>
              <a:gd name="connsiteX18" fmla="*/ 3355715 w 4708704"/>
              <a:gd name="connsiteY18" fmla="*/ 282 h 2486541"/>
              <a:gd name="connsiteX19" fmla="*/ 2690697 w 4708704"/>
              <a:gd name="connsiteY19" fmla="*/ 52236 h 2486541"/>
              <a:gd name="connsiteX20" fmla="*/ 1713952 w 4708704"/>
              <a:gd name="connsiteY20" fmla="*/ 83409 h 2486541"/>
              <a:gd name="connsiteX21" fmla="*/ 643688 w 4708704"/>
              <a:gd name="connsiteY21" fmla="*/ 156145 h 2486541"/>
              <a:gd name="connsiteX22" fmla="*/ 560561 w 4708704"/>
              <a:gd name="connsiteY22" fmla="*/ 270445 h 2486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708704" h="2486541">
                <a:moveTo>
                  <a:pt x="560561" y="270445"/>
                </a:moveTo>
                <a:cubicBezTo>
                  <a:pt x="477434" y="336254"/>
                  <a:pt x="234979" y="460946"/>
                  <a:pt x="144925" y="551000"/>
                </a:cubicBezTo>
                <a:cubicBezTo>
                  <a:pt x="54871" y="641054"/>
                  <a:pt x="39284" y="722449"/>
                  <a:pt x="20234" y="810772"/>
                </a:cubicBezTo>
                <a:cubicBezTo>
                  <a:pt x="1184" y="899095"/>
                  <a:pt x="-17866" y="914681"/>
                  <a:pt x="30625" y="1080936"/>
                </a:cubicBezTo>
                <a:cubicBezTo>
                  <a:pt x="79116" y="1247191"/>
                  <a:pt x="243638" y="1636850"/>
                  <a:pt x="311179" y="1808300"/>
                </a:cubicBezTo>
                <a:cubicBezTo>
                  <a:pt x="378720" y="1979750"/>
                  <a:pt x="375256" y="2049022"/>
                  <a:pt x="435870" y="2109636"/>
                </a:cubicBezTo>
                <a:cubicBezTo>
                  <a:pt x="496484" y="2170250"/>
                  <a:pt x="527656" y="2128687"/>
                  <a:pt x="674861" y="2171982"/>
                </a:cubicBezTo>
                <a:cubicBezTo>
                  <a:pt x="822066" y="2215278"/>
                  <a:pt x="1119938" y="2317455"/>
                  <a:pt x="1319097" y="2369409"/>
                </a:cubicBezTo>
                <a:cubicBezTo>
                  <a:pt x="1518256" y="2421364"/>
                  <a:pt x="1713951" y="2502759"/>
                  <a:pt x="1869815" y="2483709"/>
                </a:cubicBezTo>
                <a:cubicBezTo>
                  <a:pt x="2025679" y="2464659"/>
                  <a:pt x="2068974" y="2390191"/>
                  <a:pt x="2254279" y="2255109"/>
                </a:cubicBezTo>
                <a:cubicBezTo>
                  <a:pt x="2439584" y="2120027"/>
                  <a:pt x="2824048" y="1848132"/>
                  <a:pt x="2981643" y="1673218"/>
                </a:cubicBezTo>
                <a:cubicBezTo>
                  <a:pt x="3139238" y="1498304"/>
                  <a:pt x="3163484" y="1340709"/>
                  <a:pt x="3199852" y="1205627"/>
                </a:cubicBezTo>
                <a:cubicBezTo>
                  <a:pt x="3236220" y="1070545"/>
                  <a:pt x="3102870" y="899095"/>
                  <a:pt x="3199852" y="862727"/>
                </a:cubicBezTo>
                <a:cubicBezTo>
                  <a:pt x="3296834" y="826359"/>
                  <a:pt x="3631075" y="1030713"/>
                  <a:pt x="3781743" y="987418"/>
                </a:cubicBezTo>
                <a:cubicBezTo>
                  <a:pt x="3932411" y="944123"/>
                  <a:pt x="3956657" y="731109"/>
                  <a:pt x="4103861" y="602954"/>
                </a:cubicBezTo>
                <a:cubicBezTo>
                  <a:pt x="4251066" y="474800"/>
                  <a:pt x="4580111" y="313741"/>
                  <a:pt x="4664970" y="218491"/>
                </a:cubicBezTo>
                <a:cubicBezTo>
                  <a:pt x="4749829" y="123241"/>
                  <a:pt x="4699606" y="62627"/>
                  <a:pt x="4613015" y="31454"/>
                </a:cubicBezTo>
                <a:cubicBezTo>
                  <a:pt x="4526424" y="281"/>
                  <a:pt x="4354975" y="36649"/>
                  <a:pt x="4145425" y="31454"/>
                </a:cubicBezTo>
                <a:cubicBezTo>
                  <a:pt x="3935875" y="26259"/>
                  <a:pt x="3598170" y="-3182"/>
                  <a:pt x="3355715" y="282"/>
                </a:cubicBezTo>
                <a:cubicBezTo>
                  <a:pt x="3113260" y="3746"/>
                  <a:pt x="2964324" y="38381"/>
                  <a:pt x="2690697" y="52236"/>
                </a:cubicBezTo>
                <a:cubicBezTo>
                  <a:pt x="2417070" y="66091"/>
                  <a:pt x="2055120" y="66091"/>
                  <a:pt x="1713952" y="83409"/>
                </a:cubicBezTo>
                <a:cubicBezTo>
                  <a:pt x="1372784" y="100727"/>
                  <a:pt x="835920" y="123241"/>
                  <a:pt x="643688" y="156145"/>
                </a:cubicBezTo>
                <a:cubicBezTo>
                  <a:pt x="451456" y="189049"/>
                  <a:pt x="643688" y="204636"/>
                  <a:pt x="560561" y="270445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6ABB73-4386-DA4F-9A23-C86663A5163C}"/>
              </a:ext>
            </a:extLst>
          </p:cNvPr>
          <p:cNvSpPr txBox="1"/>
          <p:nvPr/>
        </p:nvSpPr>
        <p:spPr>
          <a:xfrm>
            <a:off x="1630465" y="1440998"/>
            <a:ext cx="3644347" cy="115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Северо-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Американская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  <a:p>
            <a:r>
              <a:rPr lang="en-US" sz="1867" b="1" dirty="0">
                <a:solidFill>
                  <a:sysClr val="windowText" lastClr="000000"/>
                </a:solidFill>
              </a:rPr>
              <a:t>MAGA</a:t>
            </a:r>
            <a:endParaRPr lang="ru-RU" sz="1867" b="1" dirty="0">
              <a:solidFill>
                <a:sysClr val="windowText" lastClr="00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58CFDD-A61D-0D4D-A003-4D51C4C74725}"/>
              </a:ext>
            </a:extLst>
          </p:cNvPr>
          <p:cNvSpPr txBox="1"/>
          <p:nvPr/>
        </p:nvSpPr>
        <p:spPr>
          <a:xfrm>
            <a:off x="6363344" y="1966189"/>
            <a:ext cx="955711" cy="42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67" dirty="0">
                <a:ln>
                  <a:solidFill>
                    <a:sysClr val="windowText" lastClr="000000"/>
                  </a:solidFill>
                </a:ln>
              </a:rPr>
              <a:t>Европейская </a:t>
            </a:r>
          </a:p>
          <a:p>
            <a:r>
              <a:rPr lang="ru-RU" sz="1067" dirty="0">
                <a:ln>
                  <a:solidFill>
                    <a:sysClr val="windowText" lastClr="000000"/>
                  </a:solidFill>
                </a:ln>
              </a:rPr>
              <a:t>цивилизация</a:t>
            </a:r>
            <a:endParaRPr lang="ru-RU" sz="1333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3D91B49-C550-D140-B10F-0374D657657F}"/>
              </a:ext>
            </a:extLst>
          </p:cNvPr>
          <p:cNvSpPr/>
          <p:nvPr/>
        </p:nvSpPr>
        <p:spPr>
          <a:xfrm>
            <a:off x="5819841" y="303489"/>
            <a:ext cx="2146575" cy="2689980"/>
          </a:xfrm>
          <a:custGeom>
            <a:avLst/>
            <a:gdLst>
              <a:gd name="connsiteX0" fmla="*/ 1142302 w 1609931"/>
              <a:gd name="connsiteY0" fmla="*/ 291929 h 2017485"/>
              <a:gd name="connsiteX1" fmla="*/ 1443638 w 1609931"/>
              <a:gd name="connsiteY1" fmla="*/ 354275 h 2017485"/>
              <a:gd name="connsiteX2" fmla="*/ 1557938 w 1609931"/>
              <a:gd name="connsiteY2" fmla="*/ 676393 h 2017485"/>
              <a:gd name="connsiteX3" fmla="*/ 1454029 w 1609931"/>
              <a:gd name="connsiteY3" fmla="*/ 977729 h 2017485"/>
              <a:gd name="connsiteX4" fmla="*/ 1350120 w 1609931"/>
              <a:gd name="connsiteY4" fmla="*/ 1216720 h 2017485"/>
              <a:gd name="connsiteX5" fmla="*/ 1537156 w 1609931"/>
              <a:gd name="connsiteY5" fmla="*/ 1486884 h 2017485"/>
              <a:gd name="connsiteX6" fmla="*/ 1609893 w 1609931"/>
              <a:gd name="connsiteY6" fmla="*/ 1611575 h 2017485"/>
              <a:gd name="connsiteX7" fmla="*/ 1547547 w 1609931"/>
              <a:gd name="connsiteY7" fmla="*/ 1829784 h 2017485"/>
              <a:gd name="connsiteX8" fmla="*/ 1568329 w 1609931"/>
              <a:gd name="connsiteY8" fmla="*/ 1964866 h 2017485"/>
              <a:gd name="connsiteX9" fmla="*/ 1526765 w 1609931"/>
              <a:gd name="connsiteY9" fmla="*/ 2016820 h 2017485"/>
              <a:gd name="connsiteX10" fmla="*/ 1298165 w 1609931"/>
              <a:gd name="connsiteY10" fmla="*/ 1933693 h 2017485"/>
              <a:gd name="connsiteX11" fmla="*/ 1131911 w 1609931"/>
              <a:gd name="connsiteY11" fmla="*/ 1871348 h 2017485"/>
              <a:gd name="connsiteX12" fmla="*/ 1028002 w 1609931"/>
              <a:gd name="connsiteY12" fmla="*/ 1809002 h 2017485"/>
              <a:gd name="connsiteX13" fmla="*/ 934484 w 1609931"/>
              <a:gd name="connsiteY13" fmla="*/ 1746657 h 2017485"/>
              <a:gd name="connsiteX14" fmla="*/ 705884 w 1609931"/>
              <a:gd name="connsiteY14" fmla="*/ 1746657 h 2017485"/>
              <a:gd name="connsiteX15" fmla="*/ 643538 w 1609931"/>
              <a:gd name="connsiteY15" fmla="*/ 1840175 h 2017485"/>
              <a:gd name="connsiteX16" fmla="*/ 414938 w 1609931"/>
              <a:gd name="connsiteY16" fmla="*/ 1881739 h 2017485"/>
              <a:gd name="connsiteX17" fmla="*/ 207120 w 1609931"/>
              <a:gd name="connsiteY17" fmla="*/ 1840175 h 2017485"/>
              <a:gd name="connsiteX18" fmla="*/ 269465 w 1609931"/>
              <a:gd name="connsiteY18" fmla="*/ 1611575 h 2017485"/>
              <a:gd name="connsiteX19" fmla="*/ 425329 w 1609931"/>
              <a:gd name="connsiteY19" fmla="*/ 1414148 h 2017485"/>
              <a:gd name="connsiteX20" fmla="*/ 373375 w 1609931"/>
              <a:gd name="connsiteY20" fmla="*/ 1299848 h 2017485"/>
              <a:gd name="connsiteX21" fmla="*/ 321420 w 1609931"/>
              <a:gd name="connsiteY21" fmla="*/ 1081639 h 2017485"/>
              <a:gd name="connsiteX22" fmla="*/ 30475 w 1609931"/>
              <a:gd name="connsiteY22" fmla="*/ 717957 h 2017485"/>
              <a:gd name="connsiteX23" fmla="*/ 61647 w 1609931"/>
              <a:gd name="connsiteY23" fmla="*/ 510139 h 2017485"/>
              <a:gd name="connsiteX24" fmla="*/ 498065 w 1609931"/>
              <a:gd name="connsiteY24" fmla="*/ 395839 h 2017485"/>
              <a:gd name="connsiteX25" fmla="*/ 934484 w 1609931"/>
              <a:gd name="connsiteY25" fmla="*/ 73720 h 2017485"/>
              <a:gd name="connsiteX26" fmla="*/ 1163084 w 1609931"/>
              <a:gd name="connsiteY26" fmla="*/ 984 h 2017485"/>
              <a:gd name="connsiteX27" fmla="*/ 1443638 w 1609931"/>
              <a:gd name="connsiteY27" fmla="*/ 42548 h 2017485"/>
              <a:gd name="connsiteX28" fmla="*/ 1391684 w 1609931"/>
              <a:gd name="connsiteY28" fmla="*/ 188020 h 2017485"/>
              <a:gd name="connsiteX29" fmla="*/ 1142302 w 1609931"/>
              <a:gd name="connsiteY29" fmla="*/ 291929 h 201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09931" h="2017485">
                <a:moveTo>
                  <a:pt x="1142302" y="291929"/>
                </a:moveTo>
                <a:cubicBezTo>
                  <a:pt x="1150961" y="319638"/>
                  <a:pt x="1374366" y="290198"/>
                  <a:pt x="1443638" y="354275"/>
                </a:cubicBezTo>
                <a:cubicBezTo>
                  <a:pt x="1512910" y="418352"/>
                  <a:pt x="1556206" y="572484"/>
                  <a:pt x="1557938" y="676393"/>
                </a:cubicBezTo>
                <a:cubicBezTo>
                  <a:pt x="1559670" y="780302"/>
                  <a:pt x="1488665" y="887675"/>
                  <a:pt x="1454029" y="977729"/>
                </a:cubicBezTo>
                <a:cubicBezTo>
                  <a:pt x="1419393" y="1067783"/>
                  <a:pt x="1336266" y="1131861"/>
                  <a:pt x="1350120" y="1216720"/>
                </a:cubicBezTo>
                <a:cubicBezTo>
                  <a:pt x="1363974" y="1301579"/>
                  <a:pt x="1493861" y="1421075"/>
                  <a:pt x="1537156" y="1486884"/>
                </a:cubicBezTo>
                <a:cubicBezTo>
                  <a:pt x="1580451" y="1552693"/>
                  <a:pt x="1608161" y="1554425"/>
                  <a:pt x="1609893" y="1611575"/>
                </a:cubicBezTo>
                <a:cubicBezTo>
                  <a:pt x="1611625" y="1668725"/>
                  <a:pt x="1554474" y="1770902"/>
                  <a:pt x="1547547" y="1829784"/>
                </a:cubicBezTo>
                <a:cubicBezTo>
                  <a:pt x="1540620" y="1888666"/>
                  <a:pt x="1568329" y="1964866"/>
                  <a:pt x="1568329" y="1964866"/>
                </a:cubicBezTo>
                <a:cubicBezTo>
                  <a:pt x="1564865" y="1996039"/>
                  <a:pt x="1571792" y="2022016"/>
                  <a:pt x="1526765" y="2016820"/>
                </a:cubicBezTo>
                <a:cubicBezTo>
                  <a:pt x="1481738" y="2011625"/>
                  <a:pt x="1298165" y="1933693"/>
                  <a:pt x="1298165" y="1933693"/>
                </a:cubicBezTo>
                <a:cubicBezTo>
                  <a:pt x="1232356" y="1909448"/>
                  <a:pt x="1176938" y="1892130"/>
                  <a:pt x="1131911" y="1871348"/>
                </a:cubicBezTo>
                <a:cubicBezTo>
                  <a:pt x="1086884" y="1850566"/>
                  <a:pt x="1060906" y="1829784"/>
                  <a:pt x="1028002" y="1809002"/>
                </a:cubicBezTo>
                <a:cubicBezTo>
                  <a:pt x="995097" y="1788220"/>
                  <a:pt x="988170" y="1757048"/>
                  <a:pt x="934484" y="1746657"/>
                </a:cubicBezTo>
                <a:cubicBezTo>
                  <a:pt x="880798" y="1736266"/>
                  <a:pt x="754375" y="1731071"/>
                  <a:pt x="705884" y="1746657"/>
                </a:cubicBezTo>
                <a:cubicBezTo>
                  <a:pt x="657393" y="1762243"/>
                  <a:pt x="692029" y="1817661"/>
                  <a:pt x="643538" y="1840175"/>
                </a:cubicBezTo>
                <a:cubicBezTo>
                  <a:pt x="595047" y="1862689"/>
                  <a:pt x="487674" y="1881739"/>
                  <a:pt x="414938" y="1881739"/>
                </a:cubicBezTo>
                <a:cubicBezTo>
                  <a:pt x="342202" y="1881739"/>
                  <a:pt x="231365" y="1885202"/>
                  <a:pt x="207120" y="1840175"/>
                </a:cubicBezTo>
                <a:cubicBezTo>
                  <a:pt x="182874" y="1795148"/>
                  <a:pt x="233097" y="1682579"/>
                  <a:pt x="269465" y="1611575"/>
                </a:cubicBezTo>
                <a:cubicBezTo>
                  <a:pt x="305833" y="1540571"/>
                  <a:pt x="408011" y="1466102"/>
                  <a:pt x="425329" y="1414148"/>
                </a:cubicBezTo>
                <a:cubicBezTo>
                  <a:pt x="442647" y="1362194"/>
                  <a:pt x="390693" y="1355266"/>
                  <a:pt x="373375" y="1299848"/>
                </a:cubicBezTo>
                <a:cubicBezTo>
                  <a:pt x="356057" y="1244430"/>
                  <a:pt x="378570" y="1178621"/>
                  <a:pt x="321420" y="1081639"/>
                </a:cubicBezTo>
                <a:cubicBezTo>
                  <a:pt x="264270" y="984657"/>
                  <a:pt x="73770" y="813207"/>
                  <a:pt x="30475" y="717957"/>
                </a:cubicBezTo>
                <a:cubicBezTo>
                  <a:pt x="-12820" y="622707"/>
                  <a:pt x="-16285" y="563825"/>
                  <a:pt x="61647" y="510139"/>
                </a:cubicBezTo>
                <a:cubicBezTo>
                  <a:pt x="139579" y="456453"/>
                  <a:pt x="352592" y="468575"/>
                  <a:pt x="498065" y="395839"/>
                </a:cubicBezTo>
                <a:cubicBezTo>
                  <a:pt x="643538" y="323103"/>
                  <a:pt x="823647" y="139529"/>
                  <a:pt x="934484" y="73720"/>
                </a:cubicBezTo>
                <a:cubicBezTo>
                  <a:pt x="1045320" y="7911"/>
                  <a:pt x="1078225" y="6179"/>
                  <a:pt x="1163084" y="984"/>
                </a:cubicBezTo>
                <a:cubicBezTo>
                  <a:pt x="1247943" y="-4211"/>
                  <a:pt x="1405538" y="11375"/>
                  <a:pt x="1443638" y="42548"/>
                </a:cubicBezTo>
                <a:cubicBezTo>
                  <a:pt x="1481738" y="73721"/>
                  <a:pt x="1447102" y="146457"/>
                  <a:pt x="1391684" y="188020"/>
                </a:cubicBezTo>
                <a:cubicBezTo>
                  <a:pt x="1336266" y="229583"/>
                  <a:pt x="1133643" y="264220"/>
                  <a:pt x="1142302" y="291929"/>
                </a:cubicBezTo>
                <a:close/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A874565-5F00-BA4C-A49C-7B3E72F08923}"/>
              </a:ext>
            </a:extLst>
          </p:cNvPr>
          <p:cNvSpPr/>
          <p:nvPr/>
        </p:nvSpPr>
        <p:spPr>
          <a:xfrm>
            <a:off x="10262881" y="1938917"/>
            <a:ext cx="3151668" cy="3077992"/>
          </a:xfrm>
          <a:custGeom>
            <a:avLst/>
            <a:gdLst>
              <a:gd name="connsiteX0" fmla="*/ 2048921 w 2363751"/>
              <a:gd name="connsiteY0" fmla="*/ 334164 h 2308494"/>
              <a:gd name="connsiteX1" fmla="*/ 2267130 w 2363751"/>
              <a:gd name="connsiteY1" fmla="*/ 573155 h 2308494"/>
              <a:gd name="connsiteX2" fmla="*/ 2350257 w 2363751"/>
              <a:gd name="connsiteY2" fmla="*/ 1134264 h 2308494"/>
              <a:gd name="connsiteX3" fmla="*/ 1996967 w 2363751"/>
              <a:gd name="connsiteY3" fmla="*/ 1248564 h 2308494"/>
              <a:gd name="connsiteX4" fmla="*/ 1872276 w 2363751"/>
              <a:gd name="connsiteY4" fmla="*/ 1435601 h 2308494"/>
              <a:gd name="connsiteX5" fmla="*/ 1602112 w 2363751"/>
              <a:gd name="connsiteY5" fmla="*/ 1508337 h 2308494"/>
              <a:gd name="connsiteX6" fmla="*/ 1373512 w 2363751"/>
              <a:gd name="connsiteY6" fmla="*/ 1674592 h 2308494"/>
              <a:gd name="connsiteX7" fmla="*/ 1290385 w 2363751"/>
              <a:gd name="connsiteY7" fmla="*/ 1830455 h 2308494"/>
              <a:gd name="connsiteX8" fmla="*/ 1311167 w 2363751"/>
              <a:gd name="connsiteY8" fmla="*/ 1944755 h 2308494"/>
              <a:gd name="connsiteX9" fmla="*/ 1041003 w 2363751"/>
              <a:gd name="connsiteY9" fmla="*/ 2090228 h 2308494"/>
              <a:gd name="connsiteX10" fmla="*/ 552630 w 2363751"/>
              <a:gd name="connsiteY10" fmla="*/ 2121401 h 2308494"/>
              <a:gd name="connsiteX11" fmla="*/ 230512 w 2363751"/>
              <a:gd name="connsiteY11" fmla="*/ 2308437 h 2308494"/>
              <a:gd name="connsiteX12" fmla="*/ 168167 w 2363751"/>
              <a:gd name="connsiteY12" fmla="*/ 2100619 h 2308494"/>
              <a:gd name="connsiteX13" fmla="*/ 261685 w 2363751"/>
              <a:gd name="connsiteY13" fmla="*/ 1975928 h 2308494"/>
              <a:gd name="connsiteX14" fmla="*/ 459112 w 2363751"/>
              <a:gd name="connsiteY14" fmla="*/ 1840846 h 2308494"/>
              <a:gd name="connsiteX15" fmla="*/ 521457 w 2363751"/>
              <a:gd name="connsiteY15" fmla="*/ 1394037 h 2308494"/>
              <a:gd name="connsiteX16" fmla="*/ 365594 w 2363751"/>
              <a:gd name="connsiteY16" fmla="*/ 1227782 h 2308494"/>
              <a:gd name="connsiteX17" fmla="*/ 33085 w 2363751"/>
              <a:gd name="connsiteY17" fmla="*/ 832928 h 2308494"/>
              <a:gd name="connsiteX18" fmla="*/ 33085 w 2363751"/>
              <a:gd name="connsiteY18" fmla="*/ 406901 h 2308494"/>
              <a:gd name="connsiteX19" fmla="*/ 220121 w 2363751"/>
              <a:gd name="connsiteY19" fmla="*/ 22437 h 2308494"/>
              <a:gd name="connsiteX20" fmla="*/ 864357 w 2363751"/>
              <a:gd name="connsiteY20" fmla="*/ 43219 h 2308494"/>
              <a:gd name="connsiteX21" fmla="*/ 1165694 w 2363751"/>
              <a:gd name="connsiteY21" fmla="*/ 53610 h 2308494"/>
              <a:gd name="connsiteX22" fmla="*/ 1508594 w 2363751"/>
              <a:gd name="connsiteY22" fmla="*/ 147128 h 2308494"/>
              <a:gd name="connsiteX23" fmla="*/ 1747585 w 2363751"/>
              <a:gd name="connsiteY23" fmla="*/ 427682 h 2308494"/>
              <a:gd name="connsiteX24" fmla="*/ 1903448 w 2363751"/>
              <a:gd name="connsiteY24" fmla="*/ 500419 h 2308494"/>
              <a:gd name="connsiteX25" fmla="*/ 2048921 w 2363751"/>
              <a:gd name="connsiteY25" fmla="*/ 334164 h 230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63751" h="2308494">
                <a:moveTo>
                  <a:pt x="2048921" y="334164"/>
                </a:moveTo>
                <a:cubicBezTo>
                  <a:pt x="2109535" y="346287"/>
                  <a:pt x="2216907" y="439805"/>
                  <a:pt x="2267130" y="573155"/>
                </a:cubicBezTo>
                <a:cubicBezTo>
                  <a:pt x="2317353" y="706505"/>
                  <a:pt x="2395284" y="1021696"/>
                  <a:pt x="2350257" y="1134264"/>
                </a:cubicBezTo>
                <a:cubicBezTo>
                  <a:pt x="2305230" y="1246832"/>
                  <a:pt x="2076630" y="1198341"/>
                  <a:pt x="1996967" y="1248564"/>
                </a:cubicBezTo>
                <a:cubicBezTo>
                  <a:pt x="1917304" y="1298787"/>
                  <a:pt x="1938085" y="1392306"/>
                  <a:pt x="1872276" y="1435601"/>
                </a:cubicBezTo>
                <a:cubicBezTo>
                  <a:pt x="1806467" y="1478896"/>
                  <a:pt x="1685239" y="1468505"/>
                  <a:pt x="1602112" y="1508337"/>
                </a:cubicBezTo>
                <a:cubicBezTo>
                  <a:pt x="1518985" y="1548169"/>
                  <a:pt x="1425467" y="1620906"/>
                  <a:pt x="1373512" y="1674592"/>
                </a:cubicBezTo>
                <a:cubicBezTo>
                  <a:pt x="1321557" y="1728278"/>
                  <a:pt x="1300776" y="1785428"/>
                  <a:pt x="1290385" y="1830455"/>
                </a:cubicBezTo>
                <a:cubicBezTo>
                  <a:pt x="1279994" y="1875482"/>
                  <a:pt x="1352731" y="1901460"/>
                  <a:pt x="1311167" y="1944755"/>
                </a:cubicBezTo>
                <a:cubicBezTo>
                  <a:pt x="1269603" y="1988051"/>
                  <a:pt x="1167426" y="2060787"/>
                  <a:pt x="1041003" y="2090228"/>
                </a:cubicBezTo>
                <a:cubicBezTo>
                  <a:pt x="914580" y="2119669"/>
                  <a:pt x="687712" y="2085033"/>
                  <a:pt x="552630" y="2121401"/>
                </a:cubicBezTo>
                <a:cubicBezTo>
                  <a:pt x="417548" y="2157769"/>
                  <a:pt x="294589" y="2311901"/>
                  <a:pt x="230512" y="2308437"/>
                </a:cubicBezTo>
                <a:cubicBezTo>
                  <a:pt x="166435" y="2304973"/>
                  <a:pt x="162972" y="2156037"/>
                  <a:pt x="168167" y="2100619"/>
                </a:cubicBezTo>
                <a:cubicBezTo>
                  <a:pt x="173362" y="2045201"/>
                  <a:pt x="213194" y="2019223"/>
                  <a:pt x="261685" y="1975928"/>
                </a:cubicBezTo>
                <a:cubicBezTo>
                  <a:pt x="310176" y="1932633"/>
                  <a:pt x="415817" y="1937828"/>
                  <a:pt x="459112" y="1840846"/>
                </a:cubicBezTo>
                <a:cubicBezTo>
                  <a:pt x="502407" y="1743864"/>
                  <a:pt x="537043" y="1496214"/>
                  <a:pt x="521457" y="1394037"/>
                </a:cubicBezTo>
                <a:cubicBezTo>
                  <a:pt x="505871" y="1291860"/>
                  <a:pt x="446989" y="1321300"/>
                  <a:pt x="365594" y="1227782"/>
                </a:cubicBezTo>
                <a:cubicBezTo>
                  <a:pt x="284199" y="1134264"/>
                  <a:pt x="88503" y="969742"/>
                  <a:pt x="33085" y="832928"/>
                </a:cubicBezTo>
                <a:cubicBezTo>
                  <a:pt x="-22333" y="696115"/>
                  <a:pt x="1912" y="541983"/>
                  <a:pt x="33085" y="406901"/>
                </a:cubicBezTo>
                <a:cubicBezTo>
                  <a:pt x="64258" y="271819"/>
                  <a:pt x="81576" y="83051"/>
                  <a:pt x="220121" y="22437"/>
                </a:cubicBezTo>
                <a:cubicBezTo>
                  <a:pt x="358666" y="-38177"/>
                  <a:pt x="864357" y="43219"/>
                  <a:pt x="864357" y="43219"/>
                </a:cubicBezTo>
                <a:lnTo>
                  <a:pt x="1165694" y="53610"/>
                </a:lnTo>
                <a:cubicBezTo>
                  <a:pt x="1273067" y="70928"/>
                  <a:pt x="1411612" y="84783"/>
                  <a:pt x="1508594" y="147128"/>
                </a:cubicBezTo>
                <a:cubicBezTo>
                  <a:pt x="1605576" y="209473"/>
                  <a:pt x="1681776" y="368800"/>
                  <a:pt x="1747585" y="427682"/>
                </a:cubicBezTo>
                <a:cubicBezTo>
                  <a:pt x="1813394" y="486564"/>
                  <a:pt x="1848030" y="512542"/>
                  <a:pt x="1903448" y="500419"/>
                </a:cubicBezTo>
                <a:cubicBezTo>
                  <a:pt x="1958866" y="488296"/>
                  <a:pt x="1988307" y="322041"/>
                  <a:pt x="2048921" y="33416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15000"/>
            </a:schemeClr>
          </a:solidFill>
          <a:ln w="349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DC4D2B-F6D7-3244-A442-49B3FFA7A7CB}"/>
              </a:ext>
            </a:extLst>
          </p:cNvPr>
          <p:cNvSpPr txBox="1"/>
          <p:nvPr/>
        </p:nvSpPr>
        <p:spPr>
          <a:xfrm>
            <a:off x="11857579" y="2751989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Буддийская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86D851-1BEC-4C44-98F5-3D4E44017F84}"/>
              </a:ext>
            </a:extLst>
          </p:cNvPr>
          <p:cNvSpPr txBox="1"/>
          <p:nvPr/>
        </p:nvSpPr>
        <p:spPr>
          <a:xfrm>
            <a:off x="12422876" y="3921801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Малайская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3205022-9D20-CA45-9BC5-64B553E43F61}"/>
              </a:ext>
            </a:extLst>
          </p:cNvPr>
          <p:cNvSpPr/>
          <p:nvPr/>
        </p:nvSpPr>
        <p:spPr>
          <a:xfrm>
            <a:off x="8547807" y="2208889"/>
            <a:ext cx="5521519" cy="4818959"/>
          </a:xfrm>
          <a:custGeom>
            <a:avLst/>
            <a:gdLst>
              <a:gd name="connsiteX0" fmla="*/ 3138390 w 4141139"/>
              <a:gd name="connsiteY0" fmla="*/ 483861 h 3614219"/>
              <a:gd name="connsiteX1" fmla="*/ 3231909 w 4141139"/>
              <a:gd name="connsiteY1" fmla="*/ 234479 h 3614219"/>
              <a:gd name="connsiteX2" fmla="*/ 3356600 w 4141139"/>
              <a:gd name="connsiteY2" fmla="*/ 26661 h 3614219"/>
              <a:gd name="connsiteX3" fmla="*/ 4135918 w 4141139"/>
              <a:gd name="connsiteY3" fmla="*/ 868325 h 3614219"/>
              <a:gd name="connsiteX4" fmla="*/ 3699500 w 4141139"/>
              <a:gd name="connsiteY4" fmla="*/ 1897025 h 3614219"/>
              <a:gd name="connsiteX5" fmla="*/ 3751454 w 4141139"/>
              <a:gd name="connsiteY5" fmla="*/ 2478916 h 3614219"/>
              <a:gd name="connsiteX6" fmla="*/ 3335818 w 4141139"/>
              <a:gd name="connsiteY6" fmla="*/ 2728298 h 3614219"/>
              <a:gd name="connsiteX7" fmla="*/ 2961745 w 4141139"/>
              <a:gd name="connsiteY7" fmla="*/ 2894552 h 3614219"/>
              <a:gd name="connsiteX8" fmla="*/ 2317509 w 4141139"/>
              <a:gd name="connsiteY8" fmla="*/ 2998461 h 3614219"/>
              <a:gd name="connsiteX9" fmla="*/ 758872 w 4141139"/>
              <a:gd name="connsiteY9" fmla="*/ 3549179 h 3614219"/>
              <a:gd name="connsiteX10" fmla="*/ 62681 w 4141139"/>
              <a:gd name="connsiteY10" fmla="*/ 3538789 h 3614219"/>
              <a:gd name="connsiteX11" fmla="*/ 135418 w 4141139"/>
              <a:gd name="connsiteY11" fmla="*/ 2967289 h 3614219"/>
              <a:gd name="connsiteX12" fmla="*/ 966690 w 4141139"/>
              <a:gd name="connsiteY12" fmla="*/ 2499698 h 3614219"/>
              <a:gd name="connsiteX13" fmla="*/ 1735618 w 4141139"/>
              <a:gd name="connsiteY13" fmla="*/ 2073670 h 3614219"/>
              <a:gd name="connsiteX14" fmla="*/ 2036954 w 4141139"/>
              <a:gd name="connsiteY14" fmla="*/ 1845070 h 3614219"/>
              <a:gd name="connsiteX15" fmla="*/ 2400636 w 4141139"/>
              <a:gd name="connsiteY15" fmla="*/ 1845070 h 3614219"/>
              <a:gd name="connsiteX16" fmla="*/ 2670800 w 4141139"/>
              <a:gd name="connsiteY16" fmla="*/ 1730770 h 3614219"/>
              <a:gd name="connsiteX17" fmla="*/ 2909790 w 4141139"/>
              <a:gd name="connsiteY17" fmla="*/ 1408652 h 3614219"/>
              <a:gd name="connsiteX18" fmla="*/ 3117609 w 4141139"/>
              <a:gd name="connsiteY18" fmla="*/ 909889 h 3614219"/>
              <a:gd name="connsiteX19" fmla="*/ 3024090 w 4141139"/>
              <a:gd name="connsiteY19" fmla="*/ 660507 h 3614219"/>
              <a:gd name="connsiteX20" fmla="*/ 3138390 w 4141139"/>
              <a:gd name="connsiteY20" fmla="*/ 483861 h 361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1139" h="3614219">
                <a:moveTo>
                  <a:pt x="3138390" y="483861"/>
                </a:moveTo>
                <a:cubicBezTo>
                  <a:pt x="3173026" y="412856"/>
                  <a:pt x="3195541" y="310679"/>
                  <a:pt x="3231909" y="234479"/>
                </a:cubicBezTo>
                <a:cubicBezTo>
                  <a:pt x="3268277" y="158279"/>
                  <a:pt x="3205932" y="-78980"/>
                  <a:pt x="3356600" y="26661"/>
                </a:cubicBezTo>
                <a:cubicBezTo>
                  <a:pt x="3507268" y="132302"/>
                  <a:pt x="4078768" y="556598"/>
                  <a:pt x="4135918" y="868325"/>
                </a:cubicBezTo>
                <a:cubicBezTo>
                  <a:pt x="4193068" y="1180052"/>
                  <a:pt x="3763577" y="1628593"/>
                  <a:pt x="3699500" y="1897025"/>
                </a:cubicBezTo>
                <a:cubicBezTo>
                  <a:pt x="3635423" y="2165457"/>
                  <a:pt x="3812068" y="2340371"/>
                  <a:pt x="3751454" y="2478916"/>
                </a:cubicBezTo>
                <a:cubicBezTo>
                  <a:pt x="3690840" y="2617461"/>
                  <a:pt x="3467436" y="2659025"/>
                  <a:pt x="3335818" y="2728298"/>
                </a:cubicBezTo>
                <a:cubicBezTo>
                  <a:pt x="3204200" y="2797571"/>
                  <a:pt x="3131463" y="2849525"/>
                  <a:pt x="2961745" y="2894552"/>
                </a:cubicBezTo>
                <a:cubicBezTo>
                  <a:pt x="2792027" y="2939579"/>
                  <a:pt x="2684654" y="2889357"/>
                  <a:pt x="2317509" y="2998461"/>
                </a:cubicBezTo>
                <a:cubicBezTo>
                  <a:pt x="1950364" y="3107565"/>
                  <a:pt x="1134677" y="3459124"/>
                  <a:pt x="758872" y="3549179"/>
                </a:cubicBezTo>
                <a:cubicBezTo>
                  <a:pt x="383067" y="3639234"/>
                  <a:pt x="166590" y="3635771"/>
                  <a:pt x="62681" y="3538789"/>
                </a:cubicBezTo>
                <a:cubicBezTo>
                  <a:pt x="-41228" y="3441807"/>
                  <a:pt x="-15250" y="3140471"/>
                  <a:pt x="135418" y="2967289"/>
                </a:cubicBezTo>
                <a:cubicBezTo>
                  <a:pt x="286086" y="2794107"/>
                  <a:pt x="966690" y="2499698"/>
                  <a:pt x="966690" y="2499698"/>
                </a:cubicBezTo>
                <a:cubicBezTo>
                  <a:pt x="1233390" y="2350762"/>
                  <a:pt x="1557241" y="2182775"/>
                  <a:pt x="1735618" y="2073670"/>
                </a:cubicBezTo>
                <a:cubicBezTo>
                  <a:pt x="1913995" y="1964565"/>
                  <a:pt x="1926118" y="1883170"/>
                  <a:pt x="2036954" y="1845070"/>
                </a:cubicBezTo>
                <a:cubicBezTo>
                  <a:pt x="2147790" y="1806970"/>
                  <a:pt x="2294995" y="1864120"/>
                  <a:pt x="2400636" y="1845070"/>
                </a:cubicBezTo>
                <a:cubicBezTo>
                  <a:pt x="2506277" y="1826020"/>
                  <a:pt x="2585941" y="1803506"/>
                  <a:pt x="2670800" y="1730770"/>
                </a:cubicBezTo>
                <a:cubicBezTo>
                  <a:pt x="2755659" y="1658034"/>
                  <a:pt x="2835322" y="1545465"/>
                  <a:pt x="2909790" y="1408652"/>
                </a:cubicBezTo>
                <a:cubicBezTo>
                  <a:pt x="2984258" y="1271839"/>
                  <a:pt x="3098559" y="1034580"/>
                  <a:pt x="3117609" y="909889"/>
                </a:cubicBezTo>
                <a:cubicBezTo>
                  <a:pt x="3136659" y="785198"/>
                  <a:pt x="3022358" y="729780"/>
                  <a:pt x="3024090" y="660507"/>
                </a:cubicBezTo>
                <a:cubicBezTo>
                  <a:pt x="3025822" y="591234"/>
                  <a:pt x="3103754" y="554866"/>
                  <a:pt x="3138390" y="48386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0AD8483-6116-0548-A852-1A0EE22D738D}"/>
              </a:ext>
            </a:extLst>
          </p:cNvPr>
          <p:cNvSpPr/>
          <p:nvPr/>
        </p:nvSpPr>
        <p:spPr>
          <a:xfrm>
            <a:off x="11902572" y="3249736"/>
            <a:ext cx="4138523" cy="4900200"/>
          </a:xfrm>
          <a:custGeom>
            <a:avLst/>
            <a:gdLst>
              <a:gd name="connsiteX0" fmla="*/ 944435 w 3103892"/>
              <a:gd name="connsiteY0" fmla="*/ 1272253 h 3675150"/>
              <a:gd name="connsiteX1" fmla="*/ 840526 w 3103892"/>
              <a:gd name="connsiteY1" fmla="*/ 1438507 h 3675150"/>
              <a:gd name="connsiteX2" fmla="*/ 871698 w 3103892"/>
              <a:gd name="connsiteY2" fmla="*/ 1750234 h 3675150"/>
              <a:gd name="connsiteX3" fmla="*/ 695053 w 3103892"/>
              <a:gd name="connsiteY3" fmla="*/ 2010007 h 3675150"/>
              <a:gd name="connsiteX4" fmla="*/ 92380 w 3103892"/>
              <a:gd name="connsiteY4" fmla="*/ 2456816 h 3675150"/>
              <a:gd name="connsiteX5" fmla="*/ 61207 w 3103892"/>
              <a:gd name="connsiteY5" fmla="*/ 2841280 h 3675150"/>
              <a:gd name="connsiteX6" fmla="*/ 61207 w 3103892"/>
              <a:gd name="connsiteY6" fmla="*/ 3111443 h 3675150"/>
              <a:gd name="connsiteX7" fmla="*/ 871698 w 3103892"/>
              <a:gd name="connsiteY7" fmla="*/ 3433562 h 3675150"/>
              <a:gd name="connsiteX8" fmla="*/ 1318507 w 3103892"/>
              <a:gd name="connsiteY8" fmla="*/ 3589425 h 3675150"/>
              <a:gd name="connsiteX9" fmla="*/ 2035480 w 3103892"/>
              <a:gd name="connsiteY9" fmla="*/ 3662162 h 3675150"/>
              <a:gd name="connsiteX10" fmla="*/ 2471898 w 3103892"/>
              <a:gd name="connsiteY10" fmla="*/ 3630989 h 3675150"/>
              <a:gd name="connsiteX11" fmla="*/ 3043398 w 3103892"/>
              <a:gd name="connsiteY11" fmla="*/ 3246525 h 3675150"/>
              <a:gd name="connsiteX12" fmla="*/ 3074571 w 3103892"/>
              <a:gd name="connsiteY12" fmla="*/ 2082743 h 3675150"/>
              <a:gd name="connsiteX13" fmla="*/ 3084962 w 3103892"/>
              <a:gd name="connsiteY13" fmla="*/ 1105998 h 3675150"/>
              <a:gd name="connsiteX14" fmla="*/ 3095353 w 3103892"/>
              <a:gd name="connsiteY14" fmla="*/ 472153 h 3675150"/>
              <a:gd name="connsiteX15" fmla="*/ 3001835 w 3103892"/>
              <a:gd name="connsiteY15" fmla="*/ 25343 h 3675150"/>
              <a:gd name="connsiteX16" fmla="*/ 2128998 w 3103892"/>
              <a:gd name="connsiteY16" fmla="*/ 129253 h 3675150"/>
              <a:gd name="connsiteX17" fmla="*/ 1526326 w 3103892"/>
              <a:gd name="connsiteY17" fmla="*/ 742316 h 3675150"/>
              <a:gd name="connsiteX18" fmla="*/ 944435 w 3103892"/>
              <a:gd name="connsiteY18" fmla="*/ 1272253 h 367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03892" h="3675150">
                <a:moveTo>
                  <a:pt x="944435" y="1272253"/>
                </a:moveTo>
                <a:cubicBezTo>
                  <a:pt x="830135" y="1388285"/>
                  <a:pt x="852649" y="1358844"/>
                  <a:pt x="840526" y="1438507"/>
                </a:cubicBezTo>
                <a:cubicBezTo>
                  <a:pt x="828403" y="1518170"/>
                  <a:pt x="895944" y="1654984"/>
                  <a:pt x="871698" y="1750234"/>
                </a:cubicBezTo>
                <a:cubicBezTo>
                  <a:pt x="847452" y="1845484"/>
                  <a:pt x="824939" y="1892243"/>
                  <a:pt x="695053" y="2010007"/>
                </a:cubicBezTo>
                <a:cubicBezTo>
                  <a:pt x="565167" y="2127771"/>
                  <a:pt x="198021" y="2318271"/>
                  <a:pt x="92380" y="2456816"/>
                </a:cubicBezTo>
                <a:cubicBezTo>
                  <a:pt x="-13261" y="2595361"/>
                  <a:pt x="66402" y="2732176"/>
                  <a:pt x="61207" y="2841280"/>
                </a:cubicBezTo>
                <a:cubicBezTo>
                  <a:pt x="56012" y="2950384"/>
                  <a:pt x="-73875" y="3012729"/>
                  <a:pt x="61207" y="3111443"/>
                </a:cubicBezTo>
                <a:cubicBezTo>
                  <a:pt x="196289" y="3210157"/>
                  <a:pt x="662148" y="3353898"/>
                  <a:pt x="871698" y="3433562"/>
                </a:cubicBezTo>
                <a:cubicBezTo>
                  <a:pt x="1081248" y="3513226"/>
                  <a:pt x="1124543" y="3551325"/>
                  <a:pt x="1318507" y="3589425"/>
                </a:cubicBezTo>
                <a:cubicBezTo>
                  <a:pt x="1512471" y="3627525"/>
                  <a:pt x="1843248" y="3655235"/>
                  <a:pt x="2035480" y="3662162"/>
                </a:cubicBezTo>
                <a:cubicBezTo>
                  <a:pt x="2227712" y="3669089"/>
                  <a:pt x="2303912" y="3700262"/>
                  <a:pt x="2471898" y="3630989"/>
                </a:cubicBezTo>
                <a:cubicBezTo>
                  <a:pt x="2639884" y="3561716"/>
                  <a:pt x="2942952" y="3504566"/>
                  <a:pt x="3043398" y="3246525"/>
                </a:cubicBezTo>
                <a:cubicBezTo>
                  <a:pt x="3143844" y="2988484"/>
                  <a:pt x="3067644" y="2439497"/>
                  <a:pt x="3074571" y="2082743"/>
                </a:cubicBezTo>
                <a:cubicBezTo>
                  <a:pt x="3081498" y="1725989"/>
                  <a:pt x="3081498" y="1374430"/>
                  <a:pt x="3084962" y="1105998"/>
                </a:cubicBezTo>
                <a:cubicBezTo>
                  <a:pt x="3088426" y="837566"/>
                  <a:pt x="3109208" y="652262"/>
                  <a:pt x="3095353" y="472153"/>
                </a:cubicBezTo>
                <a:cubicBezTo>
                  <a:pt x="3081499" y="292044"/>
                  <a:pt x="3162894" y="82493"/>
                  <a:pt x="3001835" y="25343"/>
                </a:cubicBezTo>
                <a:cubicBezTo>
                  <a:pt x="2840776" y="-31807"/>
                  <a:pt x="2374916" y="9757"/>
                  <a:pt x="2128998" y="129253"/>
                </a:cubicBezTo>
                <a:cubicBezTo>
                  <a:pt x="1883080" y="248748"/>
                  <a:pt x="1722021" y="551816"/>
                  <a:pt x="1526326" y="742316"/>
                </a:cubicBezTo>
                <a:cubicBezTo>
                  <a:pt x="1330631" y="932816"/>
                  <a:pt x="1058735" y="1156221"/>
                  <a:pt x="944435" y="1272253"/>
                </a:cubicBezTo>
                <a:close/>
              </a:path>
            </a:pathLst>
          </a:cu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E76F90-6BEE-A848-9F4E-71BC4F8829DB}"/>
              </a:ext>
            </a:extLst>
          </p:cNvPr>
          <p:cNvSpPr txBox="1"/>
          <p:nvPr/>
        </p:nvSpPr>
        <p:spPr>
          <a:xfrm>
            <a:off x="13930451" y="4414267"/>
            <a:ext cx="196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Океанская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0A55D-8A20-C34F-8A42-6566EC65DD40}"/>
              </a:ext>
            </a:extLst>
          </p:cNvPr>
          <p:cNvSpPr txBox="1"/>
          <p:nvPr/>
        </p:nvSpPr>
        <p:spPr>
          <a:xfrm>
            <a:off x="9756468" y="3510759"/>
            <a:ext cx="2068861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ysClr val="windowText" lastClr="000000"/>
                </a:solidFill>
              </a:rPr>
              <a:t>Индийская</a:t>
            </a:r>
          </a:p>
          <a:p>
            <a:r>
              <a:rPr lang="ru-RU" sz="1333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</p:spTree>
    <p:extLst>
      <p:ext uri="{BB962C8B-B14F-4D97-AF65-F5344CB8AC3E}">
        <p14:creationId xmlns:p14="http://schemas.microsoft.com/office/powerpoint/2010/main" val="560237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6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78A3C-014F-8A44-8BA2-42B9AA067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5999" cy="9144000"/>
          </a:xfrm>
          <a:prstGeom prst="rect">
            <a:avLst/>
          </a:prstGeom>
          <a:solidFill>
            <a:schemeClr val="accent2">
              <a:alpha val="41000"/>
            </a:schemeClr>
          </a:solidFill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D975162E-6831-504A-8DEE-FA27179221F5}"/>
              </a:ext>
            </a:extLst>
          </p:cNvPr>
          <p:cNvSpPr/>
          <p:nvPr/>
        </p:nvSpPr>
        <p:spPr>
          <a:xfrm>
            <a:off x="7690457" y="168120"/>
            <a:ext cx="6937232" cy="2534021"/>
          </a:xfrm>
          <a:custGeom>
            <a:avLst/>
            <a:gdLst>
              <a:gd name="connsiteX0" fmla="*/ 288828 w 5202924"/>
              <a:gd name="connsiteY0" fmla="*/ 149213 h 1900516"/>
              <a:gd name="connsiteX1" fmla="*/ 868931 w 5202924"/>
              <a:gd name="connsiteY1" fmla="*/ 11562 h 1900516"/>
              <a:gd name="connsiteX2" fmla="*/ 4841163 w 5202924"/>
              <a:gd name="connsiteY2" fmla="*/ 100052 h 1900516"/>
              <a:gd name="connsiteX3" fmla="*/ 4988647 w 5202924"/>
              <a:gd name="connsiteY3" fmla="*/ 827639 h 1900516"/>
              <a:gd name="connsiteX4" fmla="*/ 4565860 w 5202924"/>
              <a:gd name="connsiteY4" fmla="*/ 1476568 h 1900516"/>
              <a:gd name="connsiteX5" fmla="*/ 4211899 w 5202924"/>
              <a:gd name="connsiteY5" fmla="*/ 1565058 h 1900516"/>
              <a:gd name="connsiteX6" fmla="*/ 3926763 w 5202924"/>
              <a:gd name="connsiteY6" fmla="*/ 1535562 h 1900516"/>
              <a:gd name="connsiteX7" fmla="*/ 3808776 w 5202924"/>
              <a:gd name="connsiteY7" fmla="*/ 1604387 h 1900516"/>
              <a:gd name="connsiteX8" fmla="*/ 3700622 w 5202924"/>
              <a:gd name="connsiteY8" fmla="*/ 1771536 h 1900516"/>
              <a:gd name="connsiteX9" fmla="*/ 3592467 w 5202924"/>
              <a:gd name="connsiteY9" fmla="*/ 1643716 h 1900516"/>
              <a:gd name="connsiteX10" fmla="*/ 3503976 w 5202924"/>
              <a:gd name="connsiteY10" fmla="*/ 1456904 h 1900516"/>
              <a:gd name="connsiteX11" fmla="*/ 3287667 w 5202924"/>
              <a:gd name="connsiteY11" fmla="*/ 1309420 h 1900516"/>
              <a:gd name="connsiteX12" fmla="*/ 3081189 w 5202924"/>
              <a:gd name="connsiteY12" fmla="*/ 1240594 h 1900516"/>
              <a:gd name="connsiteX13" fmla="*/ 2982867 w 5202924"/>
              <a:gd name="connsiteY13" fmla="*/ 1397910 h 1900516"/>
              <a:gd name="connsiteX14" fmla="*/ 2609241 w 5202924"/>
              <a:gd name="connsiteY14" fmla="*/ 1368413 h 1900516"/>
              <a:gd name="connsiteX15" fmla="*/ 2265112 w 5202924"/>
              <a:gd name="connsiteY15" fmla="*/ 1388078 h 1900516"/>
              <a:gd name="connsiteX16" fmla="*/ 1901318 w 5202924"/>
              <a:gd name="connsiteY16" fmla="*/ 1801033 h 1900516"/>
              <a:gd name="connsiteX17" fmla="*/ 1596518 w 5202924"/>
              <a:gd name="connsiteY17" fmla="*/ 1899355 h 1900516"/>
              <a:gd name="connsiteX18" fmla="*/ 1095073 w 5202924"/>
              <a:gd name="connsiteY18" fmla="*/ 1761704 h 1900516"/>
              <a:gd name="connsiteX19" fmla="*/ 839434 w 5202924"/>
              <a:gd name="connsiteY19" fmla="*/ 1889523 h 1900516"/>
              <a:gd name="connsiteX20" fmla="*/ 623125 w 5202924"/>
              <a:gd name="connsiteY20" fmla="*/ 1732207 h 1900516"/>
              <a:gd name="connsiteX21" fmla="*/ 377318 w 5202924"/>
              <a:gd name="connsiteY21" fmla="*/ 1653549 h 1900516"/>
              <a:gd name="connsiteX22" fmla="*/ 180673 w 5202924"/>
              <a:gd name="connsiteY22" fmla="*/ 1574891 h 1900516"/>
              <a:gd name="connsiteX23" fmla="*/ 131512 w 5202924"/>
              <a:gd name="connsiteY23" fmla="*/ 1456904 h 1900516"/>
              <a:gd name="connsiteX24" fmla="*/ 3692 w 5202924"/>
              <a:gd name="connsiteY24" fmla="*/ 1407742 h 1900516"/>
              <a:gd name="connsiteX25" fmla="*/ 43022 w 5202924"/>
              <a:gd name="connsiteY25" fmla="*/ 1142271 h 1900516"/>
              <a:gd name="connsiteX26" fmla="*/ 131512 w 5202924"/>
              <a:gd name="connsiteY26" fmla="*/ 1063613 h 1900516"/>
              <a:gd name="connsiteX27" fmla="*/ 151176 w 5202924"/>
              <a:gd name="connsiteY27" fmla="*/ 876800 h 1900516"/>
              <a:gd name="connsiteX28" fmla="*/ 121680 w 5202924"/>
              <a:gd name="connsiteY28" fmla="*/ 621162 h 1900516"/>
              <a:gd name="connsiteX29" fmla="*/ 102015 w 5202924"/>
              <a:gd name="connsiteY29" fmla="*/ 306529 h 1900516"/>
              <a:gd name="connsiteX30" fmla="*/ 288828 w 5202924"/>
              <a:gd name="connsiteY30" fmla="*/ 149213 h 190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02924" h="1900516">
                <a:moveTo>
                  <a:pt x="288828" y="149213"/>
                </a:moveTo>
                <a:cubicBezTo>
                  <a:pt x="416647" y="100052"/>
                  <a:pt x="110209" y="19755"/>
                  <a:pt x="868931" y="11562"/>
                </a:cubicBezTo>
                <a:cubicBezTo>
                  <a:pt x="1627653" y="3369"/>
                  <a:pt x="4154544" y="-35961"/>
                  <a:pt x="4841163" y="100052"/>
                </a:cubicBezTo>
                <a:cubicBezTo>
                  <a:pt x="5527782" y="236065"/>
                  <a:pt x="5034531" y="598220"/>
                  <a:pt x="4988647" y="827639"/>
                </a:cubicBezTo>
                <a:cubicBezTo>
                  <a:pt x="4942763" y="1057058"/>
                  <a:pt x="4695318" y="1353665"/>
                  <a:pt x="4565860" y="1476568"/>
                </a:cubicBezTo>
                <a:cubicBezTo>
                  <a:pt x="4436402" y="1599471"/>
                  <a:pt x="4318415" y="1555226"/>
                  <a:pt x="4211899" y="1565058"/>
                </a:cubicBezTo>
                <a:cubicBezTo>
                  <a:pt x="4105383" y="1574890"/>
                  <a:pt x="3993950" y="1529007"/>
                  <a:pt x="3926763" y="1535562"/>
                </a:cubicBezTo>
                <a:cubicBezTo>
                  <a:pt x="3859576" y="1542117"/>
                  <a:pt x="3846466" y="1565058"/>
                  <a:pt x="3808776" y="1604387"/>
                </a:cubicBezTo>
                <a:cubicBezTo>
                  <a:pt x="3771086" y="1643716"/>
                  <a:pt x="3736673" y="1764981"/>
                  <a:pt x="3700622" y="1771536"/>
                </a:cubicBezTo>
                <a:cubicBezTo>
                  <a:pt x="3664571" y="1778091"/>
                  <a:pt x="3625241" y="1696155"/>
                  <a:pt x="3592467" y="1643716"/>
                </a:cubicBezTo>
                <a:cubicBezTo>
                  <a:pt x="3559693" y="1591277"/>
                  <a:pt x="3554776" y="1512620"/>
                  <a:pt x="3503976" y="1456904"/>
                </a:cubicBezTo>
                <a:cubicBezTo>
                  <a:pt x="3453176" y="1401188"/>
                  <a:pt x="3358131" y="1345472"/>
                  <a:pt x="3287667" y="1309420"/>
                </a:cubicBezTo>
                <a:cubicBezTo>
                  <a:pt x="3217203" y="1273368"/>
                  <a:pt x="3131989" y="1225846"/>
                  <a:pt x="3081189" y="1240594"/>
                </a:cubicBezTo>
                <a:cubicBezTo>
                  <a:pt x="3030389" y="1255342"/>
                  <a:pt x="3061525" y="1376607"/>
                  <a:pt x="2982867" y="1397910"/>
                </a:cubicBezTo>
                <a:cubicBezTo>
                  <a:pt x="2904209" y="1419213"/>
                  <a:pt x="2728867" y="1370052"/>
                  <a:pt x="2609241" y="1368413"/>
                </a:cubicBezTo>
                <a:cubicBezTo>
                  <a:pt x="2489615" y="1366774"/>
                  <a:pt x="2383099" y="1315975"/>
                  <a:pt x="2265112" y="1388078"/>
                </a:cubicBezTo>
                <a:cubicBezTo>
                  <a:pt x="2147125" y="1460181"/>
                  <a:pt x="2012750" y="1715820"/>
                  <a:pt x="1901318" y="1801033"/>
                </a:cubicBezTo>
                <a:cubicBezTo>
                  <a:pt x="1789886" y="1886246"/>
                  <a:pt x="1730892" y="1905910"/>
                  <a:pt x="1596518" y="1899355"/>
                </a:cubicBezTo>
                <a:cubicBezTo>
                  <a:pt x="1462144" y="1892800"/>
                  <a:pt x="1221254" y="1763343"/>
                  <a:pt x="1095073" y="1761704"/>
                </a:cubicBezTo>
                <a:cubicBezTo>
                  <a:pt x="968892" y="1760065"/>
                  <a:pt x="918092" y="1894439"/>
                  <a:pt x="839434" y="1889523"/>
                </a:cubicBezTo>
                <a:cubicBezTo>
                  <a:pt x="760776" y="1884607"/>
                  <a:pt x="700144" y="1771536"/>
                  <a:pt x="623125" y="1732207"/>
                </a:cubicBezTo>
                <a:cubicBezTo>
                  <a:pt x="546106" y="1692878"/>
                  <a:pt x="451060" y="1679768"/>
                  <a:pt x="377318" y="1653549"/>
                </a:cubicBezTo>
                <a:cubicBezTo>
                  <a:pt x="303576" y="1627330"/>
                  <a:pt x="221641" y="1607665"/>
                  <a:pt x="180673" y="1574891"/>
                </a:cubicBezTo>
                <a:cubicBezTo>
                  <a:pt x="139705" y="1542117"/>
                  <a:pt x="161009" y="1484762"/>
                  <a:pt x="131512" y="1456904"/>
                </a:cubicBezTo>
                <a:cubicBezTo>
                  <a:pt x="102015" y="1429046"/>
                  <a:pt x="18440" y="1460181"/>
                  <a:pt x="3692" y="1407742"/>
                </a:cubicBezTo>
                <a:cubicBezTo>
                  <a:pt x="-11056" y="1355303"/>
                  <a:pt x="21719" y="1199626"/>
                  <a:pt x="43022" y="1142271"/>
                </a:cubicBezTo>
                <a:cubicBezTo>
                  <a:pt x="64325" y="1084916"/>
                  <a:pt x="113486" y="1107858"/>
                  <a:pt x="131512" y="1063613"/>
                </a:cubicBezTo>
                <a:cubicBezTo>
                  <a:pt x="149538" y="1019368"/>
                  <a:pt x="152815" y="950542"/>
                  <a:pt x="151176" y="876800"/>
                </a:cubicBezTo>
                <a:cubicBezTo>
                  <a:pt x="149537" y="803058"/>
                  <a:pt x="129873" y="716207"/>
                  <a:pt x="121680" y="621162"/>
                </a:cubicBezTo>
                <a:cubicBezTo>
                  <a:pt x="113487" y="526117"/>
                  <a:pt x="70880" y="381910"/>
                  <a:pt x="102015" y="306529"/>
                </a:cubicBezTo>
                <a:cubicBezTo>
                  <a:pt x="133150" y="231148"/>
                  <a:pt x="161009" y="198374"/>
                  <a:pt x="288828" y="149213"/>
                </a:cubicBezTo>
                <a:close/>
              </a:path>
            </a:pathLst>
          </a:custGeom>
          <a:solidFill>
            <a:schemeClr val="accent2"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AE474995-3A9A-1F4D-90DA-2F3405D3E4E7}"/>
              </a:ext>
            </a:extLst>
          </p:cNvPr>
          <p:cNvSpPr/>
          <p:nvPr/>
        </p:nvSpPr>
        <p:spPr>
          <a:xfrm>
            <a:off x="127580" y="193895"/>
            <a:ext cx="7019072" cy="3628003"/>
          </a:xfrm>
          <a:custGeom>
            <a:avLst/>
            <a:gdLst>
              <a:gd name="connsiteX0" fmla="*/ 262124 w 5264304"/>
              <a:gd name="connsiteY0" fmla="*/ 142814 h 2721002"/>
              <a:gd name="connsiteX1" fmla="*/ 262124 w 5264304"/>
              <a:gd name="connsiteY1" fmla="*/ 301840 h 2721002"/>
              <a:gd name="connsiteX2" fmla="*/ 63341 w 5264304"/>
              <a:gd name="connsiteY2" fmla="*/ 908127 h 2721002"/>
              <a:gd name="connsiteX3" fmla="*/ 63341 w 5264304"/>
              <a:gd name="connsiteY3" fmla="*/ 1355388 h 2721002"/>
              <a:gd name="connsiteX4" fmla="*/ 808776 w 5264304"/>
              <a:gd name="connsiteY4" fmla="*/ 2259849 h 2721002"/>
              <a:gd name="connsiteX5" fmla="*/ 818715 w 5264304"/>
              <a:gd name="connsiteY5" fmla="*/ 2707109 h 2721002"/>
              <a:gd name="connsiteX6" fmla="*/ 1017498 w 5264304"/>
              <a:gd name="connsiteY6" fmla="*/ 2567962 h 2721002"/>
              <a:gd name="connsiteX7" fmla="*/ 888289 w 5264304"/>
              <a:gd name="connsiteY7" fmla="*/ 2170396 h 2721002"/>
              <a:gd name="connsiteX8" fmla="*/ 1256037 w 5264304"/>
              <a:gd name="connsiteY8" fmla="*/ 2289666 h 2721002"/>
              <a:gd name="connsiteX9" fmla="*/ 1434941 w 5264304"/>
              <a:gd name="connsiteY9" fmla="*/ 2478509 h 2721002"/>
              <a:gd name="connsiteX10" fmla="*/ 1673480 w 5264304"/>
              <a:gd name="connsiteY10" fmla="*/ 2587840 h 2721002"/>
              <a:gd name="connsiteX11" fmla="*/ 2110802 w 5264304"/>
              <a:gd name="connsiteY11" fmla="*/ 2508327 h 2721002"/>
              <a:gd name="connsiteX12" fmla="*/ 2130680 w 5264304"/>
              <a:gd name="connsiteY12" fmla="*/ 2249909 h 2721002"/>
              <a:gd name="connsiteX13" fmla="*/ 3233924 w 5264304"/>
              <a:gd name="connsiteY13" fmla="*/ 1762892 h 2721002"/>
              <a:gd name="connsiteX14" fmla="*/ 4297411 w 5264304"/>
              <a:gd name="connsiteY14" fmla="*/ 619892 h 2721002"/>
              <a:gd name="connsiteX15" fmla="*/ 4883819 w 5264304"/>
              <a:gd name="connsiteY15" fmla="*/ 262083 h 2721002"/>
              <a:gd name="connsiteX16" fmla="*/ 5003089 w 5264304"/>
              <a:gd name="connsiteY16" fmla="*/ 3666 h 2721002"/>
              <a:gd name="connsiteX17" fmla="*/ 1295793 w 5264304"/>
              <a:gd name="connsiteY17" fmla="*/ 103057 h 2721002"/>
              <a:gd name="connsiteX18" fmla="*/ 262124 w 5264304"/>
              <a:gd name="connsiteY18" fmla="*/ 142814 h 272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64304" h="2721002">
                <a:moveTo>
                  <a:pt x="262124" y="142814"/>
                </a:moveTo>
                <a:cubicBezTo>
                  <a:pt x="278689" y="158551"/>
                  <a:pt x="295254" y="174288"/>
                  <a:pt x="262124" y="301840"/>
                </a:cubicBezTo>
                <a:cubicBezTo>
                  <a:pt x="228994" y="429392"/>
                  <a:pt x="96471" y="732536"/>
                  <a:pt x="63341" y="908127"/>
                </a:cubicBezTo>
                <a:cubicBezTo>
                  <a:pt x="30211" y="1083718"/>
                  <a:pt x="-60898" y="1130101"/>
                  <a:pt x="63341" y="1355388"/>
                </a:cubicBezTo>
                <a:cubicBezTo>
                  <a:pt x="187580" y="1580675"/>
                  <a:pt x="682880" y="2034562"/>
                  <a:pt x="808776" y="2259849"/>
                </a:cubicBezTo>
                <a:cubicBezTo>
                  <a:pt x="934672" y="2485136"/>
                  <a:pt x="783928" y="2655757"/>
                  <a:pt x="818715" y="2707109"/>
                </a:cubicBezTo>
                <a:cubicBezTo>
                  <a:pt x="853502" y="2758461"/>
                  <a:pt x="1005902" y="2657414"/>
                  <a:pt x="1017498" y="2567962"/>
                </a:cubicBezTo>
                <a:cubicBezTo>
                  <a:pt x="1029094" y="2478510"/>
                  <a:pt x="848533" y="2216779"/>
                  <a:pt x="888289" y="2170396"/>
                </a:cubicBezTo>
                <a:cubicBezTo>
                  <a:pt x="928046" y="2124013"/>
                  <a:pt x="1164928" y="2238314"/>
                  <a:pt x="1256037" y="2289666"/>
                </a:cubicBezTo>
                <a:cubicBezTo>
                  <a:pt x="1347146" y="2341018"/>
                  <a:pt x="1365367" y="2428813"/>
                  <a:pt x="1434941" y="2478509"/>
                </a:cubicBezTo>
                <a:cubicBezTo>
                  <a:pt x="1504515" y="2528205"/>
                  <a:pt x="1560837" y="2582870"/>
                  <a:pt x="1673480" y="2587840"/>
                </a:cubicBezTo>
                <a:cubicBezTo>
                  <a:pt x="1786124" y="2592810"/>
                  <a:pt x="2034602" y="2564649"/>
                  <a:pt x="2110802" y="2508327"/>
                </a:cubicBezTo>
                <a:cubicBezTo>
                  <a:pt x="2187002" y="2452005"/>
                  <a:pt x="1943493" y="2374148"/>
                  <a:pt x="2130680" y="2249909"/>
                </a:cubicBezTo>
                <a:cubicBezTo>
                  <a:pt x="2317867" y="2125670"/>
                  <a:pt x="2872802" y="2034561"/>
                  <a:pt x="3233924" y="1762892"/>
                </a:cubicBezTo>
                <a:cubicBezTo>
                  <a:pt x="3595046" y="1491223"/>
                  <a:pt x="4022429" y="870027"/>
                  <a:pt x="4297411" y="619892"/>
                </a:cubicBezTo>
                <a:cubicBezTo>
                  <a:pt x="4572393" y="369757"/>
                  <a:pt x="4766206" y="364787"/>
                  <a:pt x="4883819" y="262083"/>
                </a:cubicBezTo>
                <a:cubicBezTo>
                  <a:pt x="5001432" y="159379"/>
                  <a:pt x="5601093" y="30170"/>
                  <a:pt x="5003089" y="3666"/>
                </a:cubicBezTo>
                <a:cubicBezTo>
                  <a:pt x="4405085" y="-22838"/>
                  <a:pt x="1295793" y="103057"/>
                  <a:pt x="1295793" y="103057"/>
                </a:cubicBezTo>
                <a:lnTo>
                  <a:pt x="262124" y="142814"/>
                </a:lnTo>
                <a:close/>
              </a:path>
            </a:pathLst>
          </a:custGeom>
          <a:solidFill>
            <a:schemeClr val="tx2">
              <a:lumMod val="40000"/>
              <a:lumOff val="60000"/>
              <a:alpha val="54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061EC443-157F-2C4C-8261-6620910D79A5}"/>
              </a:ext>
            </a:extLst>
          </p:cNvPr>
          <p:cNvSpPr/>
          <p:nvPr/>
        </p:nvSpPr>
        <p:spPr>
          <a:xfrm>
            <a:off x="10097278" y="1811969"/>
            <a:ext cx="2427127" cy="2257081"/>
          </a:xfrm>
          <a:custGeom>
            <a:avLst/>
            <a:gdLst>
              <a:gd name="connsiteX0" fmla="*/ 398225 w 1820345"/>
              <a:gd name="connsiteY0" fmla="*/ 280981 h 1692811"/>
              <a:gd name="connsiteX1" fmla="*/ 129868 w 1820345"/>
              <a:gd name="connsiteY1" fmla="*/ 599033 h 1692811"/>
              <a:gd name="connsiteX2" fmla="*/ 659 w 1820345"/>
              <a:gd name="connsiteY2" fmla="*/ 738181 h 1692811"/>
              <a:gd name="connsiteX3" fmla="*/ 179564 w 1820345"/>
              <a:gd name="connsiteY3" fmla="*/ 976720 h 1692811"/>
              <a:gd name="connsiteX4" fmla="*/ 606946 w 1820345"/>
              <a:gd name="connsiteY4" fmla="*/ 1165563 h 1692811"/>
              <a:gd name="connsiteX5" fmla="*/ 895181 w 1820345"/>
              <a:gd name="connsiteY5" fmla="*/ 1145685 h 1692811"/>
              <a:gd name="connsiteX6" fmla="*/ 994572 w 1820345"/>
              <a:gd name="connsiteY6" fmla="*/ 1235137 h 1692811"/>
              <a:gd name="connsiteX7" fmla="*/ 1034329 w 1820345"/>
              <a:gd name="connsiteY7" fmla="*/ 1443859 h 1692811"/>
              <a:gd name="connsiteX8" fmla="*/ 1193355 w 1820345"/>
              <a:gd name="connsiteY8" fmla="*/ 1423981 h 1692811"/>
              <a:gd name="connsiteX9" fmla="*/ 1352381 w 1820345"/>
              <a:gd name="connsiteY9" fmla="*/ 1453798 h 1692811"/>
              <a:gd name="connsiteX10" fmla="*/ 1302685 w 1820345"/>
              <a:gd name="connsiteY10" fmla="*/ 1622763 h 1692811"/>
              <a:gd name="connsiteX11" fmla="*/ 1412016 w 1820345"/>
              <a:gd name="connsiteY11" fmla="*/ 1692337 h 1692811"/>
              <a:gd name="connsiteX12" fmla="*/ 1521346 w 1820345"/>
              <a:gd name="connsiteY12" fmla="*/ 1592946 h 1692811"/>
              <a:gd name="connsiteX13" fmla="*/ 1730068 w 1820345"/>
              <a:gd name="connsiteY13" fmla="*/ 1523372 h 1692811"/>
              <a:gd name="connsiteX14" fmla="*/ 1819520 w 1820345"/>
              <a:gd name="connsiteY14" fmla="*/ 1284833 h 1692811"/>
              <a:gd name="connsiteX15" fmla="*/ 1769825 w 1820345"/>
              <a:gd name="connsiteY15" fmla="*/ 1066172 h 1692811"/>
              <a:gd name="connsiteX16" fmla="*/ 1690312 w 1820345"/>
              <a:gd name="connsiteY16" fmla="*/ 767998 h 1692811"/>
              <a:gd name="connsiteX17" fmla="*/ 1620738 w 1820345"/>
              <a:gd name="connsiteY17" fmla="*/ 599033 h 1692811"/>
              <a:gd name="connsiteX18" fmla="*/ 1769825 w 1820345"/>
              <a:gd name="connsiteY18" fmla="*/ 479763 h 1692811"/>
              <a:gd name="connsiteX19" fmla="*/ 1779764 w 1820345"/>
              <a:gd name="connsiteY19" fmla="*/ 430067 h 1692811"/>
              <a:gd name="connsiteX20" fmla="*/ 1670433 w 1820345"/>
              <a:gd name="connsiteY20" fmla="*/ 231285 h 1692811"/>
              <a:gd name="connsiteX21" fmla="*/ 1571042 w 1820345"/>
              <a:gd name="connsiteY21" fmla="*/ 131894 h 1692811"/>
              <a:gd name="connsiteX22" fmla="*/ 1431894 w 1820345"/>
              <a:gd name="connsiteY22" fmla="*/ 72259 h 1692811"/>
              <a:gd name="connsiteX23" fmla="*/ 1292746 w 1820345"/>
              <a:gd name="connsiteY23" fmla="*/ 2685 h 1692811"/>
              <a:gd name="connsiteX24" fmla="*/ 1233112 w 1820345"/>
              <a:gd name="connsiteY24" fmla="*/ 171650 h 1692811"/>
              <a:gd name="connsiteX25" fmla="*/ 1074085 w 1820345"/>
              <a:gd name="connsiteY25" fmla="*/ 191528 h 1692811"/>
              <a:gd name="connsiteX26" fmla="*/ 716277 w 1820345"/>
              <a:gd name="connsiteY26" fmla="*/ 151772 h 1692811"/>
              <a:gd name="connsiteX27" fmla="*/ 487677 w 1820345"/>
              <a:gd name="connsiteY27" fmla="*/ 151772 h 1692811"/>
              <a:gd name="connsiteX28" fmla="*/ 398225 w 1820345"/>
              <a:gd name="connsiteY28" fmla="*/ 280981 h 169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20345" h="1692811">
                <a:moveTo>
                  <a:pt x="398225" y="280981"/>
                </a:moveTo>
                <a:cubicBezTo>
                  <a:pt x="338590" y="355524"/>
                  <a:pt x="196129" y="522833"/>
                  <a:pt x="129868" y="599033"/>
                </a:cubicBezTo>
                <a:cubicBezTo>
                  <a:pt x="63607" y="675233"/>
                  <a:pt x="-7624" y="675233"/>
                  <a:pt x="659" y="738181"/>
                </a:cubicBezTo>
                <a:cubicBezTo>
                  <a:pt x="8942" y="801129"/>
                  <a:pt x="78516" y="905490"/>
                  <a:pt x="179564" y="976720"/>
                </a:cubicBezTo>
                <a:cubicBezTo>
                  <a:pt x="280612" y="1047950"/>
                  <a:pt x="487677" y="1137402"/>
                  <a:pt x="606946" y="1165563"/>
                </a:cubicBezTo>
                <a:cubicBezTo>
                  <a:pt x="726215" y="1193724"/>
                  <a:pt x="830577" y="1134089"/>
                  <a:pt x="895181" y="1145685"/>
                </a:cubicBezTo>
                <a:cubicBezTo>
                  <a:pt x="959785" y="1157281"/>
                  <a:pt x="971381" y="1185441"/>
                  <a:pt x="994572" y="1235137"/>
                </a:cubicBezTo>
                <a:cubicBezTo>
                  <a:pt x="1017763" y="1284833"/>
                  <a:pt x="1001199" y="1412385"/>
                  <a:pt x="1034329" y="1443859"/>
                </a:cubicBezTo>
                <a:cubicBezTo>
                  <a:pt x="1067459" y="1475333"/>
                  <a:pt x="1140346" y="1422325"/>
                  <a:pt x="1193355" y="1423981"/>
                </a:cubicBezTo>
                <a:cubicBezTo>
                  <a:pt x="1246364" y="1425637"/>
                  <a:pt x="1334159" y="1420668"/>
                  <a:pt x="1352381" y="1453798"/>
                </a:cubicBezTo>
                <a:cubicBezTo>
                  <a:pt x="1370603" y="1486928"/>
                  <a:pt x="1292746" y="1583007"/>
                  <a:pt x="1302685" y="1622763"/>
                </a:cubicBezTo>
                <a:cubicBezTo>
                  <a:pt x="1312624" y="1662520"/>
                  <a:pt x="1375573" y="1697307"/>
                  <a:pt x="1412016" y="1692337"/>
                </a:cubicBezTo>
                <a:cubicBezTo>
                  <a:pt x="1448460" y="1687368"/>
                  <a:pt x="1468337" y="1621107"/>
                  <a:pt x="1521346" y="1592946"/>
                </a:cubicBezTo>
                <a:cubicBezTo>
                  <a:pt x="1574355" y="1564785"/>
                  <a:pt x="1680372" y="1574724"/>
                  <a:pt x="1730068" y="1523372"/>
                </a:cubicBezTo>
                <a:cubicBezTo>
                  <a:pt x="1779764" y="1472020"/>
                  <a:pt x="1812894" y="1361033"/>
                  <a:pt x="1819520" y="1284833"/>
                </a:cubicBezTo>
                <a:cubicBezTo>
                  <a:pt x="1826146" y="1208633"/>
                  <a:pt x="1791360" y="1152311"/>
                  <a:pt x="1769825" y="1066172"/>
                </a:cubicBezTo>
                <a:cubicBezTo>
                  <a:pt x="1748290" y="980033"/>
                  <a:pt x="1715160" y="845854"/>
                  <a:pt x="1690312" y="767998"/>
                </a:cubicBezTo>
                <a:cubicBezTo>
                  <a:pt x="1665464" y="690142"/>
                  <a:pt x="1607486" y="647072"/>
                  <a:pt x="1620738" y="599033"/>
                </a:cubicBezTo>
                <a:cubicBezTo>
                  <a:pt x="1633990" y="550994"/>
                  <a:pt x="1769825" y="479763"/>
                  <a:pt x="1769825" y="479763"/>
                </a:cubicBezTo>
                <a:cubicBezTo>
                  <a:pt x="1796329" y="451602"/>
                  <a:pt x="1796329" y="471480"/>
                  <a:pt x="1779764" y="430067"/>
                </a:cubicBezTo>
                <a:cubicBezTo>
                  <a:pt x="1763199" y="388654"/>
                  <a:pt x="1705220" y="280980"/>
                  <a:pt x="1670433" y="231285"/>
                </a:cubicBezTo>
                <a:cubicBezTo>
                  <a:pt x="1635646" y="181590"/>
                  <a:pt x="1610799" y="158398"/>
                  <a:pt x="1571042" y="131894"/>
                </a:cubicBezTo>
                <a:cubicBezTo>
                  <a:pt x="1531286" y="105390"/>
                  <a:pt x="1478276" y="93794"/>
                  <a:pt x="1431894" y="72259"/>
                </a:cubicBezTo>
                <a:cubicBezTo>
                  <a:pt x="1385512" y="50724"/>
                  <a:pt x="1325876" y="-13880"/>
                  <a:pt x="1292746" y="2685"/>
                </a:cubicBezTo>
                <a:cubicBezTo>
                  <a:pt x="1259616" y="19250"/>
                  <a:pt x="1269555" y="140176"/>
                  <a:pt x="1233112" y="171650"/>
                </a:cubicBezTo>
                <a:cubicBezTo>
                  <a:pt x="1196669" y="203124"/>
                  <a:pt x="1160224" y="194841"/>
                  <a:pt x="1074085" y="191528"/>
                </a:cubicBezTo>
                <a:cubicBezTo>
                  <a:pt x="987946" y="188215"/>
                  <a:pt x="814012" y="158398"/>
                  <a:pt x="716277" y="151772"/>
                </a:cubicBezTo>
                <a:cubicBezTo>
                  <a:pt x="618542" y="145146"/>
                  <a:pt x="540686" y="128581"/>
                  <a:pt x="487677" y="151772"/>
                </a:cubicBezTo>
                <a:cubicBezTo>
                  <a:pt x="434668" y="174963"/>
                  <a:pt x="457860" y="206438"/>
                  <a:pt x="398225" y="280981"/>
                </a:cubicBezTo>
                <a:close/>
              </a:path>
            </a:pathLst>
          </a:custGeom>
          <a:solidFill>
            <a:schemeClr val="tx1">
              <a:alpha val="68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FFD5491-0FA8-C14F-9FEF-69FF0BC11EC0}"/>
              </a:ext>
            </a:extLst>
          </p:cNvPr>
          <p:cNvSpPr/>
          <p:nvPr/>
        </p:nvSpPr>
        <p:spPr>
          <a:xfrm>
            <a:off x="9907028" y="2915381"/>
            <a:ext cx="1225195" cy="2115793"/>
          </a:xfrm>
          <a:custGeom>
            <a:avLst/>
            <a:gdLst>
              <a:gd name="connsiteX0" fmla="*/ 173164 w 918896"/>
              <a:gd name="connsiteY0" fmla="*/ 10013 h 1586845"/>
              <a:gd name="connsiteX1" fmla="*/ 123468 w 918896"/>
              <a:gd name="connsiteY1" fmla="*/ 328065 h 1586845"/>
              <a:gd name="connsiteX2" fmla="*/ 43955 w 918896"/>
              <a:gd name="connsiteY2" fmla="*/ 457274 h 1586845"/>
              <a:gd name="connsiteX3" fmla="*/ 4199 w 918896"/>
              <a:gd name="connsiteY3" fmla="*/ 656056 h 1586845"/>
              <a:gd name="connsiteX4" fmla="*/ 143346 w 918896"/>
              <a:gd name="connsiteY4" fmla="*/ 1302100 h 1586845"/>
              <a:gd name="connsiteX5" fmla="*/ 660181 w 918896"/>
              <a:gd name="connsiteY5" fmla="*/ 1580395 h 1586845"/>
              <a:gd name="connsiteX6" fmla="*/ 789390 w 918896"/>
              <a:gd name="connsiteY6" fmla="*/ 1053622 h 1586845"/>
              <a:gd name="connsiteX7" fmla="*/ 839086 w 918896"/>
              <a:gd name="connsiteY7" fmla="*/ 665995 h 1586845"/>
              <a:gd name="connsiteX8" fmla="*/ 849025 w 918896"/>
              <a:gd name="connsiteY8" fmla="*/ 477152 h 1586845"/>
              <a:gd name="connsiteX9" fmla="*/ 769512 w 918896"/>
              <a:gd name="connsiteY9" fmla="*/ 407578 h 1586845"/>
              <a:gd name="connsiteX10" fmla="*/ 918599 w 918896"/>
              <a:gd name="connsiteY10" fmla="*/ 347943 h 1586845"/>
              <a:gd name="connsiteX11" fmla="*/ 799329 w 918896"/>
              <a:gd name="connsiteY11" fmla="*/ 338004 h 1586845"/>
              <a:gd name="connsiteX12" fmla="*/ 521033 w 918896"/>
              <a:gd name="connsiteY12" fmla="*/ 268430 h 1586845"/>
              <a:gd name="connsiteX13" fmla="*/ 371946 w 918896"/>
              <a:gd name="connsiteY13" fmla="*/ 178978 h 1586845"/>
              <a:gd name="connsiteX14" fmla="*/ 242738 w 918896"/>
              <a:gd name="connsiteY14" fmla="*/ 89526 h 1586845"/>
              <a:gd name="connsiteX15" fmla="*/ 173164 w 918896"/>
              <a:gd name="connsiteY15" fmla="*/ 10013 h 158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8896" h="1586845">
                <a:moveTo>
                  <a:pt x="173164" y="10013"/>
                </a:moveTo>
                <a:cubicBezTo>
                  <a:pt x="153286" y="49769"/>
                  <a:pt x="145003" y="253522"/>
                  <a:pt x="123468" y="328065"/>
                </a:cubicBezTo>
                <a:cubicBezTo>
                  <a:pt x="101933" y="402608"/>
                  <a:pt x="63833" y="402609"/>
                  <a:pt x="43955" y="457274"/>
                </a:cubicBezTo>
                <a:cubicBezTo>
                  <a:pt x="24077" y="511939"/>
                  <a:pt x="-12366" y="515252"/>
                  <a:pt x="4199" y="656056"/>
                </a:cubicBezTo>
                <a:cubicBezTo>
                  <a:pt x="20764" y="796860"/>
                  <a:pt x="34016" y="1148044"/>
                  <a:pt x="143346" y="1302100"/>
                </a:cubicBezTo>
                <a:cubicBezTo>
                  <a:pt x="252676" y="1456156"/>
                  <a:pt x="552507" y="1621808"/>
                  <a:pt x="660181" y="1580395"/>
                </a:cubicBezTo>
                <a:cubicBezTo>
                  <a:pt x="767855" y="1538982"/>
                  <a:pt x="759573" y="1206022"/>
                  <a:pt x="789390" y="1053622"/>
                </a:cubicBezTo>
                <a:cubicBezTo>
                  <a:pt x="819208" y="901222"/>
                  <a:pt x="829147" y="762073"/>
                  <a:pt x="839086" y="665995"/>
                </a:cubicBezTo>
                <a:cubicBezTo>
                  <a:pt x="849025" y="569917"/>
                  <a:pt x="860621" y="520222"/>
                  <a:pt x="849025" y="477152"/>
                </a:cubicBezTo>
                <a:cubicBezTo>
                  <a:pt x="837429" y="434082"/>
                  <a:pt x="757916" y="429113"/>
                  <a:pt x="769512" y="407578"/>
                </a:cubicBezTo>
                <a:cubicBezTo>
                  <a:pt x="781108" y="386043"/>
                  <a:pt x="913630" y="359539"/>
                  <a:pt x="918599" y="347943"/>
                </a:cubicBezTo>
                <a:cubicBezTo>
                  <a:pt x="923568" y="336347"/>
                  <a:pt x="865590" y="351256"/>
                  <a:pt x="799329" y="338004"/>
                </a:cubicBezTo>
                <a:cubicBezTo>
                  <a:pt x="733068" y="324752"/>
                  <a:pt x="592263" y="294934"/>
                  <a:pt x="521033" y="268430"/>
                </a:cubicBezTo>
                <a:cubicBezTo>
                  <a:pt x="449803" y="241926"/>
                  <a:pt x="418328" y="208795"/>
                  <a:pt x="371946" y="178978"/>
                </a:cubicBezTo>
                <a:cubicBezTo>
                  <a:pt x="325564" y="149161"/>
                  <a:pt x="275868" y="119343"/>
                  <a:pt x="242738" y="89526"/>
                </a:cubicBezTo>
                <a:cubicBezTo>
                  <a:pt x="209608" y="59709"/>
                  <a:pt x="193042" y="-29743"/>
                  <a:pt x="173164" y="10013"/>
                </a:cubicBezTo>
                <a:close/>
              </a:path>
            </a:pathLst>
          </a:custGeom>
          <a:solidFill>
            <a:schemeClr val="bg2">
              <a:lumMod val="90000"/>
              <a:alpha val="47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5F70C5-FEED-6E43-8B8A-5638207C816E}"/>
              </a:ext>
            </a:extLst>
          </p:cNvPr>
          <p:cNvSpPr txBox="1"/>
          <p:nvPr/>
        </p:nvSpPr>
        <p:spPr>
          <a:xfrm>
            <a:off x="1335015" y="1417888"/>
            <a:ext cx="36443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Северо-Американское 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Государство-Цивилизация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0F84F-BC19-FD42-80B9-7CC19C5C5BF6}"/>
              </a:ext>
            </a:extLst>
          </p:cNvPr>
          <p:cNvSpPr txBox="1"/>
          <p:nvPr/>
        </p:nvSpPr>
        <p:spPr>
          <a:xfrm>
            <a:off x="9102385" y="1188360"/>
            <a:ext cx="27715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Россия-Евразия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706AEB-DE50-5242-9F49-19CC57A85255}"/>
              </a:ext>
            </a:extLst>
          </p:cNvPr>
          <p:cNvSpPr txBox="1"/>
          <p:nvPr/>
        </p:nvSpPr>
        <p:spPr>
          <a:xfrm>
            <a:off x="10919175" y="2532819"/>
            <a:ext cx="1272827" cy="37965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chemeClr val="bg1"/>
                </a:solidFill>
              </a:rPr>
              <a:t>Китай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0A55D-8A20-C34F-8A42-6566EC65DD40}"/>
              </a:ext>
            </a:extLst>
          </p:cNvPr>
          <p:cNvSpPr txBox="1"/>
          <p:nvPr/>
        </p:nvSpPr>
        <p:spPr>
          <a:xfrm>
            <a:off x="10049645" y="3740156"/>
            <a:ext cx="127282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Индия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B0B847-77D0-4041-B794-8CBA0D46F5F4}"/>
              </a:ext>
            </a:extLst>
          </p:cNvPr>
          <p:cNvSpPr txBox="1"/>
          <p:nvPr/>
        </p:nvSpPr>
        <p:spPr>
          <a:xfrm rot="18326588">
            <a:off x="5326154" y="1437474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/>
              <a:t>фронтир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E4CF1D-FD95-8C43-B2B9-913495C1311C}"/>
              </a:ext>
            </a:extLst>
          </p:cNvPr>
          <p:cNvSpPr txBox="1"/>
          <p:nvPr/>
        </p:nvSpPr>
        <p:spPr>
          <a:xfrm rot="20919741">
            <a:off x="6856223" y="4106798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>
                <a:solidFill>
                  <a:schemeClr val="bg1"/>
                </a:solidFill>
              </a:rPr>
              <a:t>фронтир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AF3384-9E9B-A740-8ADD-D1A117154F30}"/>
              </a:ext>
            </a:extLst>
          </p:cNvPr>
          <p:cNvSpPr txBox="1"/>
          <p:nvPr/>
        </p:nvSpPr>
        <p:spPr>
          <a:xfrm>
            <a:off x="3206318" y="5433704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/>
              <a:t>фронтир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9CBAB2-842A-F24A-AC64-851E6E44FEBD}"/>
              </a:ext>
            </a:extLst>
          </p:cNvPr>
          <p:cNvSpPr txBox="1"/>
          <p:nvPr/>
        </p:nvSpPr>
        <p:spPr>
          <a:xfrm>
            <a:off x="7194285" y="2695951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/>
              <a:t>фронтир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D251EC-94CD-4940-A688-DF5FF7169231}"/>
              </a:ext>
            </a:extLst>
          </p:cNvPr>
          <p:cNvSpPr txBox="1"/>
          <p:nvPr/>
        </p:nvSpPr>
        <p:spPr>
          <a:xfrm>
            <a:off x="12101411" y="6213404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>
                <a:solidFill>
                  <a:schemeClr val="bg1"/>
                </a:solidFill>
              </a:rPr>
              <a:t>фронтир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29701C-04D5-5E4F-8621-2B4110C9DB90}"/>
              </a:ext>
            </a:extLst>
          </p:cNvPr>
          <p:cNvSpPr txBox="1"/>
          <p:nvPr/>
        </p:nvSpPr>
        <p:spPr>
          <a:xfrm>
            <a:off x="1350934" y="3626767"/>
            <a:ext cx="219002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67" dirty="0"/>
              <a:t>фронтир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2B61D-49BA-AC46-80CD-73D7B52598EE}"/>
              </a:ext>
            </a:extLst>
          </p:cNvPr>
          <p:cNvSpPr txBox="1"/>
          <p:nvPr/>
        </p:nvSpPr>
        <p:spPr>
          <a:xfrm>
            <a:off x="1853197" y="8405728"/>
            <a:ext cx="1045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4 Государства-Цивилизации и зоны между ними в Порядке Великих Держав</a:t>
            </a:r>
          </a:p>
        </p:txBody>
      </p:sp>
    </p:spTree>
    <p:extLst>
      <p:ext uri="{BB962C8B-B14F-4D97-AF65-F5344CB8AC3E}">
        <p14:creationId xmlns:p14="http://schemas.microsoft.com/office/powerpoint/2010/main" val="65713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7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78A3C-014F-8A44-8BA2-42B9AA067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5999" cy="9144000"/>
          </a:xfrm>
          <a:prstGeom prst="rect">
            <a:avLst/>
          </a:prstGeom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D975162E-6831-504A-8DEE-FA27179221F5}"/>
              </a:ext>
            </a:extLst>
          </p:cNvPr>
          <p:cNvSpPr/>
          <p:nvPr/>
        </p:nvSpPr>
        <p:spPr>
          <a:xfrm>
            <a:off x="7690457" y="168120"/>
            <a:ext cx="6937232" cy="2534021"/>
          </a:xfrm>
          <a:custGeom>
            <a:avLst/>
            <a:gdLst>
              <a:gd name="connsiteX0" fmla="*/ 288828 w 5202924"/>
              <a:gd name="connsiteY0" fmla="*/ 149213 h 1900516"/>
              <a:gd name="connsiteX1" fmla="*/ 868931 w 5202924"/>
              <a:gd name="connsiteY1" fmla="*/ 11562 h 1900516"/>
              <a:gd name="connsiteX2" fmla="*/ 4841163 w 5202924"/>
              <a:gd name="connsiteY2" fmla="*/ 100052 h 1900516"/>
              <a:gd name="connsiteX3" fmla="*/ 4988647 w 5202924"/>
              <a:gd name="connsiteY3" fmla="*/ 827639 h 1900516"/>
              <a:gd name="connsiteX4" fmla="*/ 4565860 w 5202924"/>
              <a:gd name="connsiteY4" fmla="*/ 1476568 h 1900516"/>
              <a:gd name="connsiteX5" fmla="*/ 4211899 w 5202924"/>
              <a:gd name="connsiteY5" fmla="*/ 1565058 h 1900516"/>
              <a:gd name="connsiteX6" fmla="*/ 3926763 w 5202924"/>
              <a:gd name="connsiteY6" fmla="*/ 1535562 h 1900516"/>
              <a:gd name="connsiteX7" fmla="*/ 3808776 w 5202924"/>
              <a:gd name="connsiteY7" fmla="*/ 1604387 h 1900516"/>
              <a:gd name="connsiteX8" fmla="*/ 3700622 w 5202924"/>
              <a:gd name="connsiteY8" fmla="*/ 1771536 h 1900516"/>
              <a:gd name="connsiteX9" fmla="*/ 3592467 w 5202924"/>
              <a:gd name="connsiteY9" fmla="*/ 1643716 h 1900516"/>
              <a:gd name="connsiteX10" fmla="*/ 3503976 w 5202924"/>
              <a:gd name="connsiteY10" fmla="*/ 1456904 h 1900516"/>
              <a:gd name="connsiteX11" fmla="*/ 3287667 w 5202924"/>
              <a:gd name="connsiteY11" fmla="*/ 1309420 h 1900516"/>
              <a:gd name="connsiteX12" fmla="*/ 3081189 w 5202924"/>
              <a:gd name="connsiteY12" fmla="*/ 1240594 h 1900516"/>
              <a:gd name="connsiteX13" fmla="*/ 2982867 w 5202924"/>
              <a:gd name="connsiteY13" fmla="*/ 1397910 h 1900516"/>
              <a:gd name="connsiteX14" fmla="*/ 2609241 w 5202924"/>
              <a:gd name="connsiteY14" fmla="*/ 1368413 h 1900516"/>
              <a:gd name="connsiteX15" fmla="*/ 2265112 w 5202924"/>
              <a:gd name="connsiteY15" fmla="*/ 1388078 h 1900516"/>
              <a:gd name="connsiteX16" fmla="*/ 1901318 w 5202924"/>
              <a:gd name="connsiteY16" fmla="*/ 1801033 h 1900516"/>
              <a:gd name="connsiteX17" fmla="*/ 1596518 w 5202924"/>
              <a:gd name="connsiteY17" fmla="*/ 1899355 h 1900516"/>
              <a:gd name="connsiteX18" fmla="*/ 1095073 w 5202924"/>
              <a:gd name="connsiteY18" fmla="*/ 1761704 h 1900516"/>
              <a:gd name="connsiteX19" fmla="*/ 839434 w 5202924"/>
              <a:gd name="connsiteY19" fmla="*/ 1889523 h 1900516"/>
              <a:gd name="connsiteX20" fmla="*/ 623125 w 5202924"/>
              <a:gd name="connsiteY20" fmla="*/ 1732207 h 1900516"/>
              <a:gd name="connsiteX21" fmla="*/ 377318 w 5202924"/>
              <a:gd name="connsiteY21" fmla="*/ 1653549 h 1900516"/>
              <a:gd name="connsiteX22" fmla="*/ 180673 w 5202924"/>
              <a:gd name="connsiteY22" fmla="*/ 1574891 h 1900516"/>
              <a:gd name="connsiteX23" fmla="*/ 131512 w 5202924"/>
              <a:gd name="connsiteY23" fmla="*/ 1456904 h 1900516"/>
              <a:gd name="connsiteX24" fmla="*/ 3692 w 5202924"/>
              <a:gd name="connsiteY24" fmla="*/ 1407742 h 1900516"/>
              <a:gd name="connsiteX25" fmla="*/ 43022 w 5202924"/>
              <a:gd name="connsiteY25" fmla="*/ 1142271 h 1900516"/>
              <a:gd name="connsiteX26" fmla="*/ 131512 w 5202924"/>
              <a:gd name="connsiteY26" fmla="*/ 1063613 h 1900516"/>
              <a:gd name="connsiteX27" fmla="*/ 151176 w 5202924"/>
              <a:gd name="connsiteY27" fmla="*/ 876800 h 1900516"/>
              <a:gd name="connsiteX28" fmla="*/ 121680 w 5202924"/>
              <a:gd name="connsiteY28" fmla="*/ 621162 h 1900516"/>
              <a:gd name="connsiteX29" fmla="*/ 102015 w 5202924"/>
              <a:gd name="connsiteY29" fmla="*/ 306529 h 1900516"/>
              <a:gd name="connsiteX30" fmla="*/ 288828 w 5202924"/>
              <a:gd name="connsiteY30" fmla="*/ 149213 h 1900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202924" h="1900516">
                <a:moveTo>
                  <a:pt x="288828" y="149213"/>
                </a:moveTo>
                <a:cubicBezTo>
                  <a:pt x="416647" y="100052"/>
                  <a:pt x="110209" y="19755"/>
                  <a:pt x="868931" y="11562"/>
                </a:cubicBezTo>
                <a:cubicBezTo>
                  <a:pt x="1627653" y="3369"/>
                  <a:pt x="4154544" y="-35961"/>
                  <a:pt x="4841163" y="100052"/>
                </a:cubicBezTo>
                <a:cubicBezTo>
                  <a:pt x="5527782" y="236065"/>
                  <a:pt x="5034531" y="598220"/>
                  <a:pt x="4988647" y="827639"/>
                </a:cubicBezTo>
                <a:cubicBezTo>
                  <a:pt x="4942763" y="1057058"/>
                  <a:pt x="4695318" y="1353665"/>
                  <a:pt x="4565860" y="1476568"/>
                </a:cubicBezTo>
                <a:cubicBezTo>
                  <a:pt x="4436402" y="1599471"/>
                  <a:pt x="4318415" y="1555226"/>
                  <a:pt x="4211899" y="1565058"/>
                </a:cubicBezTo>
                <a:cubicBezTo>
                  <a:pt x="4105383" y="1574890"/>
                  <a:pt x="3993950" y="1529007"/>
                  <a:pt x="3926763" y="1535562"/>
                </a:cubicBezTo>
                <a:cubicBezTo>
                  <a:pt x="3859576" y="1542117"/>
                  <a:pt x="3846466" y="1565058"/>
                  <a:pt x="3808776" y="1604387"/>
                </a:cubicBezTo>
                <a:cubicBezTo>
                  <a:pt x="3771086" y="1643716"/>
                  <a:pt x="3736673" y="1764981"/>
                  <a:pt x="3700622" y="1771536"/>
                </a:cubicBezTo>
                <a:cubicBezTo>
                  <a:pt x="3664571" y="1778091"/>
                  <a:pt x="3625241" y="1696155"/>
                  <a:pt x="3592467" y="1643716"/>
                </a:cubicBezTo>
                <a:cubicBezTo>
                  <a:pt x="3559693" y="1591277"/>
                  <a:pt x="3554776" y="1512620"/>
                  <a:pt x="3503976" y="1456904"/>
                </a:cubicBezTo>
                <a:cubicBezTo>
                  <a:pt x="3453176" y="1401188"/>
                  <a:pt x="3358131" y="1345472"/>
                  <a:pt x="3287667" y="1309420"/>
                </a:cubicBezTo>
                <a:cubicBezTo>
                  <a:pt x="3217203" y="1273368"/>
                  <a:pt x="3131989" y="1225846"/>
                  <a:pt x="3081189" y="1240594"/>
                </a:cubicBezTo>
                <a:cubicBezTo>
                  <a:pt x="3030389" y="1255342"/>
                  <a:pt x="3061525" y="1376607"/>
                  <a:pt x="2982867" y="1397910"/>
                </a:cubicBezTo>
                <a:cubicBezTo>
                  <a:pt x="2904209" y="1419213"/>
                  <a:pt x="2728867" y="1370052"/>
                  <a:pt x="2609241" y="1368413"/>
                </a:cubicBezTo>
                <a:cubicBezTo>
                  <a:pt x="2489615" y="1366774"/>
                  <a:pt x="2383099" y="1315975"/>
                  <a:pt x="2265112" y="1388078"/>
                </a:cubicBezTo>
                <a:cubicBezTo>
                  <a:pt x="2147125" y="1460181"/>
                  <a:pt x="2012750" y="1715820"/>
                  <a:pt x="1901318" y="1801033"/>
                </a:cubicBezTo>
                <a:cubicBezTo>
                  <a:pt x="1789886" y="1886246"/>
                  <a:pt x="1730892" y="1905910"/>
                  <a:pt x="1596518" y="1899355"/>
                </a:cubicBezTo>
                <a:cubicBezTo>
                  <a:pt x="1462144" y="1892800"/>
                  <a:pt x="1221254" y="1763343"/>
                  <a:pt x="1095073" y="1761704"/>
                </a:cubicBezTo>
                <a:cubicBezTo>
                  <a:pt x="968892" y="1760065"/>
                  <a:pt x="918092" y="1894439"/>
                  <a:pt x="839434" y="1889523"/>
                </a:cubicBezTo>
                <a:cubicBezTo>
                  <a:pt x="760776" y="1884607"/>
                  <a:pt x="700144" y="1771536"/>
                  <a:pt x="623125" y="1732207"/>
                </a:cubicBezTo>
                <a:cubicBezTo>
                  <a:pt x="546106" y="1692878"/>
                  <a:pt x="451060" y="1679768"/>
                  <a:pt x="377318" y="1653549"/>
                </a:cubicBezTo>
                <a:cubicBezTo>
                  <a:pt x="303576" y="1627330"/>
                  <a:pt x="221641" y="1607665"/>
                  <a:pt x="180673" y="1574891"/>
                </a:cubicBezTo>
                <a:cubicBezTo>
                  <a:pt x="139705" y="1542117"/>
                  <a:pt x="161009" y="1484762"/>
                  <a:pt x="131512" y="1456904"/>
                </a:cubicBezTo>
                <a:cubicBezTo>
                  <a:pt x="102015" y="1429046"/>
                  <a:pt x="18440" y="1460181"/>
                  <a:pt x="3692" y="1407742"/>
                </a:cubicBezTo>
                <a:cubicBezTo>
                  <a:pt x="-11056" y="1355303"/>
                  <a:pt x="21719" y="1199626"/>
                  <a:pt x="43022" y="1142271"/>
                </a:cubicBezTo>
                <a:cubicBezTo>
                  <a:pt x="64325" y="1084916"/>
                  <a:pt x="113486" y="1107858"/>
                  <a:pt x="131512" y="1063613"/>
                </a:cubicBezTo>
                <a:cubicBezTo>
                  <a:pt x="149538" y="1019368"/>
                  <a:pt x="152815" y="950542"/>
                  <a:pt x="151176" y="876800"/>
                </a:cubicBezTo>
                <a:cubicBezTo>
                  <a:pt x="149537" y="803058"/>
                  <a:pt x="129873" y="716207"/>
                  <a:pt x="121680" y="621162"/>
                </a:cubicBezTo>
                <a:cubicBezTo>
                  <a:pt x="113487" y="526117"/>
                  <a:pt x="70880" y="381910"/>
                  <a:pt x="102015" y="306529"/>
                </a:cubicBezTo>
                <a:cubicBezTo>
                  <a:pt x="133150" y="231148"/>
                  <a:pt x="161009" y="198374"/>
                  <a:pt x="288828" y="149213"/>
                </a:cubicBez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AE474995-3A9A-1F4D-90DA-2F3405D3E4E7}"/>
              </a:ext>
            </a:extLst>
          </p:cNvPr>
          <p:cNvSpPr/>
          <p:nvPr/>
        </p:nvSpPr>
        <p:spPr>
          <a:xfrm>
            <a:off x="127580" y="193895"/>
            <a:ext cx="7019072" cy="3628003"/>
          </a:xfrm>
          <a:custGeom>
            <a:avLst/>
            <a:gdLst>
              <a:gd name="connsiteX0" fmla="*/ 262124 w 5264304"/>
              <a:gd name="connsiteY0" fmla="*/ 142814 h 2721002"/>
              <a:gd name="connsiteX1" fmla="*/ 262124 w 5264304"/>
              <a:gd name="connsiteY1" fmla="*/ 301840 h 2721002"/>
              <a:gd name="connsiteX2" fmla="*/ 63341 w 5264304"/>
              <a:gd name="connsiteY2" fmla="*/ 908127 h 2721002"/>
              <a:gd name="connsiteX3" fmla="*/ 63341 w 5264304"/>
              <a:gd name="connsiteY3" fmla="*/ 1355388 h 2721002"/>
              <a:gd name="connsiteX4" fmla="*/ 808776 w 5264304"/>
              <a:gd name="connsiteY4" fmla="*/ 2259849 h 2721002"/>
              <a:gd name="connsiteX5" fmla="*/ 818715 w 5264304"/>
              <a:gd name="connsiteY5" fmla="*/ 2707109 h 2721002"/>
              <a:gd name="connsiteX6" fmla="*/ 1017498 w 5264304"/>
              <a:gd name="connsiteY6" fmla="*/ 2567962 h 2721002"/>
              <a:gd name="connsiteX7" fmla="*/ 888289 w 5264304"/>
              <a:gd name="connsiteY7" fmla="*/ 2170396 h 2721002"/>
              <a:gd name="connsiteX8" fmla="*/ 1256037 w 5264304"/>
              <a:gd name="connsiteY8" fmla="*/ 2289666 h 2721002"/>
              <a:gd name="connsiteX9" fmla="*/ 1434941 w 5264304"/>
              <a:gd name="connsiteY9" fmla="*/ 2478509 h 2721002"/>
              <a:gd name="connsiteX10" fmla="*/ 1673480 w 5264304"/>
              <a:gd name="connsiteY10" fmla="*/ 2587840 h 2721002"/>
              <a:gd name="connsiteX11" fmla="*/ 2110802 w 5264304"/>
              <a:gd name="connsiteY11" fmla="*/ 2508327 h 2721002"/>
              <a:gd name="connsiteX12" fmla="*/ 2130680 w 5264304"/>
              <a:gd name="connsiteY12" fmla="*/ 2249909 h 2721002"/>
              <a:gd name="connsiteX13" fmla="*/ 3233924 w 5264304"/>
              <a:gd name="connsiteY13" fmla="*/ 1762892 h 2721002"/>
              <a:gd name="connsiteX14" fmla="*/ 4297411 w 5264304"/>
              <a:gd name="connsiteY14" fmla="*/ 619892 h 2721002"/>
              <a:gd name="connsiteX15" fmla="*/ 4883819 w 5264304"/>
              <a:gd name="connsiteY15" fmla="*/ 262083 h 2721002"/>
              <a:gd name="connsiteX16" fmla="*/ 5003089 w 5264304"/>
              <a:gd name="connsiteY16" fmla="*/ 3666 h 2721002"/>
              <a:gd name="connsiteX17" fmla="*/ 1295793 w 5264304"/>
              <a:gd name="connsiteY17" fmla="*/ 103057 h 2721002"/>
              <a:gd name="connsiteX18" fmla="*/ 262124 w 5264304"/>
              <a:gd name="connsiteY18" fmla="*/ 142814 h 272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64304" h="2721002">
                <a:moveTo>
                  <a:pt x="262124" y="142814"/>
                </a:moveTo>
                <a:cubicBezTo>
                  <a:pt x="278689" y="158551"/>
                  <a:pt x="295254" y="174288"/>
                  <a:pt x="262124" y="301840"/>
                </a:cubicBezTo>
                <a:cubicBezTo>
                  <a:pt x="228994" y="429392"/>
                  <a:pt x="96471" y="732536"/>
                  <a:pt x="63341" y="908127"/>
                </a:cubicBezTo>
                <a:cubicBezTo>
                  <a:pt x="30211" y="1083718"/>
                  <a:pt x="-60898" y="1130101"/>
                  <a:pt x="63341" y="1355388"/>
                </a:cubicBezTo>
                <a:cubicBezTo>
                  <a:pt x="187580" y="1580675"/>
                  <a:pt x="682880" y="2034562"/>
                  <a:pt x="808776" y="2259849"/>
                </a:cubicBezTo>
                <a:cubicBezTo>
                  <a:pt x="934672" y="2485136"/>
                  <a:pt x="783928" y="2655757"/>
                  <a:pt x="818715" y="2707109"/>
                </a:cubicBezTo>
                <a:cubicBezTo>
                  <a:pt x="853502" y="2758461"/>
                  <a:pt x="1005902" y="2657414"/>
                  <a:pt x="1017498" y="2567962"/>
                </a:cubicBezTo>
                <a:cubicBezTo>
                  <a:pt x="1029094" y="2478510"/>
                  <a:pt x="848533" y="2216779"/>
                  <a:pt x="888289" y="2170396"/>
                </a:cubicBezTo>
                <a:cubicBezTo>
                  <a:pt x="928046" y="2124013"/>
                  <a:pt x="1164928" y="2238314"/>
                  <a:pt x="1256037" y="2289666"/>
                </a:cubicBezTo>
                <a:cubicBezTo>
                  <a:pt x="1347146" y="2341018"/>
                  <a:pt x="1365367" y="2428813"/>
                  <a:pt x="1434941" y="2478509"/>
                </a:cubicBezTo>
                <a:cubicBezTo>
                  <a:pt x="1504515" y="2528205"/>
                  <a:pt x="1560837" y="2582870"/>
                  <a:pt x="1673480" y="2587840"/>
                </a:cubicBezTo>
                <a:cubicBezTo>
                  <a:pt x="1786124" y="2592810"/>
                  <a:pt x="2034602" y="2564649"/>
                  <a:pt x="2110802" y="2508327"/>
                </a:cubicBezTo>
                <a:cubicBezTo>
                  <a:pt x="2187002" y="2452005"/>
                  <a:pt x="1943493" y="2374148"/>
                  <a:pt x="2130680" y="2249909"/>
                </a:cubicBezTo>
                <a:cubicBezTo>
                  <a:pt x="2317867" y="2125670"/>
                  <a:pt x="2872802" y="2034561"/>
                  <a:pt x="3233924" y="1762892"/>
                </a:cubicBezTo>
                <a:cubicBezTo>
                  <a:pt x="3595046" y="1491223"/>
                  <a:pt x="4022429" y="870027"/>
                  <a:pt x="4297411" y="619892"/>
                </a:cubicBezTo>
                <a:cubicBezTo>
                  <a:pt x="4572393" y="369757"/>
                  <a:pt x="4766206" y="364787"/>
                  <a:pt x="4883819" y="262083"/>
                </a:cubicBezTo>
                <a:cubicBezTo>
                  <a:pt x="5001432" y="159379"/>
                  <a:pt x="5601093" y="30170"/>
                  <a:pt x="5003089" y="3666"/>
                </a:cubicBezTo>
                <a:cubicBezTo>
                  <a:pt x="4405085" y="-22838"/>
                  <a:pt x="1295793" y="103057"/>
                  <a:pt x="1295793" y="103057"/>
                </a:cubicBezTo>
                <a:lnTo>
                  <a:pt x="262124" y="142814"/>
                </a:lnTo>
                <a:close/>
              </a:path>
            </a:pathLst>
          </a:cu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FFD5491-0FA8-C14F-9FEF-69FF0BC11EC0}"/>
              </a:ext>
            </a:extLst>
          </p:cNvPr>
          <p:cNvSpPr/>
          <p:nvPr/>
        </p:nvSpPr>
        <p:spPr>
          <a:xfrm>
            <a:off x="9907028" y="2915381"/>
            <a:ext cx="1225195" cy="2115793"/>
          </a:xfrm>
          <a:custGeom>
            <a:avLst/>
            <a:gdLst>
              <a:gd name="connsiteX0" fmla="*/ 173164 w 918896"/>
              <a:gd name="connsiteY0" fmla="*/ 10013 h 1586845"/>
              <a:gd name="connsiteX1" fmla="*/ 123468 w 918896"/>
              <a:gd name="connsiteY1" fmla="*/ 328065 h 1586845"/>
              <a:gd name="connsiteX2" fmla="*/ 43955 w 918896"/>
              <a:gd name="connsiteY2" fmla="*/ 457274 h 1586845"/>
              <a:gd name="connsiteX3" fmla="*/ 4199 w 918896"/>
              <a:gd name="connsiteY3" fmla="*/ 656056 h 1586845"/>
              <a:gd name="connsiteX4" fmla="*/ 143346 w 918896"/>
              <a:gd name="connsiteY4" fmla="*/ 1302100 h 1586845"/>
              <a:gd name="connsiteX5" fmla="*/ 660181 w 918896"/>
              <a:gd name="connsiteY5" fmla="*/ 1580395 h 1586845"/>
              <a:gd name="connsiteX6" fmla="*/ 789390 w 918896"/>
              <a:gd name="connsiteY6" fmla="*/ 1053622 h 1586845"/>
              <a:gd name="connsiteX7" fmla="*/ 839086 w 918896"/>
              <a:gd name="connsiteY7" fmla="*/ 665995 h 1586845"/>
              <a:gd name="connsiteX8" fmla="*/ 849025 w 918896"/>
              <a:gd name="connsiteY8" fmla="*/ 477152 h 1586845"/>
              <a:gd name="connsiteX9" fmla="*/ 769512 w 918896"/>
              <a:gd name="connsiteY9" fmla="*/ 407578 h 1586845"/>
              <a:gd name="connsiteX10" fmla="*/ 918599 w 918896"/>
              <a:gd name="connsiteY10" fmla="*/ 347943 h 1586845"/>
              <a:gd name="connsiteX11" fmla="*/ 799329 w 918896"/>
              <a:gd name="connsiteY11" fmla="*/ 338004 h 1586845"/>
              <a:gd name="connsiteX12" fmla="*/ 521033 w 918896"/>
              <a:gd name="connsiteY12" fmla="*/ 268430 h 1586845"/>
              <a:gd name="connsiteX13" fmla="*/ 371946 w 918896"/>
              <a:gd name="connsiteY13" fmla="*/ 178978 h 1586845"/>
              <a:gd name="connsiteX14" fmla="*/ 242738 w 918896"/>
              <a:gd name="connsiteY14" fmla="*/ 89526 h 1586845"/>
              <a:gd name="connsiteX15" fmla="*/ 173164 w 918896"/>
              <a:gd name="connsiteY15" fmla="*/ 10013 h 158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8896" h="1586845">
                <a:moveTo>
                  <a:pt x="173164" y="10013"/>
                </a:moveTo>
                <a:cubicBezTo>
                  <a:pt x="153286" y="49769"/>
                  <a:pt x="145003" y="253522"/>
                  <a:pt x="123468" y="328065"/>
                </a:cubicBezTo>
                <a:cubicBezTo>
                  <a:pt x="101933" y="402608"/>
                  <a:pt x="63833" y="402609"/>
                  <a:pt x="43955" y="457274"/>
                </a:cubicBezTo>
                <a:cubicBezTo>
                  <a:pt x="24077" y="511939"/>
                  <a:pt x="-12366" y="515252"/>
                  <a:pt x="4199" y="656056"/>
                </a:cubicBezTo>
                <a:cubicBezTo>
                  <a:pt x="20764" y="796860"/>
                  <a:pt x="34016" y="1148044"/>
                  <a:pt x="143346" y="1302100"/>
                </a:cubicBezTo>
                <a:cubicBezTo>
                  <a:pt x="252676" y="1456156"/>
                  <a:pt x="552507" y="1621808"/>
                  <a:pt x="660181" y="1580395"/>
                </a:cubicBezTo>
                <a:cubicBezTo>
                  <a:pt x="767855" y="1538982"/>
                  <a:pt x="759573" y="1206022"/>
                  <a:pt x="789390" y="1053622"/>
                </a:cubicBezTo>
                <a:cubicBezTo>
                  <a:pt x="819208" y="901222"/>
                  <a:pt x="829147" y="762073"/>
                  <a:pt x="839086" y="665995"/>
                </a:cubicBezTo>
                <a:cubicBezTo>
                  <a:pt x="849025" y="569917"/>
                  <a:pt x="860621" y="520222"/>
                  <a:pt x="849025" y="477152"/>
                </a:cubicBezTo>
                <a:cubicBezTo>
                  <a:pt x="837429" y="434082"/>
                  <a:pt x="757916" y="429113"/>
                  <a:pt x="769512" y="407578"/>
                </a:cubicBezTo>
                <a:cubicBezTo>
                  <a:pt x="781108" y="386043"/>
                  <a:pt x="913630" y="359539"/>
                  <a:pt x="918599" y="347943"/>
                </a:cubicBezTo>
                <a:cubicBezTo>
                  <a:pt x="923568" y="336347"/>
                  <a:pt x="865590" y="351256"/>
                  <a:pt x="799329" y="338004"/>
                </a:cubicBezTo>
                <a:cubicBezTo>
                  <a:pt x="733068" y="324752"/>
                  <a:pt x="592263" y="294934"/>
                  <a:pt x="521033" y="268430"/>
                </a:cubicBezTo>
                <a:cubicBezTo>
                  <a:pt x="449803" y="241926"/>
                  <a:pt x="418328" y="208795"/>
                  <a:pt x="371946" y="178978"/>
                </a:cubicBezTo>
                <a:cubicBezTo>
                  <a:pt x="325564" y="149161"/>
                  <a:pt x="275868" y="119343"/>
                  <a:pt x="242738" y="89526"/>
                </a:cubicBezTo>
                <a:cubicBezTo>
                  <a:pt x="209608" y="59709"/>
                  <a:pt x="193042" y="-29743"/>
                  <a:pt x="173164" y="10013"/>
                </a:cubicBezTo>
                <a:close/>
              </a:path>
            </a:pathLst>
          </a:cu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5F70C5-FEED-6E43-8B8A-5638207C816E}"/>
              </a:ext>
            </a:extLst>
          </p:cNvPr>
          <p:cNvSpPr txBox="1"/>
          <p:nvPr/>
        </p:nvSpPr>
        <p:spPr>
          <a:xfrm>
            <a:off x="1335015" y="1417889"/>
            <a:ext cx="364434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Северо-Американский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0F84F-BC19-FD42-80B9-7CC19C5C5BF6}"/>
              </a:ext>
            </a:extLst>
          </p:cNvPr>
          <p:cNvSpPr txBox="1"/>
          <p:nvPr/>
        </p:nvSpPr>
        <p:spPr>
          <a:xfrm>
            <a:off x="9102385" y="1188360"/>
            <a:ext cx="27715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Русский полюс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706AEB-DE50-5242-9F49-19CC57A85255}"/>
              </a:ext>
            </a:extLst>
          </p:cNvPr>
          <p:cNvSpPr txBox="1"/>
          <p:nvPr/>
        </p:nvSpPr>
        <p:spPr>
          <a:xfrm>
            <a:off x="10511851" y="2548424"/>
            <a:ext cx="1617456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Китайский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0A55D-8A20-C34F-8A42-6566EC65DD40}"/>
              </a:ext>
            </a:extLst>
          </p:cNvPr>
          <p:cNvSpPr txBox="1"/>
          <p:nvPr/>
        </p:nvSpPr>
        <p:spPr>
          <a:xfrm>
            <a:off x="9669009" y="3763073"/>
            <a:ext cx="1617455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Индийский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2B61D-49BA-AC46-80CD-73D7B52598EE}"/>
              </a:ext>
            </a:extLst>
          </p:cNvPr>
          <p:cNvSpPr txBox="1"/>
          <p:nvPr/>
        </p:nvSpPr>
        <p:spPr>
          <a:xfrm>
            <a:off x="4371109" y="8352720"/>
            <a:ext cx="7453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Государства-Цивилизации и зоны между ними в ТММ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C4397D4-3832-FE4D-B115-53E36EE61EBC}"/>
              </a:ext>
            </a:extLst>
          </p:cNvPr>
          <p:cNvSpPr/>
          <p:nvPr/>
        </p:nvSpPr>
        <p:spPr>
          <a:xfrm>
            <a:off x="5233279" y="3632525"/>
            <a:ext cx="4267085" cy="4056131"/>
          </a:xfrm>
          <a:custGeom>
            <a:avLst/>
            <a:gdLst>
              <a:gd name="connsiteX0" fmla="*/ 458198 w 3200314"/>
              <a:gd name="connsiteY0" fmla="*/ 98319 h 3042098"/>
              <a:gd name="connsiteX1" fmla="*/ 935276 w 3200314"/>
              <a:gd name="connsiteY1" fmla="*/ 38684 h 3042098"/>
              <a:gd name="connsiteX2" fmla="*/ 1223511 w 3200314"/>
              <a:gd name="connsiteY2" fmla="*/ 217589 h 3042098"/>
              <a:gd name="connsiteX3" fmla="*/ 1521684 w 3200314"/>
              <a:gd name="connsiteY3" fmla="*/ 8867 h 3042098"/>
              <a:gd name="connsiteX4" fmla="*/ 1939128 w 3200314"/>
              <a:gd name="connsiteY4" fmla="*/ 187771 h 3042098"/>
              <a:gd name="connsiteX5" fmla="*/ 1919250 w 3200314"/>
              <a:gd name="connsiteY5" fmla="*/ 485945 h 3042098"/>
              <a:gd name="connsiteX6" fmla="*/ 2267119 w 3200314"/>
              <a:gd name="connsiteY6" fmla="*/ 515763 h 3042098"/>
              <a:gd name="connsiteX7" fmla="*/ 2455963 w 3200314"/>
              <a:gd name="connsiteY7" fmla="*/ 456128 h 3042098"/>
              <a:gd name="connsiteX8" fmla="*/ 2704441 w 3200314"/>
              <a:gd name="connsiteY8" fmla="*/ 625093 h 3042098"/>
              <a:gd name="connsiteX9" fmla="*/ 2734258 w 3200314"/>
              <a:gd name="connsiteY9" fmla="*/ 744363 h 3042098"/>
              <a:gd name="connsiteX10" fmla="*/ 2644806 w 3200314"/>
              <a:gd name="connsiteY10" fmla="*/ 943145 h 3042098"/>
              <a:gd name="connsiteX11" fmla="*/ 2555354 w 3200314"/>
              <a:gd name="connsiteY11" fmla="*/ 1221441 h 3042098"/>
              <a:gd name="connsiteX12" fmla="*/ 3072189 w 3200314"/>
              <a:gd name="connsiteY12" fmla="*/ 1609067 h 3042098"/>
              <a:gd name="connsiteX13" fmla="*/ 3102006 w 3200314"/>
              <a:gd name="connsiteY13" fmla="*/ 2483710 h 3042098"/>
              <a:gd name="connsiteX14" fmla="*/ 1929189 w 3200314"/>
              <a:gd name="connsiteY14" fmla="*/ 3040302 h 3042098"/>
              <a:gd name="connsiteX15" fmla="*/ 1382537 w 3200314"/>
              <a:gd name="connsiteY15" fmla="*/ 2304806 h 3042098"/>
              <a:gd name="connsiteX16" fmla="*/ 1293084 w 3200314"/>
              <a:gd name="connsiteY16" fmla="*/ 1569310 h 3042098"/>
              <a:gd name="connsiteX17" fmla="*/ 1322902 w 3200314"/>
              <a:gd name="connsiteY17" fmla="*/ 1171745 h 3042098"/>
              <a:gd name="connsiteX18" fmla="*/ 955154 w 3200314"/>
              <a:gd name="connsiteY18" fmla="*/ 1062415 h 3042098"/>
              <a:gd name="connsiteX19" fmla="*/ 309111 w 3200314"/>
              <a:gd name="connsiteY19" fmla="*/ 853693 h 3042098"/>
              <a:gd name="connsiteX20" fmla="*/ 998 w 3200314"/>
              <a:gd name="connsiteY20" fmla="*/ 346797 h 3042098"/>
              <a:gd name="connsiteX21" fmla="*/ 219658 w 3200314"/>
              <a:gd name="connsiteY21" fmla="*/ 8867 h 3042098"/>
              <a:gd name="connsiteX22" fmla="*/ 458198 w 3200314"/>
              <a:gd name="connsiteY22" fmla="*/ 98319 h 30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00314" h="3042098">
                <a:moveTo>
                  <a:pt x="458198" y="98319"/>
                </a:moveTo>
                <a:cubicBezTo>
                  <a:pt x="577468" y="103288"/>
                  <a:pt x="807724" y="18806"/>
                  <a:pt x="935276" y="38684"/>
                </a:cubicBezTo>
                <a:cubicBezTo>
                  <a:pt x="1062828" y="58562"/>
                  <a:pt x="1125776" y="222558"/>
                  <a:pt x="1223511" y="217589"/>
                </a:cubicBezTo>
                <a:cubicBezTo>
                  <a:pt x="1321246" y="212620"/>
                  <a:pt x="1402415" y="13837"/>
                  <a:pt x="1521684" y="8867"/>
                </a:cubicBezTo>
                <a:cubicBezTo>
                  <a:pt x="1640953" y="3897"/>
                  <a:pt x="1872867" y="108258"/>
                  <a:pt x="1939128" y="187771"/>
                </a:cubicBezTo>
                <a:cubicBezTo>
                  <a:pt x="2005389" y="267284"/>
                  <a:pt x="1864585" y="431280"/>
                  <a:pt x="1919250" y="485945"/>
                </a:cubicBezTo>
                <a:cubicBezTo>
                  <a:pt x="1973915" y="540610"/>
                  <a:pt x="2177667" y="520732"/>
                  <a:pt x="2267119" y="515763"/>
                </a:cubicBezTo>
                <a:cubicBezTo>
                  <a:pt x="2356571" y="510794"/>
                  <a:pt x="2383076" y="437906"/>
                  <a:pt x="2455963" y="456128"/>
                </a:cubicBezTo>
                <a:cubicBezTo>
                  <a:pt x="2528850" y="474350"/>
                  <a:pt x="2658059" y="577054"/>
                  <a:pt x="2704441" y="625093"/>
                </a:cubicBezTo>
                <a:cubicBezTo>
                  <a:pt x="2750823" y="673132"/>
                  <a:pt x="2744197" y="691354"/>
                  <a:pt x="2734258" y="744363"/>
                </a:cubicBezTo>
                <a:cubicBezTo>
                  <a:pt x="2724319" y="797372"/>
                  <a:pt x="2674623" y="863632"/>
                  <a:pt x="2644806" y="943145"/>
                </a:cubicBezTo>
                <a:cubicBezTo>
                  <a:pt x="2614989" y="1022658"/>
                  <a:pt x="2484124" y="1110454"/>
                  <a:pt x="2555354" y="1221441"/>
                </a:cubicBezTo>
                <a:cubicBezTo>
                  <a:pt x="2626584" y="1332428"/>
                  <a:pt x="2981080" y="1398689"/>
                  <a:pt x="3072189" y="1609067"/>
                </a:cubicBezTo>
                <a:cubicBezTo>
                  <a:pt x="3163298" y="1819445"/>
                  <a:pt x="3292506" y="2245171"/>
                  <a:pt x="3102006" y="2483710"/>
                </a:cubicBezTo>
                <a:cubicBezTo>
                  <a:pt x="2911506" y="2722249"/>
                  <a:pt x="2215767" y="3070119"/>
                  <a:pt x="1929189" y="3040302"/>
                </a:cubicBezTo>
                <a:cubicBezTo>
                  <a:pt x="1642611" y="3010485"/>
                  <a:pt x="1488555" y="2549971"/>
                  <a:pt x="1382537" y="2304806"/>
                </a:cubicBezTo>
                <a:cubicBezTo>
                  <a:pt x="1276520" y="2059641"/>
                  <a:pt x="1303023" y="1758153"/>
                  <a:pt x="1293084" y="1569310"/>
                </a:cubicBezTo>
                <a:cubicBezTo>
                  <a:pt x="1283145" y="1380467"/>
                  <a:pt x="1379224" y="1256227"/>
                  <a:pt x="1322902" y="1171745"/>
                </a:cubicBezTo>
                <a:cubicBezTo>
                  <a:pt x="1266580" y="1087263"/>
                  <a:pt x="955154" y="1062415"/>
                  <a:pt x="955154" y="1062415"/>
                </a:cubicBezTo>
                <a:cubicBezTo>
                  <a:pt x="786189" y="1009406"/>
                  <a:pt x="468137" y="972963"/>
                  <a:pt x="309111" y="853693"/>
                </a:cubicBezTo>
                <a:cubicBezTo>
                  <a:pt x="150085" y="734423"/>
                  <a:pt x="15907" y="487601"/>
                  <a:pt x="998" y="346797"/>
                </a:cubicBezTo>
                <a:cubicBezTo>
                  <a:pt x="-13911" y="205993"/>
                  <a:pt x="141802" y="51936"/>
                  <a:pt x="219658" y="8867"/>
                </a:cubicBezTo>
                <a:cubicBezTo>
                  <a:pt x="297514" y="-34202"/>
                  <a:pt x="338928" y="93350"/>
                  <a:pt x="458198" y="98319"/>
                </a:cubicBezTo>
                <a:close/>
              </a:path>
            </a:pathLst>
          </a:custGeom>
          <a:noFill/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BE072CD-E477-6842-9E81-2173311A7F3C}"/>
              </a:ext>
            </a:extLst>
          </p:cNvPr>
          <p:cNvSpPr/>
          <p:nvPr/>
        </p:nvSpPr>
        <p:spPr>
          <a:xfrm>
            <a:off x="5684468" y="2492593"/>
            <a:ext cx="7595723" cy="3409012"/>
          </a:xfrm>
          <a:custGeom>
            <a:avLst/>
            <a:gdLst>
              <a:gd name="connsiteX0" fmla="*/ 89988 w 5696792"/>
              <a:gd name="connsiteY0" fmla="*/ 346982 h 2556759"/>
              <a:gd name="connsiteX1" fmla="*/ 536 w 5696792"/>
              <a:gd name="connsiteY1" fmla="*/ 714730 h 2556759"/>
              <a:gd name="connsiteX2" fmla="*/ 109866 w 5696792"/>
              <a:gd name="connsiteY2" fmla="*/ 913513 h 2556759"/>
              <a:gd name="connsiteX3" fmla="*/ 328527 w 5696792"/>
              <a:gd name="connsiteY3" fmla="*/ 923452 h 2556759"/>
              <a:gd name="connsiteX4" fmla="*/ 527310 w 5696792"/>
              <a:gd name="connsiteY4" fmla="*/ 883695 h 2556759"/>
              <a:gd name="connsiteX5" fmla="*/ 706214 w 5696792"/>
              <a:gd name="connsiteY5" fmla="*/ 923452 h 2556759"/>
              <a:gd name="connsiteX6" fmla="*/ 825484 w 5696792"/>
              <a:gd name="connsiteY6" fmla="*/ 1042721 h 2556759"/>
              <a:gd name="connsiteX7" fmla="*/ 904997 w 5696792"/>
              <a:gd name="connsiteY7" fmla="*/ 1072539 h 2556759"/>
              <a:gd name="connsiteX8" fmla="*/ 1034206 w 5696792"/>
              <a:gd name="connsiteY8" fmla="*/ 953269 h 2556759"/>
              <a:gd name="connsiteX9" fmla="*/ 1163414 w 5696792"/>
              <a:gd name="connsiteY9" fmla="*/ 883695 h 2556759"/>
              <a:gd name="connsiteX10" fmla="*/ 1312501 w 5696792"/>
              <a:gd name="connsiteY10" fmla="*/ 873756 h 2556759"/>
              <a:gd name="connsiteX11" fmla="*/ 1511284 w 5696792"/>
              <a:gd name="connsiteY11" fmla="*/ 983086 h 2556759"/>
              <a:gd name="connsiteX12" fmla="*/ 1650432 w 5696792"/>
              <a:gd name="connsiteY12" fmla="*/ 1072539 h 2556759"/>
              <a:gd name="connsiteX13" fmla="*/ 1600736 w 5696792"/>
              <a:gd name="connsiteY13" fmla="*/ 1281260 h 2556759"/>
              <a:gd name="connsiteX14" fmla="*/ 1660371 w 5696792"/>
              <a:gd name="connsiteY14" fmla="*/ 1370713 h 2556759"/>
              <a:gd name="connsiteX15" fmla="*/ 1888971 w 5696792"/>
              <a:gd name="connsiteY15" fmla="*/ 1350834 h 2556759"/>
              <a:gd name="connsiteX16" fmla="*/ 2087753 w 5696792"/>
              <a:gd name="connsiteY16" fmla="*/ 1271321 h 2556759"/>
              <a:gd name="connsiteX17" fmla="*/ 2276597 w 5696792"/>
              <a:gd name="connsiteY17" fmla="*/ 1400530 h 2556759"/>
              <a:gd name="connsiteX18" fmla="*/ 2395866 w 5696792"/>
              <a:gd name="connsiteY18" fmla="*/ 1470104 h 2556759"/>
              <a:gd name="connsiteX19" fmla="*/ 2435623 w 5696792"/>
              <a:gd name="connsiteY19" fmla="*/ 1629130 h 2556759"/>
              <a:gd name="connsiteX20" fmla="*/ 2316353 w 5696792"/>
              <a:gd name="connsiteY20" fmla="*/ 1857730 h 2556759"/>
              <a:gd name="connsiteX21" fmla="*/ 2226901 w 5696792"/>
              <a:gd name="connsiteY21" fmla="*/ 2056513 h 2556759"/>
              <a:gd name="connsiteX22" fmla="*/ 2634406 w 5696792"/>
              <a:gd name="connsiteY22" fmla="*/ 2066452 h 2556759"/>
              <a:gd name="connsiteX23" fmla="*/ 2813310 w 5696792"/>
              <a:gd name="connsiteY23" fmla="*/ 1330956 h 2556759"/>
              <a:gd name="connsiteX24" fmla="*/ 3151240 w 5696792"/>
              <a:gd name="connsiteY24" fmla="*/ 2066452 h 2556759"/>
              <a:gd name="connsiteX25" fmla="*/ 4343936 w 5696792"/>
              <a:gd name="connsiteY25" fmla="*/ 2543530 h 2556759"/>
              <a:gd name="connsiteX26" fmla="*/ 5248397 w 5696792"/>
              <a:gd name="connsiteY26" fmla="*/ 2414321 h 2556759"/>
              <a:gd name="connsiteX27" fmla="*/ 5695658 w 5696792"/>
              <a:gd name="connsiteY27" fmla="*/ 2314930 h 2556759"/>
              <a:gd name="connsiteX28" fmla="*/ 5377606 w 5696792"/>
              <a:gd name="connsiteY28" fmla="*/ 2175782 h 2556759"/>
              <a:gd name="connsiteX29" fmla="*/ 5407423 w 5696792"/>
              <a:gd name="connsiteY29" fmla="*/ 1927304 h 2556759"/>
              <a:gd name="connsiteX30" fmla="*/ 5337849 w 5696792"/>
              <a:gd name="connsiteY30" fmla="*/ 1718582 h 2556759"/>
              <a:gd name="connsiteX31" fmla="*/ 5119188 w 5696792"/>
              <a:gd name="connsiteY31" fmla="*/ 1619191 h 2556759"/>
              <a:gd name="connsiteX32" fmla="*/ 5099310 w 5696792"/>
              <a:gd name="connsiteY32" fmla="*/ 1380652 h 2556759"/>
              <a:gd name="connsiteX33" fmla="*/ 4860771 w 5696792"/>
              <a:gd name="connsiteY33" fmla="*/ 1390591 h 2556759"/>
              <a:gd name="connsiteX34" fmla="*/ 4681866 w 5696792"/>
              <a:gd name="connsiteY34" fmla="*/ 1589373 h 2556759"/>
              <a:gd name="connsiteX35" fmla="*/ 4363814 w 5696792"/>
              <a:gd name="connsiteY35" fmla="*/ 1688765 h 2556759"/>
              <a:gd name="connsiteX36" fmla="*/ 4105397 w 5696792"/>
              <a:gd name="connsiteY36" fmla="*/ 1658947 h 2556759"/>
              <a:gd name="connsiteX37" fmla="*/ 3936432 w 5696792"/>
              <a:gd name="connsiteY37" fmla="*/ 1967060 h 2556759"/>
              <a:gd name="connsiteX38" fmla="*/ 3439475 w 5696792"/>
              <a:gd name="connsiteY38" fmla="*/ 1996878 h 2556759"/>
              <a:gd name="connsiteX39" fmla="*/ 3200936 w 5696792"/>
              <a:gd name="connsiteY39" fmla="*/ 1698704 h 2556759"/>
              <a:gd name="connsiteX40" fmla="*/ 3022032 w 5696792"/>
              <a:gd name="connsiteY40" fmla="*/ 1161991 h 2556759"/>
              <a:gd name="connsiteX41" fmla="*/ 3131362 w 5696792"/>
              <a:gd name="connsiteY41" fmla="*/ 794243 h 2556759"/>
              <a:gd name="connsiteX42" fmla="*/ 3220814 w 5696792"/>
              <a:gd name="connsiteY42" fmla="*/ 754486 h 2556759"/>
              <a:gd name="connsiteX43" fmla="*/ 3300327 w 5696792"/>
              <a:gd name="connsiteY43" fmla="*/ 535826 h 2556759"/>
              <a:gd name="connsiteX44" fmla="*/ 3340084 w 5696792"/>
              <a:gd name="connsiteY44" fmla="*/ 317165 h 2556759"/>
              <a:gd name="connsiteX45" fmla="*/ 3320206 w 5696792"/>
              <a:gd name="connsiteY45" fmla="*/ 247591 h 2556759"/>
              <a:gd name="connsiteX46" fmla="*/ 3250632 w 5696792"/>
              <a:gd name="connsiteY46" fmla="*/ 227713 h 2556759"/>
              <a:gd name="connsiteX47" fmla="*/ 3111484 w 5696792"/>
              <a:gd name="connsiteY47" fmla="*/ 187956 h 2556759"/>
              <a:gd name="connsiteX48" fmla="*/ 2892823 w 5696792"/>
              <a:gd name="connsiteY48" fmla="*/ 277408 h 2556759"/>
              <a:gd name="connsiteX49" fmla="*/ 2803371 w 5696792"/>
              <a:gd name="connsiteY49" fmla="*/ 227713 h 2556759"/>
              <a:gd name="connsiteX50" fmla="*/ 2674162 w 5696792"/>
              <a:gd name="connsiteY50" fmla="*/ 187956 h 2556759"/>
              <a:gd name="connsiteX51" fmla="*/ 2445562 w 5696792"/>
              <a:gd name="connsiteY51" fmla="*/ 217773 h 2556759"/>
              <a:gd name="connsiteX52" fmla="*/ 2375988 w 5696792"/>
              <a:gd name="connsiteY52" fmla="*/ 148199 h 2556759"/>
              <a:gd name="connsiteX53" fmla="*/ 2236840 w 5696792"/>
              <a:gd name="connsiteY53" fmla="*/ 158139 h 2556759"/>
              <a:gd name="connsiteX54" fmla="*/ 2187145 w 5696792"/>
              <a:gd name="connsiteY54" fmla="*/ 78626 h 2556759"/>
              <a:gd name="connsiteX55" fmla="*/ 2097692 w 5696792"/>
              <a:gd name="connsiteY55" fmla="*/ 18991 h 2556759"/>
              <a:gd name="connsiteX56" fmla="*/ 1918788 w 5696792"/>
              <a:gd name="connsiteY56" fmla="*/ 28930 h 2556759"/>
              <a:gd name="connsiteX57" fmla="*/ 1670310 w 5696792"/>
              <a:gd name="connsiteY57" fmla="*/ 9052 h 2556759"/>
              <a:gd name="connsiteX58" fmla="*/ 1670310 w 5696792"/>
              <a:gd name="connsiteY58" fmla="*/ 197895 h 2556759"/>
              <a:gd name="connsiteX59" fmla="*/ 1849214 w 5696792"/>
              <a:gd name="connsiteY59" fmla="*/ 277408 h 2556759"/>
              <a:gd name="connsiteX60" fmla="*/ 1928727 w 5696792"/>
              <a:gd name="connsiteY60" fmla="*/ 297286 h 2556759"/>
              <a:gd name="connsiteX61" fmla="*/ 1869092 w 5696792"/>
              <a:gd name="connsiteY61" fmla="*/ 446373 h 2556759"/>
              <a:gd name="connsiteX62" fmla="*/ 1610675 w 5696792"/>
              <a:gd name="connsiteY62" fmla="*/ 386739 h 2556759"/>
              <a:gd name="connsiteX63" fmla="*/ 1322440 w 5696792"/>
              <a:gd name="connsiteY63" fmla="*/ 356921 h 2556759"/>
              <a:gd name="connsiteX64" fmla="*/ 1153475 w 5696792"/>
              <a:gd name="connsiteY64" fmla="*/ 257530 h 2556759"/>
              <a:gd name="connsiteX65" fmla="*/ 1064023 w 5696792"/>
              <a:gd name="connsiteY65" fmla="*/ 197895 h 2556759"/>
              <a:gd name="connsiteX66" fmla="*/ 815545 w 5696792"/>
              <a:gd name="connsiteY66" fmla="*/ 227713 h 2556759"/>
              <a:gd name="connsiteX67" fmla="*/ 497492 w 5696792"/>
              <a:gd name="connsiteY67" fmla="*/ 307226 h 2556759"/>
              <a:gd name="connsiteX68" fmla="*/ 89988 w 5696792"/>
              <a:gd name="connsiteY68" fmla="*/ 346982 h 2556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696792" h="2556759">
                <a:moveTo>
                  <a:pt x="89988" y="346982"/>
                </a:moveTo>
                <a:cubicBezTo>
                  <a:pt x="7162" y="414899"/>
                  <a:pt x="-2777" y="620308"/>
                  <a:pt x="536" y="714730"/>
                </a:cubicBezTo>
                <a:cubicBezTo>
                  <a:pt x="3849" y="809152"/>
                  <a:pt x="55201" y="878726"/>
                  <a:pt x="109866" y="913513"/>
                </a:cubicBezTo>
                <a:cubicBezTo>
                  <a:pt x="164531" y="948300"/>
                  <a:pt x="258953" y="928422"/>
                  <a:pt x="328527" y="923452"/>
                </a:cubicBezTo>
                <a:cubicBezTo>
                  <a:pt x="398101" y="918482"/>
                  <a:pt x="464362" y="883695"/>
                  <a:pt x="527310" y="883695"/>
                </a:cubicBezTo>
                <a:cubicBezTo>
                  <a:pt x="590258" y="883695"/>
                  <a:pt x="656519" y="896948"/>
                  <a:pt x="706214" y="923452"/>
                </a:cubicBezTo>
                <a:cubicBezTo>
                  <a:pt x="755909" y="949956"/>
                  <a:pt x="792354" y="1017873"/>
                  <a:pt x="825484" y="1042721"/>
                </a:cubicBezTo>
                <a:cubicBezTo>
                  <a:pt x="858614" y="1067569"/>
                  <a:pt x="870210" y="1087448"/>
                  <a:pt x="904997" y="1072539"/>
                </a:cubicBezTo>
                <a:cubicBezTo>
                  <a:pt x="939784" y="1057630"/>
                  <a:pt x="991137" y="984743"/>
                  <a:pt x="1034206" y="953269"/>
                </a:cubicBezTo>
                <a:cubicBezTo>
                  <a:pt x="1077275" y="921795"/>
                  <a:pt x="1117032" y="896947"/>
                  <a:pt x="1163414" y="883695"/>
                </a:cubicBezTo>
                <a:cubicBezTo>
                  <a:pt x="1209796" y="870443"/>
                  <a:pt x="1254523" y="857191"/>
                  <a:pt x="1312501" y="873756"/>
                </a:cubicBezTo>
                <a:cubicBezTo>
                  <a:pt x="1370479" y="890321"/>
                  <a:pt x="1454962" y="949956"/>
                  <a:pt x="1511284" y="983086"/>
                </a:cubicBezTo>
                <a:cubicBezTo>
                  <a:pt x="1567606" y="1016217"/>
                  <a:pt x="1635523" y="1022843"/>
                  <a:pt x="1650432" y="1072539"/>
                </a:cubicBezTo>
                <a:cubicBezTo>
                  <a:pt x="1665341" y="1122235"/>
                  <a:pt x="1599080" y="1231564"/>
                  <a:pt x="1600736" y="1281260"/>
                </a:cubicBezTo>
                <a:cubicBezTo>
                  <a:pt x="1602392" y="1330956"/>
                  <a:pt x="1612332" y="1359117"/>
                  <a:pt x="1660371" y="1370713"/>
                </a:cubicBezTo>
                <a:cubicBezTo>
                  <a:pt x="1708410" y="1382309"/>
                  <a:pt x="1817741" y="1367399"/>
                  <a:pt x="1888971" y="1350834"/>
                </a:cubicBezTo>
                <a:cubicBezTo>
                  <a:pt x="1960201" y="1334269"/>
                  <a:pt x="2023149" y="1263038"/>
                  <a:pt x="2087753" y="1271321"/>
                </a:cubicBezTo>
                <a:cubicBezTo>
                  <a:pt x="2152357" y="1279604"/>
                  <a:pt x="2225245" y="1367400"/>
                  <a:pt x="2276597" y="1400530"/>
                </a:cubicBezTo>
                <a:cubicBezTo>
                  <a:pt x="2327949" y="1433660"/>
                  <a:pt x="2369362" y="1432004"/>
                  <a:pt x="2395866" y="1470104"/>
                </a:cubicBezTo>
                <a:cubicBezTo>
                  <a:pt x="2422370" y="1508204"/>
                  <a:pt x="2448875" y="1564526"/>
                  <a:pt x="2435623" y="1629130"/>
                </a:cubicBezTo>
                <a:cubicBezTo>
                  <a:pt x="2422371" y="1693734"/>
                  <a:pt x="2351140" y="1786500"/>
                  <a:pt x="2316353" y="1857730"/>
                </a:cubicBezTo>
                <a:cubicBezTo>
                  <a:pt x="2281566" y="1928960"/>
                  <a:pt x="2173892" y="2021726"/>
                  <a:pt x="2226901" y="2056513"/>
                </a:cubicBezTo>
                <a:cubicBezTo>
                  <a:pt x="2279910" y="2091300"/>
                  <a:pt x="2536671" y="2187378"/>
                  <a:pt x="2634406" y="2066452"/>
                </a:cubicBezTo>
                <a:cubicBezTo>
                  <a:pt x="2732141" y="1945526"/>
                  <a:pt x="2727171" y="1330956"/>
                  <a:pt x="2813310" y="1330956"/>
                </a:cubicBezTo>
                <a:cubicBezTo>
                  <a:pt x="2899449" y="1330956"/>
                  <a:pt x="2896136" y="1864356"/>
                  <a:pt x="3151240" y="2066452"/>
                </a:cubicBezTo>
                <a:cubicBezTo>
                  <a:pt x="3406344" y="2268548"/>
                  <a:pt x="3994410" y="2485552"/>
                  <a:pt x="4343936" y="2543530"/>
                </a:cubicBezTo>
                <a:cubicBezTo>
                  <a:pt x="4693462" y="2601508"/>
                  <a:pt x="5023110" y="2452421"/>
                  <a:pt x="5248397" y="2414321"/>
                </a:cubicBezTo>
                <a:cubicBezTo>
                  <a:pt x="5473684" y="2376221"/>
                  <a:pt x="5674123" y="2354686"/>
                  <a:pt x="5695658" y="2314930"/>
                </a:cubicBezTo>
                <a:cubicBezTo>
                  <a:pt x="5717193" y="2275174"/>
                  <a:pt x="5425645" y="2240386"/>
                  <a:pt x="5377606" y="2175782"/>
                </a:cubicBezTo>
                <a:cubicBezTo>
                  <a:pt x="5329567" y="2111178"/>
                  <a:pt x="5414049" y="2003504"/>
                  <a:pt x="5407423" y="1927304"/>
                </a:cubicBezTo>
                <a:cubicBezTo>
                  <a:pt x="5400797" y="1851104"/>
                  <a:pt x="5385888" y="1769934"/>
                  <a:pt x="5337849" y="1718582"/>
                </a:cubicBezTo>
                <a:cubicBezTo>
                  <a:pt x="5289810" y="1667230"/>
                  <a:pt x="5158944" y="1675513"/>
                  <a:pt x="5119188" y="1619191"/>
                </a:cubicBezTo>
                <a:cubicBezTo>
                  <a:pt x="5079432" y="1562869"/>
                  <a:pt x="5142380" y="1418752"/>
                  <a:pt x="5099310" y="1380652"/>
                </a:cubicBezTo>
                <a:cubicBezTo>
                  <a:pt x="5056241" y="1342552"/>
                  <a:pt x="4930345" y="1355804"/>
                  <a:pt x="4860771" y="1390591"/>
                </a:cubicBezTo>
                <a:cubicBezTo>
                  <a:pt x="4791197" y="1425378"/>
                  <a:pt x="4764692" y="1539677"/>
                  <a:pt x="4681866" y="1589373"/>
                </a:cubicBezTo>
                <a:cubicBezTo>
                  <a:pt x="4599040" y="1639069"/>
                  <a:pt x="4459892" y="1677169"/>
                  <a:pt x="4363814" y="1688765"/>
                </a:cubicBezTo>
                <a:cubicBezTo>
                  <a:pt x="4267736" y="1700361"/>
                  <a:pt x="4176627" y="1612565"/>
                  <a:pt x="4105397" y="1658947"/>
                </a:cubicBezTo>
                <a:cubicBezTo>
                  <a:pt x="4034167" y="1705329"/>
                  <a:pt x="4047419" y="1910738"/>
                  <a:pt x="3936432" y="1967060"/>
                </a:cubicBezTo>
                <a:cubicBezTo>
                  <a:pt x="3825445" y="2023382"/>
                  <a:pt x="3562058" y="2041604"/>
                  <a:pt x="3439475" y="1996878"/>
                </a:cubicBezTo>
                <a:cubicBezTo>
                  <a:pt x="3316892" y="1952152"/>
                  <a:pt x="3270510" y="1837852"/>
                  <a:pt x="3200936" y="1698704"/>
                </a:cubicBezTo>
                <a:cubicBezTo>
                  <a:pt x="3131362" y="1559556"/>
                  <a:pt x="3033628" y="1312735"/>
                  <a:pt x="3022032" y="1161991"/>
                </a:cubicBezTo>
                <a:cubicBezTo>
                  <a:pt x="3010436" y="1011248"/>
                  <a:pt x="3098232" y="862160"/>
                  <a:pt x="3131362" y="794243"/>
                </a:cubicBezTo>
                <a:cubicBezTo>
                  <a:pt x="3164492" y="726326"/>
                  <a:pt x="3192653" y="797556"/>
                  <a:pt x="3220814" y="754486"/>
                </a:cubicBezTo>
                <a:cubicBezTo>
                  <a:pt x="3248975" y="711417"/>
                  <a:pt x="3280449" y="608713"/>
                  <a:pt x="3300327" y="535826"/>
                </a:cubicBezTo>
                <a:cubicBezTo>
                  <a:pt x="3320205" y="462939"/>
                  <a:pt x="3336771" y="365204"/>
                  <a:pt x="3340084" y="317165"/>
                </a:cubicBezTo>
                <a:cubicBezTo>
                  <a:pt x="3343397" y="269126"/>
                  <a:pt x="3335115" y="262500"/>
                  <a:pt x="3320206" y="247591"/>
                </a:cubicBezTo>
                <a:cubicBezTo>
                  <a:pt x="3305297" y="232682"/>
                  <a:pt x="3250632" y="227713"/>
                  <a:pt x="3250632" y="227713"/>
                </a:cubicBezTo>
                <a:cubicBezTo>
                  <a:pt x="3215845" y="217774"/>
                  <a:pt x="3171119" y="179674"/>
                  <a:pt x="3111484" y="187956"/>
                </a:cubicBezTo>
                <a:cubicBezTo>
                  <a:pt x="3051849" y="196238"/>
                  <a:pt x="2944175" y="270782"/>
                  <a:pt x="2892823" y="277408"/>
                </a:cubicBezTo>
                <a:cubicBezTo>
                  <a:pt x="2841471" y="284034"/>
                  <a:pt x="2839814" y="242622"/>
                  <a:pt x="2803371" y="227713"/>
                </a:cubicBezTo>
                <a:cubicBezTo>
                  <a:pt x="2766928" y="212804"/>
                  <a:pt x="2733797" y="189613"/>
                  <a:pt x="2674162" y="187956"/>
                </a:cubicBezTo>
                <a:cubicBezTo>
                  <a:pt x="2614527" y="186299"/>
                  <a:pt x="2495258" y="224399"/>
                  <a:pt x="2445562" y="217773"/>
                </a:cubicBezTo>
                <a:cubicBezTo>
                  <a:pt x="2395866" y="211147"/>
                  <a:pt x="2410775" y="158138"/>
                  <a:pt x="2375988" y="148199"/>
                </a:cubicBezTo>
                <a:cubicBezTo>
                  <a:pt x="2341201" y="138260"/>
                  <a:pt x="2268314" y="169734"/>
                  <a:pt x="2236840" y="158139"/>
                </a:cubicBezTo>
                <a:cubicBezTo>
                  <a:pt x="2205366" y="146544"/>
                  <a:pt x="2210336" y="101817"/>
                  <a:pt x="2187145" y="78626"/>
                </a:cubicBezTo>
                <a:cubicBezTo>
                  <a:pt x="2163954" y="55435"/>
                  <a:pt x="2142418" y="27274"/>
                  <a:pt x="2097692" y="18991"/>
                </a:cubicBezTo>
                <a:cubicBezTo>
                  <a:pt x="2052966" y="10708"/>
                  <a:pt x="1990018" y="30586"/>
                  <a:pt x="1918788" y="28930"/>
                </a:cubicBezTo>
                <a:cubicBezTo>
                  <a:pt x="1847558" y="27274"/>
                  <a:pt x="1711723" y="-19109"/>
                  <a:pt x="1670310" y="9052"/>
                </a:cubicBezTo>
                <a:cubicBezTo>
                  <a:pt x="1628897" y="37213"/>
                  <a:pt x="1640493" y="153169"/>
                  <a:pt x="1670310" y="197895"/>
                </a:cubicBezTo>
                <a:cubicBezTo>
                  <a:pt x="1700127" y="242621"/>
                  <a:pt x="1806145" y="260843"/>
                  <a:pt x="1849214" y="277408"/>
                </a:cubicBezTo>
                <a:cubicBezTo>
                  <a:pt x="1892283" y="293973"/>
                  <a:pt x="1925414" y="269125"/>
                  <a:pt x="1928727" y="297286"/>
                </a:cubicBezTo>
                <a:cubicBezTo>
                  <a:pt x="1932040" y="325447"/>
                  <a:pt x="1922101" y="431464"/>
                  <a:pt x="1869092" y="446373"/>
                </a:cubicBezTo>
                <a:cubicBezTo>
                  <a:pt x="1816083" y="461282"/>
                  <a:pt x="1701784" y="401648"/>
                  <a:pt x="1610675" y="386739"/>
                </a:cubicBezTo>
                <a:cubicBezTo>
                  <a:pt x="1519566" y="371830"/>
                  <a:pt x="1398640" y="378456"/>
                  <a:pt x="1322440" y="356921"/>
                </a:cubicBezTo>
                <a:cubicBezTo>
                  <a:pt x="1246240" y="335386"/>
                  <a:pt x="1196544" y="284034"/>
                  <a:pt x="1153475" y="257530"/>
                </a:cubicBezTo>
                <a:cubicBezTo>
                  <a:pt x="1110406" y="231026"/>
                  <a:pt x="1120345" y="202864"/>
                  <a:pt x="1064023" y="197895"/>
                </a:cubicBezTo>
                <a:cubicBezTo>
                  <a:pt x="1007701" y="192925"/>
                  <a:pt x="909967" y="209491"/>
                  <a:pt x="815545" y="227713"/>
                </a:cubicBezTo>
                <a:cubicBezTo>
                  <a:pt x="721123" y="245935"/>
                  <a:pt x="621731" y="284035"/>
                  <a:pt x="497492" y="307226"/>
                </a:cubicBezTo>
                <a:cubicBezTo>
                  <a:pt x="373253" y="330417"/>
                  <a:pt x="172814" y="279065"/>
                  <a:pt x="89988" y="346982"/>
                </a:cubicBezTo>
                <a:close/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B9B92B8-A697-0D40-9560-CDA08BDEFE24}"/>
              </a:ext>
            </a:extLst>
          </p:cNvPr>
          <p:cNvSpPr/>
          <p:nvPr/>
        </p:nvSpPr>
        <p:spPr>
          <a:xfrm>
            <a:off x="10150811" y="1834691"/>
            <a:ext cx="2385820" cy="2190795"/>
          </a:xfrm>
          <a:custGeom>
            <a:avLst/>
            <a:gdLst>
              <a:gd name="connsiteX0" fmla="*/ 1759492 w 1789365"/>
              <a:gd name="connsiteY0" fmla="*/ 472660 h 1643096"/>
              <a:gd name="connsiteX1" fmla="*/ 1570649 w 1789365"/>
              <a:gd name="connsiteY1" fmla="*/ 671443 h 1643096"/>
              <a:gd name="connsiteX2" fmla="*/ 1719735 w 1789365"/>
              <a:gd name="connsiteY2" fmla="*/ 959678 h 1643096"/>
              <a:gd name="connsiteX3" fmla="*/ 1789309 w 1789365"/>
              <a:gd name="connsiteY3" fmla="*/ 1257852 h 1643096"/>
              <a:gd name="connsiteX4" fmla="*/ 1709796 w 1789365"/>
              <a:gd name="connsiteY4" fmla="*/ 1546086 h 1643096"/>
              <a:gd name="connsiteX5" fmla="*/ 1441440 w 1789365"/>
              <a:gd name="connsiteY5" fmla="*/ 1635539 h 1643096"/>
              <a:gd name="connsiteX6" fmla="*/ 1262535 w 1789365"/>
              <a:gd name="connsiteY6" fmla="*/ 1615660 h 1643096"/>
              <a:gd name="connsiteX7" fmla="*/ 1272475 w 1789365"/>
              <a:gd name="connsiteY7" fmla="*/ 1436756 h 1643096"/>
              <a:gd name="connsiteX8" fmla="*/ 1222779 w 1789365"/>
              <a:gd name="connsiteY8" fmla="*/ 1377121 h 1643096"/>
              <a:gd name="connsiteX9" fmla="*/ 1113449 w 1789365"/>
              <a:gd name="connsiteY9" fmla="*/ 1377121 h 1643096"/>
              <a:gd name="connsiteX10" fmla="*/ 1043875 w 1789365"/>
              <a:gd name="connsiteY10" fmla="*/ 1436756 h 1643096"/>
              <a:gd name="connsiteX11" fmla="*/ 984240 w 1789365"/>
              <a:gd name="connsiteY11" fmla="*/ 1446695 h 1643096"/>
              <a:gd name="connsiteX12" fmla="*/ 924605 w 1789365"/>
              <a:gd name="connsiteY12" fmla="*/ 1347304 h 1643096"/>
              <a:gd name="connsiteX13" fmla="*/ 894788 w 1789365"/>
              <a:gd name="connsiteY13" fmla="*/ 1257852 h 1643096"/>
              <a:gd name="connsiteX14" fmla="*/ 864970 w 1789365"/>
              <a:gd name="connsiteY14" fmla="*/ 1158460 h 1643096"/>
              <a:gd name="connsiteX15" fmla="*/ 785457 w 1789365"/>
              <a:gd name="connsiteY15" fmla="*/ 1069008 h 1643096"/>
              <a:gd name="connsiteX16" fmla="*/ 646309 w 1789365"/>
              <a:gd name="connsiteY16" fmla="*/ 1138582 h 1643096"/>
              <a:gd name="connsiteX17" fmla="*/ 487283 w 1789365"/>
              <a:gd name="connsiteY17" fmla="*/ 1098825 h 1643096"/>
              <a:gd name="connsiteX18" fmla="*/ 318318 w 1789365"/>
              <a:gd name="connsiteY18" fmla="*/ 1039191 h 1643096"/>
              <a:gd name="connsiteX19" fmla="*/ 179170 w 1789365"/>
              <a:gd name="connsiteY19" fmla="*/ 929860 h 1643096"/>
              <a:gd name="connsiteX20" fmla="*/ 169231 w 1789365"/>
              <a:gd name="connsiteY20" fmla="*/ 850347 h 1643096"/>
              <a:gd name="connsiteX21" fmla="*/ 149353 w 1789365"/>
              <a:gd name="connsiteY21" fmla="*/ 790712 h 1643096"/>
              <a:gd name="connsiteX22" fmla="*/ 49962 w 1789365"/>
              <a:gd name="connsiteY22" fmla="*/ 780773 h 1643096"/>
              <a:gd name="connsiteX23" fmla="*/ 266 w 1789365"/>
              <a:gd name="connsiteY23" fmla="*/ 651565 h 1643096"/>
              <a:gd name="connsiteX24" fmla="*/ 69840 w 1789365"/>
              <a:gd name="connsiteY24" fmla="*/ 552173 h 1643096"/>
              <a:gd name="connsiteX25" fmla="*/ 228866 w 1789365"/>
              <a:gd name="connsiteY25" fmla="*/ 422965 h 1643096"/>
              <a:gd name="connsiteX26" fmla="*/ 377953 w 1789365"/>
              <a:gd name="connsiteY26" fmla="*/ 253999 h 1643096"/>
              <a:gd name="connsiteX27" fmla="*/ 467405 w 1789365"/>
              <a:gd name="connsiteY27" fmla="*/ 383208 h 1643096"/>
              <a:gd name="connsiteX28" fmla="*/ 676127 w 1789365"/>
              <a:gd name="connsiteY28" fmla="*/ 462721 h 1643096"/>
              <a:gd name="connsiteX29" fmla="*/ 994179 w 1789365"/>
              <a:gd name="connsiteY29" fmla="*/ 482599 h 1643096"/>
              <a:gd name="connsiteX30" fmla="*/ 1113449 w 1789365"/>
              <a:gd name="connsiteY30" fmla="*/ 442843 h 1643096"/>
              <a:gd name="connsiteX31" fmla="*/ 1173083 w 1789365"/>
              <a:gd name="connsiteY31" fmla="*/ 363330 h 1643096"/>
              <a:gd name="connsiteX32" fmla="*/ 1292353 w 1789365"/>
              <a:gd name="connsiteY32" fmla="*/ 303695 h 1643096"/>
              <a:gd name="connsiteX33" fmla="*/ 1322170 w 1789365"/>
              <a:gd name="connsiteY33" fmla="*/ 244060 h 1643096"/>
              <a:gd name="connsiteX34" fmla="*/ 1153205 w 1789365"/>
              <a:gd name="connsiteY34" fmla="*/ 214243 h 1643096"/>
              <a:gd name="connsiteX35" fmla="*/ 1222779 w 1789365"/>
              <a:gd name="connsiteY35" fmla="*/ 85034 h 1643096"/>
              <a:gd name="connsiteX36" fmla="*/ 1252596 w 1789365"/>
              <a:gd name="connsiteY36" fmla="*/ 5521 h 1643096"/>
              <a:gd name="connsiteX37" fmla="*/ 1342049 w 1789365"/>
              <a:gd name="connsiteY37" fmla="*/ 15460 h 1643096"/>
              <a:gd name="connsiteX38" fmla="*/ 1461318 w 1789365"/>
              <a:gd name="connsiteY38" fmla="*/ 85034 h 1643096"/>
              <a:gd name="connsiteX39" fmla="*/ 1590527 w 1789365"/>
              <a:gd name="connsiteY39" fmla="*/ 164547 h 1643096"/>
              <a:gd name="connsiteX40" fmla="*/ 1670040 w 1789365"/>
              <a:gd name="connsiteY40" fmla="*/ 244060 h 1643096"/>
              <a:gd name="connsiteX41" fmla="*/ 1729675 w 1789365"/>
              <a:gd name="connsiteY41" fmla="*/ 413025 h 1643096"/>
              <a:gd name="connsiteX42" fmla="*/ 1759492 w 1789365"/>
              <a:gd name="connsiteY42" fmla="*/ 472660 h 164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89365" h="1643096">
                <a:moveTo>
                  <a:pt x="1759492" y="472660"/>
                </a:moveTo>
                <a:cubicBezTo>
                  <a:pt x="1732988" y="515730"/>
                  <a:pt x="1577275" y="590273"/>
                  <a:pt x="1570649" y="671443"/>
                </a:cubicBezTo>
                <a:cubicBezTo>
                  <a:pt x="1564023" y="752613"/>
                  <a:pt x="1683292" y="861943"/>
                  <a:pt x="1719735" y="959678"/>
                </a:cubicBezTo>
                <a:cubicBezTo>
                  <a:pt x="1756178" y="1057413"/>
                  <a:pt x="1790966" y="1160117"/>
                  <a:pt x="1789309" y="1257852"/>
                </a:cubicBezTo>
                <a:cubicBezTo>
                  <a:pt x="1787653" y="1355587"/>
                  <a:pt x="1767774" y="1483138"/>
                  <a:pt x="1709796" y="1546086"/>
                </a:cubicBezTo>
                <a:cubicBezTo>
                  <a:pt x="1651818" y="1609034"/>
                  <a:pt x="1515983" y="1623943"/>
                  <a:pt x="1441440" y="1635539"/>
                </a:cubicBezTo>
                <a:cubicBezTo>
                  <a:pt x="1366897" y="1647135"/>
                  <a:pt x="1290696" y="1648790"/>
                  <a:pt x="1262535" y="1615660"/>
                </a:cubicBezTo>
                <a:cubicBezTo>
                  <a:pt x="1234374" y="1582530"/>
                  <a:pt x="1272475" y="1436756"/>
                  <a:pt x="1272475" y="1436756"/>
                </a:cubicBezTo>
                <a:cubicBezTo>
                  <a:pt x="1265849" y="1397000"/>
                  <a:pt x="1249283" y="1387060"/>
                  <a:pt x="1222779" y="1377121"/>
                </a:cubicBezTo>
                <a:cubicBezTo>
                  <a:pt x="1196275" y="1367182"/>
                  <a:pt x="1143266" y="1367182"/>
                  <a:pt x="1113449" y="1377121"/>
                </a:cubicBezTo>
                <a:cubicBezTo>
                  <a:pt x="1083632" y="1387060"/>
                  <a:pt x="1043875" y="1436756"/>
                  <a:pt x="1043875" y="1436756"/>
                </a:cubicBezTo>
                <a:cubicBezTo>
                  <a:pt x="1022340" y="1448352"/>
                  <a:pt x="1004118" y="1461604"/>
                  <a:pt x="984240" y="1446695"/>
                </a:cubicBezTo>
                <a:cubicBezTo>
                  <a:pt x="964362" y="1431786"/>
                  <a:pt x="939514" y="1378778"/>
                  <a:pt x="924605" y="1347304"/>
                </a:cubicBezTo>
                <a:cubicBezTo>
                  <a:pt x="909696" y="1315830"/>
                  <a:pt x="904727" y="1289326"/>
                  <a:pt x="894788" y="1257852"/>
                </a:cubicBezTo>
                <a:cubicBezTo>
                  <a:pt x="884849" y="1226378"/>
                  <a:pt x="883192" y="1189934"/>
                  <a:pt x="864970" y="1158460"/>
                </a:cubicBezTo>
                <a:cubicBezTo>
                  <a:pt x="846748" y="1126986"/>
                  <a:pt x="821900" y="1072321"/>
                  <a:pt x="785457" y="1069008"/>
                </a:cubicBezTo>
                <a:cubicBezTo>
                  <a:pt x="749013" y="1065695"/>
                  <a:pt x="696005" y="1133613"/>
                  <a:pt x="646309" y="1138582"/>
                </a:cubicBezTo>
                <a:cubicBezTo>
                  <a:pt x="596613" y="1143551"/>
                  <a:pt x="541948" y="1115390"/>
                  <a:pt x="487283" y="1098825"/>
                </a:cubicBezTo>
                <a:cubicBezTo>
                  <a:pt x="432618" y="1082260"/>
                  <a:pt x="369670" y="1067352"/>
                  <a:pt x="318318" y="1039191"/>
                </a:cubicBezTo>
                <a:cubicBezTo>
                  <a:pt x="266966" y="1011030"/>
                  <a:pt x="204018" y="961334"/>
                  <a:pt x="179170" y="929860"/>
                </a:cubicBezTo>
                <a:cubicBezTo>
                  <a:pt x="154322" y="898386"/>
                  <a:pt x="169231" y="850347"/>
                  <a:pt x="169231" y="850347"/>
                </a:cubicBezTo>
                <a:cubicBezTo>
                  <a:pt x="164261" y="827156"/>
                  <a:pt x="169231" y="802308"/>
                  <a:pt x="149353" y="790712"/>
                </a:cubicBezTo>
                <a:cubicBezTo>
                  <a:pt x="129475" y="779116"/>
                  <a:pt x="74810" y="803964"/>
                  <a:pt x="49962" y="780773"/>
                </a:cubicBezTo>
                <a:cubicBezTo>
                  <a:pt x="25114" y="757582"/>
                  <a:pt x="-3047" y="689665"/>
                  <a:pt x="266" y="651565"/>
                </a:cubicBezTo>
                <a:cubicBezTo>
                  <a:pt x="3579" y="613465"/>
                  <a:pt x="31740" y="590273"/>
                  <a:pt x="69840" y="552173"/>
                </a:cubicBezTo>
                <a:cubicBezTo>
                  <a:pt x="107940" y="514073"/>
                  <a:pt x="177514" y="472661"/>
                  <a:pt x="228866" y="422965"/>
                </a:cubicBezTo>
                <a:cubicBezTo>
                  <a:pt x="280218" y="373269"/>
                  <a:pt x="338196" y="260625"/>
                  <a:pt x="377953" y="253999"/>
                </a:cubicBezTo>
                <a:cubicBezTo>
                  <a:pt x="417709" y="247373"/>
                  <a:pt x="417709" y="348421"/>
                  <a:pt x="467405" y="383208"/>
                </a:cubicBezTo>
                <a:cubicBezTo>
                  <a:pt x="517101" y="417995"/>
                  <a:pt x="588331" y="446156"/>
                  <a:pt x="676127" y="462721"/>
                </a:cubicBezTo>
                <a:cubicBezTo>
                  <a:pt x="763923" y="479286"/>
                  <a:pt x="921292" y="485912"/>
                  <a:pt x="994179" y="482599"/>
                </a:cubicBezTo>
                <a:cubicBezTo>
                  <a:pt x="1067066" y="479286"/>
                  <a:pt x="1083632" y="462721"/>
                  <a:pt x="1113449" y="442843"/>
                </a:cubicBezTo>
                <a:cubicBezTo>
                  <a:pt x="1143266" y="422965"/>
                  <a:pt x="1143266" y="386521"/>
                  <a:pt x="1173083" y="363330"/>
                </a:cubicBezTo>
                <a:cubicBezTo>
                  <a:pt x="1202900" y="340139"/>
                  <a:pt x="1292353" y="303695"/>
                  <a:pt x="1292353" y="303695"/>
                </a:cubicBezTo>
                <a:cubicBezTo>
                  <a:pt x="1317201" y="283817"/>
                  <a:pt x="1345361" y="258969"/>
                  <a:pt x="1322170" y="244060"/>
                </a:cubicBezTo>
                <a:cubicBezTo>
                  <a:pt x="1298979" y="229151"/>
                  <a:pt x="1169770" y="240747"/>
                  <a:pt x="1153205" y="214243"/>
                </a:cubicBezTo>
                <a:cubicBezTo>
                  <a:pt x="1136640" y="187739"/>
                  <a:pt x="1206214" y="119821"/>
                  <a:pt x="1222779" y="85034"/>
                </a:cubicBezTo>
                <a:cubicBezTo>
                  <a:pt x="1239344" y="50247"/>
                  <a:pt x="1232718" y="17117"/>
                  <a:pt x="1252596" y="5521"/>
                </a:cubicBezTo>
                <a:cubicBezTo>
                  <a:pt x="1272474" y="-6075"/>
                  <a:pt x="1307262" y="2208"/>
                  <a:pt x="1342049" y="15460"/>
                </a:cubicBezTo>
                <a:cubicBezTo>
                  <a:pt x="1376836" y="28712"/>
                  <a:pt x="1419905" y="60186"/>
                  <a:pt x="1461318" y="85034"/>
                </a:cubicBezTo>
                <a:cubicBezTo>
                  <a:pt x="1502731" y="109882"/>
                  <a:pt x="1555740" y="138043"/>
                  <a:pt x="1590527" y="164547"/>
                </a:cubicBezTo>
                <a:cubicBezTo>
                  <a:pt x="1625314" y="191051"/>
                  <a:pt x="1646849" y="202647"/>
                  <a:pt x="1670040" y="244060"/>
                </a:cubicBezTo>
                <a:cubicBezTo>
                  <a:pt x="1693231" y="285473"/>
                  <a:pt x="1713110" y="373268"/>
                  <a:pt x="1729675" y="413025"/>
                </a:cubicBezTo>
                <a:cubicBezTo>
                  <a:pt x="1746240" y="452781"/>
                  <a:pt x="1785996" y="429590"/>
                  <a:pt x="1759492" y="47266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2FE63543-170D-A649-A850-46BF2704F331}"/>
              </a:ext>
            </a:extLst>
          </p:cNvPr>
          <p:cNvSpPr/>
          <p:nvPr/>
        </p:nvSpPr>
        <p:spPr>
          <a:xfrm>
            <a:off x="1378227" y="3087168"/>
            <a:ext cx="4117885" cy="5571485"/>
          </a:xfrm>
          <a:custGeom>
            <a:avLst/>
            <a:gdLst>
              <a:gd name="connsiteX0" fmla="*/ 49695 w 3088414"/>
              <a:gd name="connsiteY0" fmla="*/ 636546 h 4178614"/>
              <a:gd name="connsiteX1" fmla="*/ 119269 w 3088414"/>
              <a:gd name="connsiteY1" fmla="*/ 447702 h 4178614"/>
              <a:gd name="connsiteX2" fmla="*/ 79513 w 3088414"/>
              <a:gd name="connsiteY2" fmla="*/ 308554 h 4178614"/>
              <a:gd name="connsiteX3" fmla="*/ 39756 w 3088414"/>
              <a:gd name="connsiteY3" fmla="*/ 159467 h 4178614"/>
              <a:gd name="connsiteX4" fmla="*/ 0 w 3088414"/>
              <a:gd name="connsiteY4" fmla="*/ 60076 h 4178614"/>
              <a:gd name="connsiteX5" fmla="*/ 39756 w 3088414"/>
              <a:gd name="connsiteY5" fmla="*/ 441 h 4178614"/>
              <a:gd name="connsiteX6" fmla="*/ 188843 w 3088414"/>
              <a:gd name="connsiteY6" fmla="*/ 89894 h 4178614"/>
              <a:gd name="connsiteX7" fmla="*/ 397565 w 3088414"/>
              <a:gd name="connsiteY7" fmla="*/ 199224 h 4178614"/>
              <a:gd name="connsiteX8" fmla="*/ 477078 w 3088414"/>
              <a:gd name="connsiteY8" fmla="*/ 308554 h 4178614"/>
              <a:gd name="connsiteX9" fmla="*/ 636104 w 3088414"/>
              <a:gd name="connsiteY9" fmla="*/ 447702 h 4178614"/>
              <a:gd name="connsiteX10" fmla="*/ 954156 w 3088414"/>
              <a:gd name="connsiteY10" fmla="*/ 437763 h 4178614"/>
              <a:gd name="connsiteX11" fmla="*/ 1192695 w 3088414"/>
              <a:gd name="connsiteY11" fmla="*/ 427824 h 4178614"/>
              <a:gd name="connsiteX12" fmla="*/ 1620078 w 3088414"/>
              <a:gd name="connsiteY12" fmla="*/ 427824 h 4178614"/>
              <a:gd name="connsiteX13" fmla="*/ 1948069 w 3088414"/>
              <a:gd name="connsiteY13" fmla="*/ 626607 h 4178614"/>
              <a:gd name="connsiteX14" fmla="*/ 3051313 w 3088414"/>
              <a:gd name="connsiteY14" fmla="*/ 1739789 h 4178614"/>
              <a:gd name="connsiteX15" fmla="*/ 2792895 w 3088414"/>
              <a:gd name="connsiteY15" fmla="*/ 2634311 h 4178614"/>
              <a:gd name="connsiteX16" fmla="*/ 2445026 w 3088414"/>
              <a:gd name="connsiteY16" fmla="*/ 3608346 h 4178614"/>
              <a:gd name="connsiteX17" fmla="*/ 2017643 w 3088414"/>
              <a:gd name="connsiteY17" fmla="*/ 3787250 h 4178614"/>
              <a:gd name="connsiteX18" fmla="*/ 2037521 w 3088414"/>
              <a:gd name="connsiteY18" fmla="*/ 3956215 h 4178614"/>
              <a:gd name="connsiteX19" fmla="*/ 2117034 w 3088414"/>
              <a:gd name="connsiteY19" fmla="*/ 4174876 h 4178614"/>
              <a:gd name="connsiteX20" fmla="*/ 1202634 w 3088414"/>
              <a:gd name="connsiteY20" fmla="*/ 4035728 h 4178614"/>
              <a:gd name="connsiteX21" fmla="*/ 1212573 w 3088414"/>
              <a:gd name="connsiteY21" fmla="*/ 3359867 h 4178614"/>
              <a:gd name="connsiteX22" fmla="*/ 1311965 w 3088414"/>
              <a:gd name="connsiteY22" fmla="*/ 2604494 h 4178614"/>
              <a:gd name="connsiteX23" fmla="*/ 546652 w 3088414"/>
              <a:gd name="connsiteY23" fmla="*/ 1839181 h 4178614"/>
              <a:gd name="connsiteX24" fmla="*/ 278295 w 3088414"/>
              <a:gd name="connsiteY24" fmla="*/ 1014233 h 4178614"/>
              <a:gd name="connsiteX25" fmla="*/ 49695 w 3088414"/>
              <a:gd name="connsiteY25" fmla="*/ 636546 h 4178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088414" h="4178614">
                <a:moveTo>
                  <a:pt x="49695" y="636546"/>
                </a:moveTo>
                <a:cubicBezTo>
                  <a:pt x="23191" y="542124"/>
                  <a:pt x="114299" y="502367"/>
                  <a:pt x="119269" y="447702"/>
                </a:cubicBezTo>
                <a:cubicBezTo>
                  <a:pt x="124239" y="393037"/>
                  <a:pt x="92765" y="356593"/>
                  <a:pt x="79513" y="308554"/>
                </a:cubicBezTo>
                <a:cubicBezTo>
                  <a:pt x="66261" y="260515"/>
                  <a:pt x="53008" y="200880"/>
                  <a:pt x="39756" y="159467"/>
                </a:cubicBezTo>
                <a:cubicBezTo>
                  <a:pt x="26504" y="118054"/>
                  <a:pt x="0" y="86580"/>
                  <a:pt x="0" y="60076"/>
                </a:cubicBezTo>
                <a:cubicBezTo>
                  <a:pt x="0" y="33572"/>
                  <a:pt x="8282" y="-4529"/>
                  <a:pt x="39756" y="441"/>
                </a:cubicBezTo>
                <a:cubicBezTo>
                  <a:pt x="71230" y="5411"/>
                  <a:pt x="129208" y="56764"/>
                  <a:pt x="188843" y="89894"/>
                </a:cubicBezTo>
                <a:cubicBezTo>
                  <a:pt x="248478" y="123024"/>
                  <a:pt x="349526" y="162781"/>
                  <a:pt x="397565" y="199224"/>
                </a:cubicBezTo>
                <a:cubicBezTo>
                  <a:pt x="445604" y="235667"/>
                  <a:pt x="437322" y="267141"/>
                  <a:pt x="477078" y="308554"/>
                </a:cubicBezTo>
                <a:cubicBezTo>
                  <a:pt x="516834" y="349967"/>
                  <a:pt x="556591" y="426167"/>
                  <a:pt x="636104" y="447702"/>
                </a:cubicBezTo>
                <a:cubicBezTo>
                  <a:pt x="715617" y="469237"/>
                  <a:pt x="954156" y="437763"/>
                  <a:pt x="954156" y="437763"/>
                </a:cubicBezTo>
                <a:cubicBezTo>
                  <a:pt x="1046921" y="434450"/>
                  <a:pt x="1081708" y="429480"/>
                  <a:pt x="1192695" y="427824"/>
                </a:cubicBezTo>
                <a:cubicBezTo>
                  <a:pt x="1303682" y="426167"/>
                  <a:pt x="1494182" y="394694"/>
                  <a:pt x="1620078" y="427824"/>
                </a:cubicBezTo>
                <a:cubicBezTo>
                  <a:pt x="1745974" y="460954"/>
                  <a:pt x="1709530" y="407946"/>
                  <a:pt x="1948069" y="626607"/>
                </a:cubicBezTo>
                <a:cubicBezTo>
                  <a:pt x="2186608" y="845268"/>
                  <a:pt x="2910509" y="1405172"/>
                  <a:pt x="3051313" y="1739789"/>
                </a:cubicBezTo>
                <a:cubicBezTo>
                  <a:pt x="3192117" y="2074406"/>
                  <a:pt x="2893943" y="2322885"/>
                  <a:pt x="2792895" y="2634311"/>
                </a:cubicBezTo>
                <a:cubicBezTo>
                  <a:pt x="2691847" y="2945737"/>
                  <a:pt x="2574235" y="3416190"/>
                  <a:pt x="2445026" y="3608346"/>
                </a:cubicBezTo>
                <a:cubicBezTo>
                  <a:pt x="2315817" y="3800503"/>
                  <a:pt x="2085560" y="3729272"/>
                  <a:pt x="2017643" y="3787250"/>
                </a:cubicBezTo>
                <a:cubicBezTo>
                  <a:pt x="1949726" y="3845228"/>
                  <a:pt x="2020956" y="3891611"/>
                  <a:pt x="2037521" y="3956215"/>
                </a:cubicBezTo>
                <a:cubicBezTo>
                  <a:pt x="2054086" y="4020819"/>
                  <a:pt x="2256182" y="4161624"/>
                  <a:pt x="2117034" y="4174876"/>
                </a:cubicBezTo>
                <a:cubicBezTo>
                  <a:pt x="1977886" y="4188128"/>
                  <a:pt x="1353378" y="4171563"/>
                  <a:pt x="1202634" y="4035728"/>
                </a:cubicBezTo>
                <a:cubicBezTo>
                  <a:pt x="1051890" y="3899893"/>
                  <a:pt x="1194351" y="3598406"/>
                  <a:pt x="1212573" y="3359867"/>
                </a:cubicBezTo>
                <a:cubicBezTo>
                  <a:pt x="1230795" y="3121328"/>
                  <a:pt x="1422952" y="2857942"/>
                  <a:pt x="1311965" y="2604494"/>
                </a:cubicBezTo>
                <a:cubicBezTo>
                  <a:pt x="1200978" y="2351046"/>
                  <a:pt x="718930" y="2104224"/>
                  <a:pt x="546652" y="1839181"/>
                </a:cubicBezTo>
                <a:cubicBezTo>
                  <a:pt x="374374" y="1574138"/>
                  <a:pt x="359465" y="1213016"/>
                  <a:pt x="278295" y="1014233"/>
                </a:cubicBezTo>
                <a:cubicBezTo>
                  <a:pt x="197125" y="815450"/>
                  <a:pt x="76199" y="730968"/>
                  <a:pt x="49695" y="636546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689E-8076-494B-AA66-75608BA5A9FC}"/>
              </a:ext>
            </a:extLst>
          </p:cNvPr>
          <p:cNvSpPr txBox="1"/>
          <p:nvPr/>
        </p:nvSpPr>
        <p:spPr>
          <a:xfrm>
            <a:off x="6775600" y="4396655"/>
            <a:ext cx="196692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Африканский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B4FE1-F7D1-1348-9CFA-BB15BC2B1246}"/>
              </a:ext>
            </a:extLst>
          </p:cNvPr>
          <p:cNvSpPr txBox="1"/>
          <p:nvPr/>
        </p:nvSpPr>
        <p:spPr>
          <a:xfrm>
            <a:off x="7467293" y="3056071"/>
            <a:ext cx="196692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Исламский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EA1AE-50AC-1F41-A2AD-5BCBCC354802}"/>
              </a:ext>
            </a:extLst>
          </p:cNvPr>
          <p:cNvSpPr txBox="1"/>
          <p:nvPr/>
        </p:nvSpPr>
        <p:spPr>
          <a:xfrm>
            <a:off x="2995773" y="5097838"/>
            <a:ext cx="27602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Латино-Американский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1C905D-200E-124C-B9FC-01CE4EB13074}"/>
              </a:ext>
            </a:extLst>
          </p:cNvPr>
          <p:cNvSpPr txBox="1"/>
          <p:nvPr/>
        </p:nvSpPr>
        <p:spPr>
          <a:xfrm rot="16200000">
            <a:off x="7009493" y="1878956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0669DC-973B-7346-BAC3-6D545B3B01AA}"/>
              </a:ext>
            </a:extLst>
          </p:cNvPr>
          <p:cNvSpPr txBox="1"/>
          <p:nvPr/>
        </p:nvSpPr>
        <p:spPr>
          <a:xfrm>
            <a:off x="1449355" y="3220218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BF1BD9-057A-9542-8220-442D7BB361C3}"/>
              </a:ext>
            </a:extLst>
          </p:cNvPr>
          <p:cNvSpPr txBox="1"/>
          <p:nvPr/>
        </p:nvSpPr>
        <p:spPr>
          <a:xfrm>
            <a:off x="6605809" y="3876331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13BE6F-E77B-E245-BDEB-B103155562EF}"/>
              </a:ext>
            </a:extLst>
          </p:cNvPr>
          <p:cNvSpPr txBox="1"/>
          <p:nvPr/>
        </p:nvSpPr>
        <p:spPr>
          <a:xfrm>
            <a:off x="9207511" y="3140560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792B3A-D2DE-9844-ADBD-06830712EAD1}"/>
              </a:ext>
            </a:extLst>
          </p:cNvPr>
          <p:cNvSpPr txBox="1"/>
          <p:nvPr/>
        </p:nvSpPr>
        <p:spPr>
          <a:xfrm>
            <a:off x="10283102" y="3173502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3C60CC-7A64-874B-AD69-16573B08ED41}"/>
              </a:ext>
            </a:extLst>
          </p:cNvPr>
          <p:cNvSpPr txBox="1"/>
          <p:nvPr/>
        </p:nvSpPr>
        <p:spPr>
          <a:xfrm>
            <a:off x="10663665" y="2106790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C276CB-6415-0F41-A139-37173A468CF3}"/>
              </a:ext>
            </a:extLst>
          </p:cNvPr>
          <p:cNvSpPr txBox="1"/>
          <p:nvPr/>
        </p:nvSpPr>
        <p:spPr>
          <a:xfrm>
            <a:off x="10996045" y="4112248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</p:spTree>
    <p:extLst>
      <p:ext uri="{BB962C8B-B14F-4D97-AF65-F5344CB8AC3E}">
        <p14:creationId xmlns:p14="http://schemas.microsoft.com/office/powerpoint/2010/main" val="283167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8461940F-346C-2540-9F83-5196DBEB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803387" y="394306"/>
            <a:ext cx="1117599" cy="1023583"/>
          </a:xfrm>
        </p:spPr>
        <p:txBody>
          <a:bodyPr/>
          <a:lstStyle/>
          <a:p>
            <a:pPr>
              <a:defRPr/>
            </a:pPr>
            <a:fld id="{73D4391C-B8C0-B24A-A837-316267417444}" type="slidenum">
              <a:rPr lang="ru-RU" smtClean="0"/>
              <a:t>8</a:t>
            </a:fld>
            <a:endParaRPr lang="ru-R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78A3C-014F-8A44-8BA2-42B9AA067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6255999" cy="9144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5F70C5-FEED-6E43-8B8A-5638207C816E}"/>
              </a:ext>
            </a:extLst>
          </p:cNvPr>
          <p:cNvSpPr txBox="1"/>
          <p:nvPr/>
        </p:nvSpPr>
        <p:spPr>
          <a:xfrm>
            <a:off x="4448309" y="1469811"/>
            <a:ext cx="3644347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(атлантическая)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50F84F-BC19-FD42-80B9-7CC19C5C5BF6}"/>
              </a:ext>
            </a:extLst>
          </p:cNvPr>
          <p:cNvSpPr txBox="1"/>
          <p:nvPr/>
        </p:nvSpPr>
        <p:spPr>
          <a:xfrm>
            <a:off x="9304597" y="1017737"/>
            <a:ext cx="27715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Русская цивилизация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706AEB-DE50-5242-9F49-19CC57A85255}"/>
              </a:ext>
            </a:extLst>
          </p:cNvPr>
          <p:cNvSpPr txBox="1"/>
          <p:nvPr/>
        </p:nvSpPr>
        <p:spPr>
          <a:xfrm>
            <a:off x="10511851" y="2548424"/>
            <a:ext cx="1617456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Китайский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полюс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F0A55D-8A20-C34F-8A42-6566EC65DD40}"/>
              </a:ext>
            </a:extLst>
          </p:cNvPr>
          <p:cNvSpPr txBox="1"/>
          <p:nvPr/>
        </p:nvSpPr>
        <p:spPr>
          <a:xfrm>
            <a:off x="9616404" y="4001857"/>
            <a:ext cx="206886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Индийская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92B61D-49BA-AC46-80CD-73D7B52598EE}"/>
              </a:ext>
            </a:extLst>
          </p:cNvPr>
          <p:cNvSpPr txBox="1"/>
          <p:nvPr/>
        </p:nvSpPr>
        <p:spPr>
          <a:xfrm>
            <a:off x="5754715" y="8234832"/>
            <a:ext cx="6284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Цивилизации и цивилизационные фронтиры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EC4397D4-3832-FE4D-B115-53E36EE61EBC}"/>
              </a:ext>
            </a:extLst>
          </p:cNvPr>
          <p:cNvSpPr/>
          <p:nvPr/>
        </p:nvSpPr>
        <p:spPr>
          <a:xfrm>
            <a:off x="5233279" y="3632525"/>
            <a:ext cx="4267085" cy="4056131"/>
          </a:xfrm>
          <a:custGeom>
            <a:avLst/>
            <a:gdLst>
              <a:gd name="connsiteX0" fmla="*/ 458198 w 3200314"/>
              <a:gd name="connsiteY0" fmla="*/ 98319 h 3042098"/>
              <a:gd name="connsiteX1" fmla="*/ 935276 w 3200314"/>
              <a:gd name="connsiteY1" fmla="*/ 38684 h 3042098"/>
              <a:gd name="connsiteX2" fmla="*/ 1223511 w 3200314"/>
              <a:gd name="connsiteY2" fmla="*/ 217589 h 3042098"/>
              <a:gd name="connsiteX3" fmla="*/ 1521684 w 3200314"/>
              <a:gd name="connsiteY3" fmla="*/ 8867 h 3042098"/>
              <a:gd name="connsiteX4" fmla="*/ 1939128 w 3200314"/>
              <a:gd name="connsiteY4" fmla="*/ 187771 h 3042098"/>
              <a:gd name="connsiteX5" fmla="*/ 1919250 w 3200314"/>
              <a:gd name="connsiteY5" fmla="*/ 485945 h 3042098"/>
              <a:gd name="connsiteX6" fmla="*/ 2267119 w 3200314"/>
              <a:gd name="connsiteY6" fmla="*/ 515763 h 3042098"/>
              <a:gd name="connsiteX7" fmla="*/ 2455963 w 3200314"/>
              <a:gd name="connsiteY7" fmla="*/ 456128 h 3042098"/>
              <a:gd name="connsiteX8" fmla="*/ 2704441 w 3200314"/>
              <a:gd name="connsiteY8" fmla="*/ 625093 h 3042098"/>
              <a:gd name="connsiteX9" fmla="*/ 2734258 w 3200314"/>
              <a:gd name="connsiteY9" fmla="*/ 744363 h 3042098"/>
              <a:gd name="connsiteX10" fmla="*/ 2644806 w 3200314"/>
              <a:gd name="connsiteY10" fmla="*/ 943145 h 3042098"/>
              <a:gd name="connsiteX11" fmla="*/ 2555354 w 3200314"/>
              <a:gd name="connsiteY11" fmla="*/ 1221441 h 3042098"/>
              <a:gd name="connsiteX12" fmla="*/ 3072189 w 3200314"/>
              <a:gd name="connsiteY12" fmla="*/ 1609067 h 3042098"/>
              <a:gd name="connsiteX13" fmla="*/ 3102006 w 3200314"/>
              <a:gd name="connsiteY13" fmla="*/ 2483710 h 3042098"/>
              <a:gd name="connsiteX14" fmla="*/ 1929189 w 3200314"/>
              <a:gd name="connsiteY14" fmla="*/ 3040302 h 3042098"/>
              <a:gd name="connsiteX15" fmla="*/ 1382537 w 3200314"/>
              <a:gd name="connsiteY15" fmla="*/ 2304806 h 3042098"/>
              <a:gd name="connsiteX16" fmla="*/ 1293084 w 3200314"/>
              <a:gd name="connsiteY16" fmla="*/ 1569310 h 3042098"/>
              <a:gd name="connsiteX17" fmla="*/ 1322902 w 3200314"/>
              <a:gd name="connsiteY17" fmla="*/ 1171745 h 3042098"/>
              <a:gd name="connsiteX18" fmla="*/ 955154 w 3200314"/>
              <a:gd name="connsiteY18" fmla="*/ 1062415 h 3042098"/>
              <a:gd name="connsiteX19" fmla="*/ 309111 w 3200314"/>
              <a:gd name="connsiteY19" fmla="*/ 853693 h 3042098"/>
              <a:gd name="connsiteX20" fmla="*/ 998 w 3200314"/>
              <a:gd name="connsiteY20" fmla="*/ 346797 h 3042098"/>
              <a:gd name="connsiteX21" fmla="*/ 219658 w 3200314"/>
              <a:gd name="connsiteY21" fmla="*/ 8867 h 3042098"/>
              <a:gd name="connsiteX22" fmla="*/ 458198 w 3200314"/>
              <a:gd name="connsiteY22" fmla="*/ 98319 h 30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200314" h="3042098">
                <a:moveTo>
                  <a:pt x="458198" y="98319"/>
                </a:moveTo>
                <a:cubicBezTo>
                  <a:pt x="577468" y="103288"/>
                  <a:pt x="807724" y="18806"/>
                  <a:pt x="935276" y="38684"/>
                </a:cubicBezTo>
                <a:cubicBezTo>
                  <a:pt x="1062828" y="58562"/>
                  <a:pt x="1125776" y="222558"/>
                  <a:pt x="1223511" y="217589"/>
                </a:cubicBezTo>
                <a:cubicBezTo>
                  <a:pt x="1321246" y="212620"/>
                  <a:pt x="1402415" y="13837"/>
                  <a:pt x="1521684" y="8867"/>
                </a:cubicBezTo>
                <a:cubicBezTo>
                  <a:pt x="1640953" y="3897"/>
                  <a:pt x="1872867" y="108258"/>
                  <a:pt x="1939128" y="187771"/>
                </a:cubicBezTo>
                <a:cubicBezTo>
                  <a:pt x="2005389" y="267284"/>
                  <a:pt x="1864585" y="431280"/>
                  <a:pt x="1919250" y="485945"/>
                </a:cubicBezTo>
                <a:cubicBezTo>
                  <a:pt x="1973915" y="540610"/>
                  <a:pt x="2177667" y="520732"/>
                  <a:pt x="2267119" y="515763"/>
                </a:cubicBezTo>
                <a:cubicBezTo>
                  <a:pt x="2356571" y="510794"/>
                  <a:pt x="2383076" y="437906"/>
                  <a:pt x="2455963" y="456128"/>
                </a:cubicBezTo>
                <a:cubicBezTo>
                  <a:pt x="2528850" y="474350"/>
                  <a:pt x="2658059" y="577054"/>
                  <a:pt x="2704441" y="625093"/>
                </a:cubicBezTo>
                <a:cubicBezTo>
                  <a:pt x="2750823" y="673132"/>
                  <a:pt x="2744197" y="691354"/>
                  <a:pt x="2734258" y="744363"/>
                </a:cubicBezTo>
                <a:cubicBezTo>
                  <a:pt x="2724319" y="797372"/>
                  <a:pt x="2674623" y="863632"/>
                  <a:pt x="2644806" y="943145"/>
                </a:cubicBezTo>
                <a:cubicBezTo>
                  <a:pt x="2614989" y="1022658"/>
                  <a:pt x="2484124" y="1110454"/>
                  <a:pt x="2555354" y="1221441"/>
                </a:cubicBezTo>
                <a:cubicBezTo>
                  <a:pt x="2626584" y="1332428"/>
                  <a:pt x="2981080" y="1398689"/>
                  <a:pt x="3072189" y="1609067"/>
                </a:cubicBezTo>
                <a:cubicBezTo>
                  <a:pt x="3163298" y="1819445"/>
                  <a:pt x="3292506" y="2245171"/>
                  <a:pt x="3102006" y="2483710"/>
                </a:cubicBezTo>
                <a:cubicBezTo>
                  <a:pt x="2911506" y="2722249"/>
                  <a:pt x="2215767" y="3070119"/>
                  <a:pt x="1929189" y="3040302"/>
                </a:cubicBezTo>
                <a:cubicBezTo>
                  <a:pt x="1642611" y="3010485"/>
                  <a:pt x="1488555" y="2549971"/>
                  <a:pt x="1382537" y="2304806"/>
                </a:cubicBezTo>
                <a:cubicBezTo>
                  <a:pt x="1276520" y="2059641"/>
                  <a:pt x="1303023" y="1758153"/>
                  <a:pt x="1293084" y="1569310"/>
                </a:cubicBezTo>
                <a:cubicBezTo>
                  <a:pt x="1283145" y="1380467"/>
                  <a:pt x="1379224" y="1256227"/>
                  <a:pt x="1322902" y="1171745"/>
                </a:cubicBezTo>
                <a:cubicBezTo>
                  <a:pt x="1266580" y="1087263"/>
                  <a:pt x="955154" y="1062415"/>
                  <a:pt x="955154" y="1062415"/>
                </a:cubicBezTo>
                <a:cubicBezTo>
                  <a:pt x="786189" y="1009406"/>
                  <a:pt x="468137" y="972963"/>
                  <a:pt x="309111" y="853693"/>
                </a:cubicBezTo>
                <a:cubicBezTo>
                  <a:pt x="150085" y="734423"/>
                  <a:pt x="15907" y="487601"/>
                  <a:pt x="998" y="346797"/>
                </a:cubicBezTo>
                <a:cubicBezTo>
                  <a:pt x="-13911" y="205993"/>
                  <a:pt x="141802" y="51936"/>
                  <a:pt x="219658" y="8867"/>
                </a:cubicBezTo>
                <a:cubicBezTo>
                  <a:pt x="297514" y="-34202"/>
                  <a:pt x="338928" y="93350"/>
                  <a:pt x="458198" y="98319"/>
                </a:cubicBezTo>
                <a:close/>
              </a:path>
            </a:pathLst>
          </a:custGeom>
          <a:noFill/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B9B92B8-A697-0D40-9560-CDA08BDEFE24}"/>
              </a:ext>
            </a:extLst>
          </p:cNvPr>
          <p:cNvSpPr/>
          <p:nvPr/>
        </p:nvSpPr>
        <p:spPr>
          <a:xfrm>
            <a:off x="10150811" y="1834691"/>
            <a:ext cx="2385820" cy="2190795"/>
          </a:xfrm>
          <a:custGeom>
            <a:avLst/>
            <a:gdLst>
              <a:gd name="connsiteX0" fmla="*/ 1759492 w 1789365"/>
              <a:gd name="connsiteY0" fmla="*/ 472660 h 1643096"/>
              <a:gd name="connsiteX1" fmla="*/ 1570649 w 1789365"/>
              <a:gd name="connsiteY1" fmla="*/ 671443 h 1643096"/>
              <a:gd name="connsiteX2" fmla="*/ 1719735 w 1789365"/>
              <a:gd name="connsiteY2" fmla="*/ 959678 h 1643096"/>
              <a:gd name="connsiteX3" fmla="*/ 1789309 w 1789365"/>
              <a:gd name="connsiteY3" fmla="*/ 1257852 h 1643096"/>
              <a:gd name="connsiteX4" fmla="*/ 1709796 w 1789365"/>
              <a:gd name="connsiteY4" fmla="*/ 1546086 h 1643096"/>
              <a:gd name="connsiteX5" fmla="*/ 1441440 w 1789365"/>
              <a:gd name="connsiteY5" fmla="*/ 1635539 h 1643096"/>
              <a:gd name="connsiteX6" fmla="*/ 1262535 w 1789365"/>
              <a:gd name="connsiteY6" fmla="*/ 1615660 h 1643096"/>
              <a:gd name="connsiteX7" fmla="*/ 1272475 w 1789365"/>
              <a:gd name="connsiteY7" fmla="*/ 1436756 h 1643096"/>
              <a:gd name="connsiteX8" fmla="*/ 1222779 w 1789365"/>
              <a:gd name="connsiteY8" fmla="*/ 1377121 h 1643096"/>
              <a:gd name="connsiteX9" fmla="*/ 1113449 w 1789365"/>
              <a:gd name="connsiteY9" fmla="*/ 1377121 h 1643096"/>
              <a:gd name="connsiteX10" fmla="*/ 1043875 w 1789365"/>
              <a:gd name="connsiteY10" fmla="*/ 1436756 h 1643096"/>
              <a:gd name="connsiteX11" fmla="*/ 984240 w 1789365"/>
              <a:gd name="connsiteY11" fmla="*/ 1446695 h 1643096"/>
              <a:gd name="connsiteX12" fmla="*/ 924605 w 1789365"/>
              <a:gd name="connsiteY12" fmla="*/ 1347304 h 1643096"/>
              <a:gd name="connsiteX13" fmla="*/ 894788 w 1789365"/>
              <a:gd name="connsiteY13" fmla="*/ 1257852 h 1643096"/>
              <a:gd name="connsiteX14" fmla="*/ 864970 w 1789365"/>
              <a:gd name="connsiteY14" fmla="*/ 1158460 h 1643096"/>
              <a:gd name="connsiteX15" fmla="*/ 785457 w 1789365"/>
              <a:gd name="connsiteY15" fmla="*/ 1069008 h 1643096"/>
              <a:gd name="connsiteX16" fmla="*/ 646309 w 1789365"/>
              <a:gd name="connsiteY16" fmla="*/ 1138582 h 1643096"/>
              <a:gd name="connsiteX17" fmla="*/ 487283 w 1789365"/>
              <a:gd name="connsiteY17" fmla="*/ 1098825 h 1643096"/>
              <a:gd name="connsiteX18" fmla="*/ 318318 w 1789365"/>
              <a:gd name="connsiteY18" fmla="*/ 1039191 h 1643096"/>
              <a:gd name="connsiteX19" fmla="*/ 179170 w 1789365"/>
              <a:gd name="connsiteY19" fmla="*/ 929860 h 1643096"/>
              <a:gd name="connsiteX20" fmla="*/ 169231 w 1789365"/>
              <a:gd name="connsiteY20" fmla="*/ 850347 h 1643096"/>
              <a:gd name="connsiteX21" fmla="*/ 149353 w 1789365"/>
              <a:gd name="connsiteY21" fmla="*/ 790712 h 1643096"/>
              <a:gd name="connsiteX22" fmla="*/ 49962 w 1789365"/>
              <a:gd name="connsiteY22" fmla="*/ 780773 h 1643096"/>
              <a:gd name="connsiteX23" fmla="*/ 266 w 1789365"/>
              <a:gd name="connsiteY23" fmla="*/ 651565 h 1643096"/>
              <a:gd name="connsiteX24" fmla="*/ 69840 w 1789365"/>
              <a:gd name="connsiteY24" fmla="*/ 552173 h 1643096"/>
              <a:gd name="connsiteX25" fmla="*/ 228866 w 1789365"/>
              <a:gd name="connsiteY25" fmla="*/ 422965 h 1643096"/>
              <a:gd name="connsiteX26" fmla="*/ 377953 w 1789365"/>
              <a:gd name="connsiteY26" fmla="*/ 253999 h 1643096"/>
              <a:gd name="connsiteX27" fmla="*/ 467405 w 1789365"/>
              <a:gd name="connsiteY27" fmla="*/ 383208 h 1643096"/>
              <a:gd name="connsiteX28" fmla="*/ 676127 w 1789365"/>
              <a:gd name="connsiteY28" fmla="*/ 462721 h 1643096"/>
              <a:gd name="connsiteX29" fmla="*/ 994179 w 1789365"/>
              <a:gd name="connsiteY29" fmla="*/ 482599 h 1643096"/>
              <a:gd name="connsiteX30" fmla="*/ 1113449 w 1789365"/>
              <a:gd name="connsiteY30" fmla="*/ 442843 h 1643096"/>
              <a:gd name="connsiteX31" fmla="*/ 1173083 w 1789365"/>
              <a:gd name="connsiteY31" fmla="*/ 363330 h 1643096"/>
              <a:gd name="connsiteX32" fmla="*/ 1292353 w 1789365"/>
              <a:gd name="connsiteY32" fmla="*/ 303695 h 1643096"/>
              <a:gd name="connsiteX33" fmla="*/ 1322170 w 1789365"/>
              <a:gd name="connsiteY33" fmla="*/ 244060 h 1643096"/>
              <a:gd name="connsiteX34" fmla="*/ 1153205 w 1789365"/>
              <a:gd name="connsiteY34" fmla="*/ 214243 h 1643096"/>
              <a:gd name="connsiteX35" fmla="*/ 1222779 w 1789365"/>
              <a:gd name="connsiteY35" fmla="*/ 85034 h 1643096"/>
              <a:gd name="connsiteX36" fmla="*/ 1252596 w 1789365"/>
              <a:gd name="connsiteY36" fmla="*/ 5521 h 1643096"/>
              <a:gd name="connsiteX37" fmla="*/ 1342049 w 1789365"/>
              <a:gd name="connsiteY37" fmla="*/ 15460 h 1643096"/>
              <a:gd name="connsiteX38" fmla="*/ 1461318 w 1789365"/>
              <a:gd name="connsiteY38" fmla="*/ 85034 h 1643096"/>
              <a:gd name="connsiteX39" fmla="*/ 1590527 w 1789365"/>
              <a:gd name="connsiteY39" fmla="*/ 164547 h 1643096"/>
              <a:gd name="connsiteX40" fmla="*/ 1670040 w 1789365"/>
              <a:gd name="connsiteY40" fmla="*/ 244060 h 1643096"/>
              <a:gd name="connsiteX41" fmla="*/ 1729675 w 1789365"/>
              <a:gd name="connsiteY41" fmla="*/ 413025 h 1643096"/>
              <a:gd name="connsiteX42" fmla="*/ 1759492 w 1789365"/>
              <a:gd name="connsiteY42" fmla="*/ 472660 h 164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89365" h="1643096">
                <a:moveTo>
                  <a:pt x="1759492" y="472660"/>
                </a:moveTo>
                <a:cubicBezTo>
                  <a:pt x="1732988" y="515730"/>
                  <a:pt x="1577275" y="590273"/>
                  <a:pt x="1570649" y="671443"/>
                </a:cubicBezTo>
                <a:cubicBezTo>
                  <a:pt x="1564023" y="752613"/>
                  <a:pt x="1683292" y="861943"/>
                  <a:pt x="1719735" y="959678"/>
                </a:cubicBezTo>
                <a:cubicBezTo>
                  <a:pt x="1756178" y="1057413"/>
                  <a:pt x="1790966" y="1160117"/>
                  <a:pt x="1789309" y="1257852"/>
                </a:cubicBezTo>
                <a:cubicBezTo>
                  <a:pt x="1787653" y="1355587"/>
                  <a:pt x="1767774" y="1483138"/>
                  <a:pt x="1709796" y="1546086"/>
                </a:cubicBezTo>
                <a:cubicBezTo>
                  <a:pt x="1651818" y="1609034"/>
                  <a:pt x="1515983" y="1623943"/>
                  <a:pt x="1441440" y="1635539"/>
                </a:cubicBezTo>
                <a:cubicBezTo>
                  <a:pt x="1366897" y="1647135"/>
                  <a:pt x="1290696" y="1648790"/>
                  <a:pt x="1262535" y="1615660"/>
                </a:cubicBezTo>
                <a:cubicBezTo>
                  <a:pt x="1234374" y="1582530"/>
                  <a:pt x="1272475" y="1436756"/>
                  <a:pt x="1272475" y="1436756"/>
                </a:cubicBezTo>
                <a:cubicBezTo>
                  <a:pt x="1265849" y="1397000"/>
                  <a:pt x="1249283" y="1387060"/>
                  <a:pt x="1222779" y="1377121"/>
                </a:cubicBezTo>
                <a:cubicBezTo>
                  <a:pt x="1196275" y="1367182"/>
                  <a:pt x="1143266" y="1367182"/>
                  <a:pt x="1113449" y="1377121"/>
                </a:cubicBezTo>
                <a:cubicBezTo>
                  <a:pt x="1083632" y="1387060"/>
                  <a:pt x="1043875" y="1436756"/>
                  <a:pt x="1043875" y="1436756"/>
                </a:cubicBezTo>
                <a:cubicBezTo>
                  <a:pt x="1022340" y="1448352"/>
                  <a:pt x="1004118" y="1461604"/>
                  <a:pt x="984240" y="1446695"/>
                </a:cubicBezTo>
                <a:cubicBezTo>
                  <a:pt x="964362" y="1431786"/>
                  <a:pt x="939514" y="1378778"/>
                  <a:pt x="924605" y="1347304"/>
                </a:cubicBezTo>
                <a:cubicBezTo>
                  <a:pt x="909696" y="1315830"/>
                  <a:pt x="904727" y="1289326"/>
                  <a:pt x="894788" y="1257852"/>
                </a:cubicBezTo>
                <a:cubicBezTo>
                  <a:pt x="884849" y="1226378"/>
                  <a:pt x="883192" y="1189934"/>
                  <a:pt x="864970" y="1158460"/>
                </a:cubicBezTo>
                <a:cubicBezTo>
                  <a:pt x="846748" y="1126986"/>
                  <a:pt x="821900" y="1072321"/>
                  <a:pt x="785457" y="1069008"/>
                </a:cubicBezTo>
                <a:cubicBezTo>
                  <a:pt x="749013" y="1065695"/>
                  <a:pt x="696005" y="1133613"/>
                  <a:pt x="646309" y="1138582"/>
                </a:cubicBezTo>
                <a:cubicBezTo>
                  <a:pt x="596613" y="1143551"/>
                  <a:pt x="541948" y="1115390"/>
                  <a:pt x="487283" y="1098825"/>
                </a:cubicBezTo>
                <a:cubicBezTo>
                  <a:pt x="432618" y="1082260"/>
                  <a:pt x="369670" y="1067352"/>
                  <a:pt x="318318" y="1039191"/>
                </a:cubicBezTo>
                <a:cubicBezTo>
                  <a:pt x="266966" y="1011030"/>
                  <a:pt x="204018" y="961334"/>
                  <a:pt x="179170" y="929860"/>
                </a:cubicBezTo>
                <a:cubicBezTo>
                  <a:pt x="154322" y="898386"/>
                  <a:pt x="169231" y="850347"/>
                  <a:pt x="169231" y="850347"/>
                </a:cubicBezTo>
                <a:cubicBezTo>
                  <a:pt x="164261" y="827156"/>
                  <a:pt x="169231" y="802308"/>
                  <a:pt x="149353" y="790712"/>
                </a:cubicBezTo>
                <a:cubicBezTo>
                  <a:pt x="129475" y="779116"/>
                  <a:pt x="74810" y="803964"/>
                  <a:pt x="49962" y="780773"/>
                </a:cubicBezTo>
                <a:cubicBezTo>
                  <a:pt x="25114" y="757582"/>
                  <a:pt x="-3047" y="689665"/>
                  <a:pt x="266" y="651565"/>
                </a:cubicBezTo>
                <a:cubicBezTo>
                  <a:pt x="3579" y="613465"/>
                  <a:pt x="31740" y="590273"/>
                  <a:pt x="69840" y="552173"/>
                </a:cubicBezTo>
                <a:cubicBezTo>
                  <a:pt x="107940" y="514073"/>
                  <a:pt x="177514" y="472661"/>
                  <a:pt x="228866" y="422965"/>
                </a:cubicBezTo>
                <a:cubicBezTo>
                  <a:pt x="280218" y="373269"/>
                  <a:pt x="338196" y="260625"/>
                  <a:pt x="377953" y="253999"/>
                </a:cubicBezTo>
                <a:cubicBezTo>
                  <a:pt x="417709" y="247373"/>
                  <a:pt x="417709" y="348421"/>
                  <a:pt x="467405" y="383208"/>
                </a:cubicBezTo>
                <a:cubicBezTo>
                  <a:pt x="517101" y="417995"/>
                  <a:pt x="588331" y="446156"/>
                  <a:pt x="676127" y="462721"/>
                </a:cubicBezTo>
                <a:cubicBezTo>
                  <a:pt x="763923" y="479286"/>
                  <a:pt x="921292" y="485912"/>
                  <a:pt x="994179" y="482599"/>
                </a:cubicBezTo>
                <a:cubicBezTo>
                  <a:pt x="1067066" y="479286"/>
                  <a:pt x="1083632" y="462721"/>
                  <a:pt x="1113449" y="442843"/>
                </a:cubicBezTo>
                <a:cubicBezTo>
                  <a:pt x="1143266" y="422965"/>
                  <a:pt x="1143266" y="386521"/>
                  <a:pt x="1173083" y="363330"/>
                </a:cubicBezTo>
                <a:cubicBezTo>
                  <a:pt x="1202900" y="340139"/>
                  <a:pt x="1292353" y="303695"/>
                  <a:pt x="1292353" y="303695"/>
                </a:cubicBezTo>
                <a:cubicBezTo>
                  <a:pt x="1317201" y="283817"/>
                  <a:pt x="1345361" y="258969"/>
                  <a:pt x="1322170" y="244060"/>
                </a:cubicBezTo>
                <a:cubicBezTo>
                  <a:pt x="1298979" y="229151"/>
                  <a:pt x="1169770" y="240747"/>
                  <a:pt x="1153205" y="214243"/>
                </a:cubicBezTo>
                <a:cubicBezTo>
                  <a:pt x="1136640" y="187739"/>
                  <a:pt x="1206214" y="119821"/>
                  <a:pt x="1222779" y="85034"/>
                </a:cubicBezTo>
                <a:cubicBezTo>
                  <a:pt x="1239344" y="50247"/>
                  <a:pt x="1232718" y="17117"/>
                  <a:pt x="1252596" y="5521"/>
                </a:cubicBezTo>
                <a:cubicBezTo>
                  <a:pt x="1272474" y="-6075"/>
                  <a:pt x="1307262" y="2208"/>
                  <a:pt x="1342049" y="15460"/>
                </a:cubicBezTo>
                <a:cubicBezTo>
                  <a:pt x="1376836" y="28712"/>
                  <a:pt x="1419905" y="60186"/>
                  <a:pt x="1461318" y="85034"/>
                </a:cubicBezTo>
                <a:cubicBezTo>
                  <a:pt x="1502731" y="109882"/>
                  <a:pt x="1555740" y="138043"/>
                  <a:pt x="1590527" y="164547"/>
                </a:cubicBezTo>
                <a:cubicBezTo>
                  <a:pt x="1625314" y="191051"/>
                  <a:pt x="1646849" y="202647"/>
                  <a:pt x="1670040" y="244060"/>
                </a:cubicBezTo>
                <a:cubicBezTo>
                  <a:pt x="1693231" y="285473"/>
                  <a:pt x="1713110" y="373268"/>
                  <a:pt x="1729675" y="413025"/>
                </a:cubicBezTo>
                <a:cubicBezTo>
                  <a:pt x="1746240" y="452781"/>
                  <a:pt x="1785996" y="429590"/>
                  <a:pt x="1759492" y="472660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89689E-8076-494B-AA66-75608BA5A9FC}"/>
              </a:ext>
            </a:extLst>
          </p:cNvPr>
          <p:cNvSpPr txBox="1"/>
          <p:nvPr/>
        </p:nvSpPr>
        <p:spPr>
          <a:xfrm>
            <a:off x="6775600" y="4396655"/>
            <a:ext cx="196692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Африканская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4B4FE1-F7D1-1348-9CFA-BB15BC2B1246}"/>
              </a:ext>
            </a:extLst>
          </p:cNvPr>
          <p:cNvSpPr txBox="1"/>
          <p:nvPr/>
        </p:nvSpPr>
        <p:spPr>
          <a:xfrm>
            <a:off x="7467293" y="3056071"/>
            <a:ext cx="196692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EA1AE-50AC-1F41-A2AD-5BCBCC354802}"/>
              </a:ext>
            </a:extLst>
          </p:cNvPr>
          <p:cNvSpPr txBox="1"/>
          <p:nvPr/>
        </p:nvSpPr>
        <p:spPr>
          <a:xfrm>
            <a:off x="2995773" y="5097837"/>
            <a:ext cx="27602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ysClr val="windowText" lastClr="000000"/>
                </a:solidFill>
              </a:rPr>
              <a:t>Латино-Американская</a:t>
            </a:r>
          </a:p>
          <a:p>
            <a:r>
              <a:rPr lang="ru-RU" sz="18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F6C9F69-2B98-CC4D-BB82-B637F2D1FC86}"/>
              </a:ext>
            </a:extLst>
          </p:cNvPr>
          <p:cNvSpPr/>
          <p:nvPr/>
        </p:nvSpPr>
        <p:spPr>
          <a:xfrm>
            <a:off x="187081" y="185531"/>
            <a:ext cx="7824480" cy="3619515"/>
          </a:xfrm>
          <a:custGeom>
            <a:avLst/>
            <a:gdLst>
              <a:gd name="connsiteX0" fmla="*/ 694576 w 5868360"/>
              <a:gd name="connsiteY0" fmla="*/ 119269 h 2714636"/>
              <a:gd name="connsiteX1" fmla="*/ 2394167 w 5868360"/>
              <a:gd name="connsiteY1" fmla="*/ 59635 h 2714636"/>
              <a:gd name="connsiteX2" fmla="*/ 3726011 w 5868360"/>
              <a:gd name="connsiteY2" fmla="*/ 0 h 2714636"/>
              <a:gd name="connsiteX3" fmla="*/ 4729863 w 5868360"/>
              <a:gd name="connsiteY3" fmla="*/ 19878 h 2714636"/>
              <a:gd name="connsiteX4" fmla="*/ 5644263 w 5868360"/>
              <a:gd name="connsiteY4" fmla="*/ 39756 h 2714636"/>
              <a:gd name="connsiteX5" fmla="*/ 5803289 w 5868360"/>
              <a:gd name="connsiteY5" fmla="*/ 119269 h 2714636"/>
              <a:gd name="connsiteX6" fmla="*/ 5693959 w 5868360"/>
              <a:gd name="connsiteY6" fmla="*/ 308113 h 2714636"/>
              <a:gd name="connsiteX7" fmla="*/ 5713837 w 5868360"/>
              <a:gd name="connsiteY7" fmla="*/ 516835 h 2714636"/>
              <a:gd name="connsiteX8" fmla="*/ 5733715 w 5868360"/>
              <a:gd name="connsiteY8" fmla="*/ 785191 h 2714636"/>
              <a:gd name="connsiteX9" fmla="*/ 5753593 w 5868360"/>
              <a:gd name="connsiteY9" fmla="*/ 1003852 h 2714636"/>
              <a:gd name="connsiteX10" fmla="*/ 5634324 w 5868360"/>
              <a:gd name="connsiteY10" fmla="*/ 1212574 h 2714636"/>
              <a:gd name="connsiteX11" fmla="*/ 5634324 w 5868360"/>
              <a:gd name="connsiteY11" fmla="*/ 1431235 h 2714636"/>
              <a:gd name="connsiteX12" fmla="*/ 5823167 w 5868360"/>
              <a:gd name="connsiteY12" fmla="*/ 1570382 h 2714636"/>
              <a:gd name="connsiteX13" fmla="*/ 5862924 w 5868360"/>
              <a:gd name="connsiteY13" fmla="*/ 1709530 h 2714636"/>
              <a:gd name="connsiteX14" fmla="*/ 5733715 w 5868360"/>
              <a:gd name="connsiteY14" fmla="*/ 1918252 h 2714636"/>
              <a:gd name="connsiteX15" fmla="*/ 5823167 w 5868360"/>
              <a:gd name="connsiteY15" fmla="*/ 2037522 h 2714636"/>
              <a:gd name="connsiteX16" fmla="*/ 5783411 w 5868360"/>
              <a:gd name="connsiteY16" fmla="*/ 2097156 h 2714636"/>
              <a:gd name="connsiteX17" fmla="*/ 5564750 w 5868360"/>
              <a:gd name="connsiteY17" fmla="*/ 2057400 h 2714636"/>
              <a:gd name="connsiteX18" fmla="*/ 5336150 w 5868360"/>
              <a:gd name="connsiteY18" fmla="*/ 1997765 h 2714636"/>
              <a:gd name="connsiteX19" fmla="*/ 5216880 w 5868360"/>
              <a:gd name="connsiteY19" fmla="*/ 1868556 h 2714636"/>
              <a:gd name="connsiteX20" fmla="*/ 4988280 w 5868360"/>
              <a:gd name="connsiteY20" fmla="*/ 1858617 h 2714636"/>
              <a:gd name="connsiteX21" fmla="*/ 4769619 w 5868360"/>
              <a:gd name="connsiteY21" fmla="*/ 1987826 h 2714636"/>
              <a:gd name="connsiteX22" fmla="*/ 4650350 w 5868360"/>
              <a:gd name="connsiteY22" fmla="*/ 2007704 h 2714636"/>
              <a:gd name="connsiteX23" fmla="*/ 4133515 w 5868360"/>
              <a:gd name="connsiteY23" fmla="*/ 1977887 h 2714636"/>
              <a:gd name="connsiteX24" fmla="*/ 3755828 w 5868360"/>
              <a:gd name="connsiteY24" fmla="*/ 2126974 h 2714636"/>
              <a:gd name="connsiteX25" fmla="*/ 2612828 w 5868360"/>
              <a:gd name="connsiteY25" fmla="*/ 2355574 h 2714636"/>
              <a:gd name="connsiteX26" fmla="*/ 2185446 w 5868360"/>
              <a:gd name="connsiteY26" fmla="*/ 2534478 h 2714636"/>
              <a:gd name="connsiteX27" fmla="*/ 1817698 w 5868360"/>
              <a:gd name="connsiteY27" fmla="*/ 2534478 h 2714636"/>
              <a:gd name="connsiteX28" fmla="*/ 1400254 w 5868360"/>
              <a:gd name="connsiteY28" fmla="*/ 2474843 h 2714636"/>
              <a:gd name="connsiteX29" fmla="*/ 1290924 w 5868360"/>
              <a:gd name="connsiteY29" fmla="*/ 2335695 h 2714636"/>
              <a:gd name="connsiteX30" fmla="*/ 1092141 w 5868360"/>
              <a:gd name="connsiteY30" fmla="*/ 2196548 h 2714636"/>
              <a:gd name="connsiteX31" fmla="*/ 893359 w 5868360"/>
              <a:gd name="connsiteY31" fmla="*/ 2186609 h 2714636"/>
              <a:gd name="connsiteX32" fmla="*/ 843663 w 5868360"/>
              <a:gd name="connsiteY32" fmla="*/ 2305878 h 2714636"/>
              <a:gd name="connsiteX33" fmla="*/ 962932 w 5868360"/>
              <a:gd name="connsiteY33" fmla="*/ 2613991 h 2714636"/>
              <a:gd name="connsiteX34" fmla="*/ 933115 w 5868360"/>
              <a:gd name="connsiteY34" fmla="*/ 2693504 h 2714636"/>
              <a:gd name="connsiteX35" fmla="*/ 515672 w 5868360"/>
              <a:gd name="connsiteY35" fmla="*/ 2266122 h 2714636"/>
              <a:gd name="connsiteX36" fmla="*/ 247315 w 5868360"/>
              <a:gd name="connsiteY36" fmla="*/ 1570382 h 2714636"/>
              <a:gd name="connsiteX37" fmla="*/ 8776 w 5868360"/>
              <a:gd name="connsiteY37" fmla="*/ 1242391 h 2714636"/>
              <a:gd name="connsiteX38" fmla="*/ 118106 w 5868360"/>
              <a:gd name="connsiteY38" fmla="*/ 576469 h 2714636"/>
              <a:gd name="connsiteX39" fmla="*/ 694576 w 5868360"/>
              <a:gd name="connsiteY39" fmla="*/ 119269 h 2714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68360" h="2714636">
                <a:moveTo>
                  <a:pt x="694576" y="119269"/>
                </a:moveTo>
                <a:cubicBezTo>
                  <a:pt x="1073920" y="33130"/>
                  <a:pt x="2394167" y="59635"/>
                  <a:pt x="2394167" y="59635"/>
                </a:cubicBezTo>
                <a:cubicBezTo>
                  <a:pt x="2899406" y="39757"/>
                  <a:pt x="3336728" y="6626"/>
                  <a:pt x="3726011" y="0"/>
                </a:cubicBezTo>
                <a:lnTo>
                  <a:pt x="4729863" y="19878"/>
                </a:lnTo>
                <a:cubicBezTo>
                  <a:pt x="5049572" y="26504"/>
                  <a:pt x="5465359" y="23191"/>
                  <a:pt x="5644263" y="39756"/>
                </a:cubicBezTo>
                <a:cubicBezTo>
                  <a:pt x="5823167" y="56321"/>
                  <a:pt x="5795006" y="74543"/>
                  <a:pt x="5803289" y="119269"/>
                </a:cubicBezTo>
                <a:cubicBezTo>
                  <a:pt x="5811572" y="163995"/>
                  <a:pt x="5708868" y="241852"/>
                  <a:pt x="5693959" y="308113"/>
                </a:cubicBezTo>
                <a:cubicBezTo>
                  <a:pt x="5679050" y="374374"/>
                  <a:pt x="5707211" y="437322"/>
                  <a:pt x="5713837" y="516835"/>
                </a:cubicBezTo>
                <a:cubicBezTo>
                  <a:pt x="5720463" y="596348"/>
                  <a:pt x="5727089" y="704022"/>
                  <a:pt x="5733715" y="785191"/>
                </a:cubicBezTo>
                <a:cubicBezTo>
                  <a:pt x="5740341" y="866360"/>
                  <a:pt x="5770158" y="932622"/>
                  <a:pt x="5753593" y="1003852"/>
                </a:cubicBezTo>
                <a:cubicBezTo>
                  <a:pt x="5737028" y="1075082"/>
                  <a:pt x="5654202" y="1141343"/>
                  <a:pt x="5634324" y="1212574"/>
                </a:cubicBezTo>
                <a:cubicBezTo>
                  <a:pt x="5614446" y="1283805"/>
                  <a:pt x="5602850" y="1371600"/>
                  <a:pt x="5634324" y="1431235"/>
                </a:cubicBezTo>
                <a:cubicBezTo>
                  <a:pt x="5665798" y="1490870"/>
                  <a:pt x="5785067" y="1524000"/>
                  <a:pt x="5823167" y="1570382"/>
                </a:cubicBezTo>
                <a:cubicBezTo>
                  <a:pt x="5861267" y="1616764"/>
                  <a:pt x="5877833" y="1651552"/>
                  <a:pt x="5862924" y="1709530"/>
                </a:cubicBezTo>
                <a:cubicBezTo>
                  <a:pt x="5848015" y="1767508"/>
                  <a:pt x="5740341" y="1863587"/>
                  <a:pt x="5733715" y="1918252"/>
                </a:cubicBezTo>
                <a:cubicBezTo>
                  <a:pt x="5727089" y="1972917"/>
                  <a:pt x="5814884" y="2007705"/>
                  <a:pt x="5823167" y="2037522"/>
                </a:cubicBezTo>
                <a:cubicBezTo>
                  <a:pt x="5831450" y="2067339"/>
                  <a:pt x="5826481" y="2093843"/>
                  <a:pt x="5783411" y="2097156"/>
                </a:cubicBezTo>
                <a:cubicBezTo>
                  <a:pt x="5740342" y="2100469"/>
                  <a:pt x="5639293" y="2073965"/>
                  <a:pt x="5564750" y="2057400"/>
                </a:cubicBezTo>
                <a:cubicBezTo>
                  <a:pt x="5490207" y="2040835"/>
                  <a:pt x="5394128" y="2029239"/>
                  <a:pt x="5336150" y="1997765"/>
                </a:cubicBezTo>
                <a:cubicBezTo>
                  <a:pt x="5278172" y="1966291"/>
                  <a:pt x="5274858" y="1891747"/>
                  <a:pt x="5216880" y="1868556"/>
                </a:cubicBezTo>
                <a:cubicBezTo>
                  <a:pt x="5158902" y="1845365"/>
                  <a:pt x="5062824" y="1838739"/>
                  <a:pt x="4988280" y="1858617"/>
                </a:cubicBezTo>
                <a:cubicBezTo>
                  <a:pt x="4913736" y="1878495"/>
                  <a:pt x="4825941" y="1962978"/>
                  <a:pt x="4769619" y="1987826"/>
                </a:cubicBezTo>
                <a:cubicBezTo>
                  <a:pt x="4713297" y="2012674"/>
                  <a:pt x="4756367" y="2009360"/>
                  <a:pt x="4650350" y="2007704"/>
                </a:cubicBezTo>
                <a:cubicBezTo>
                  <a:pt x="4544333" y="2006048"/>
                  <a:pt x="4282602" y="1958009"/>
                  <a:pt x="4133515" y="1977887"/>
                </a:cubicBezTo>
                <a:cubicBezTo>
                  <a:pt x="3984428" y="1997765"/>
                  <a:pt x="4009276" y="2064026"/>
                  <a:pt x="3755828" y="2126974"/>
                </a:cubicBezTo>
                <a:cubicBezTo>
                  <a:pt x="3502380" y="2189922"/>
                  <a:pt x="2874558" y="2287657"/>
                  <a:pt x="2612828" y="2355574"/>
                </a:cubicBezTo>
                <a:cubicBezTo>
                  <a:pt x="2351098" y="2423491"/>
                  <a:pt x="2317968" y="2504661"/>
                  <a:pt x="2185446" y="2534478"/>
                </a:cubicBezTo>
                <a:cubicBezTo>
                  <a:pt x="2052924" y="2564295"/>
                  <a:pt x="1948563" y="2544417"/>
                  <a:pt x="1817698" y="2534478"/>
                </a:cubicBezTo>
                <a:cubicBezTo>
                  <a:pt x="1686833" y="2524539"/>
                  <a:pt x="1488050" y="2507973"/>
                  <a:pt x="1400254" y="2474843"/>
                </a:cubicBezTo>
                <a:cubicBezTo>
                  <a:pt x="1312458" y="2441713"/>
                  <a:pt x="1342276" y="2382077"/>
                  <a:pt x="1290924" y="2335695"/>
                </a:cubicBezTo>
                <a:cubicBezTo>
                  <a:pt x="1239572" y="2289313"/>
                  <a:pt x="1158402" y="2221396"/>
                  <a:pt x="1092141" y="2196548"/>
                </a:cubicBezTo>
                <a:cubicBezTo>
                  <a:pt x="1025880" y="2171700"/>
                  <a:pt x="934772" y="2168387"/>
                  <a:pt x="893359" y="2186609"/>
                </a:cubicBezTo>
                <a:cubicBezTo>
                  <a:pt x="851946" y="2204831"/>
                  <a:pt x="832068" y="2234648"/>
                  <a:pt x="843663" y="2305878"/>
                </a:cubicBezTo>
                <a:cubicBezTo>
                  <a:pt x="855259" y="2377108"/>
                  <a:pt x="948023" y="2549387"/>
                  <a:pt x="962932" y="2613991"/>
                </a:cubicBezTo>
                <a:cubicBezTo>
                  <a:pt x="977841" y="2678595"/>
                  <a:pt x="1007658" y="2751482"/>
                  <a:pt x="933115" y="2693504"/>
                </a:cubicBezTo>
                <a:cubicBezTo>
                  <a:pt x="858572" y="2635526"/>
                  <a:pt x="629972" y="2453309"/>
                  <a:pt x="515672" y="2266122"/>
                </a:cubicBezTo>
                <a:cubicBezTo>
                  <a:pt x="401372" y="2078935"/>
                  <a:pt x="331798" y="1741004"/>
                  <a:pt x="247315" y="1570382"/>
                </a:cubicBezTo>
                <a:cubicBezTo>
                  <a:pt x="162832" y="1399760"/>
                  <a:pt x="30311" y="1408043"/>
                  <a:pt x="8776" y="1242391"/>
                </a:cubicBezTo>
                <a:cubicBezTo>
                  <a:pt x="-12759" y="1076739"/>
                  <a:pt x="-1164" y="761999"/>
                  <a:pt x="118106" y="576469"/>
                </a:cubicBezTo>
                <a:cubicBezTo>
                  <a:pt x="237375" y="390939"/>
                  <a:pt x="315232" y="205408"/>
                  <a:pt x="694576" y="119269"/>
                </a:cubicBezTo>
                <a:close/>
              </a:path>
            </a:pathLst>
          </a:cu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893BCC0-3EED-F948-8B29-22CED1054BB2}"/>
              </a:ext>
            </a:extLst>
          </p:cNvPr>
          <p:cNvSpPr/>
          <p:nvPr/>
        </p:nvSpPr>
        <p:spPr>
          <a:xfrm>
            <a:off x="9475086" y="2816732"/>
            <a:ext cx="2691687" cy="2178373"/>
          </a:xfrm>
          <a:custGeom>
            <a:avLst/>
            <a:gdLst>
              <a:gd name="connsiteX0" fmla="*/ 427547 w 2018765"/>
              <a:gd name="connsiteY0" fmla="*/ 4486 h 1633780"/>
              <a:gd name="connsiteX1" fmla="*/ 278460 w 2018765"/>
              <a:gd name="connsiteY1" fmla="*/ 282781 h 1633780"/>
              <a:gd name="connsiteX2" fmla="*/ 20043 w 2018765"/>
              <a:gd name="connsiteY2" fmla="*/ 402051 h 1633780"/>
              <a:gd name="connsiteX3" fmla="*/ 59799 w 2018765"/>
              <a:gd name="connsiteY3" fmla="*/ 620712 h 1633780"/>
              <a:gd name="connsiteX4" fmla="*/ 397729 w 2018765"/>
              <a:gd name="connsiteY4" fmla="*/ 670408 h 1633780"/>
              <a:gd name="connsiteX5" fmla="*/ 516999 w 2018765"/>
              <a:gd name="connsiteY5" fmla="*/ 799616 h 1633780"/>
              <a:gd name="connsiteX6" fmla="*/ 586573 w 2018765"/>
              <a:gd name="connsiteY6" fmla="*/ 1515234 h 1633780"/>
              <a:gd name="connsiteX7" fmla="*/ 844990 w 2018765"/>
              <a:gd name="connsiteY7" fmla="*/ 1614625 h 1633780"/>
              <a:gd name="connsiteX8" fmla="*/ 1341947 w 2018765"/>
              <a:gd name="connsiteY8" fmla="*/ 1316451 h 1633780"/>
              <a:gd name="connsiteX9" fmla="*/ 1520851 w 2018765"/>
              <a:gd name="connsiteY9" fmla="*/ 1405903 h 1633780"/>
              <a:gd name="connsiteX10" fmla="*/ 1848843 w 2018765"/>
              <a:gd name="connsiteY10" fmla="*/ 1306512 h 1633780"/>
              <a:gd name="connsiteX11" fmla="*/ 2017808 w 2018765"/>
              <a:gd name="connsiteY11" fmla="*/ 1038155 h 1633780"/>
              <a:gd name="connsiteX12" fmla="*/ 1908477 w 2018765"/>
              <a:gd name="connsiteY12" fmla="*/ 948703 h 1633780"/>
              <a:gd name="connsiteX13" fmla="*/ 1719634 w 2018765"/>
              <a:gd name="connsiteY13" fmla="*/ 829434 h 1633780"/>
              <a:gd name="connsiteX14" fmla="*/ 1709695 w 2018765"/>
              <a:gd name="connsiteY14" fmla="*/ 710164 h 1633780"/>
              <a:gd name="connsiteX15" fmla="*/ 1590425 w 2018765"/>
              <a:gd name="connsiteY15" fmla="*/ 730042 h 1633780"/>
              <a:gd name="connsiteX16" fmla="*/ 1471156 w 2018765"/>
              <a:gd name="connsiteY16" fmla="*/ 730042 h 1633780"/>
              <a:gd name="connsiteX17" fmla="*/ 1391643 w 2018765"/>
              <a:gd name="connsiteY17" fmla="*/ 600834 h 1633780"/>
              <a:gd name="connsiteX18" fmla="*/ 1341947 w 2018765"/>
              <a:gd name="connsiteY18" fmla="*/ 421929 h 1633780"/>
              <a:gd name="connsiteX19" fmla="*/ 1232616 w 2018765"/>
              <a:gd name="connsiteY19" fmla="*/ 382173 h 1633780"/>
              <a:gd name="connsiteX20" fmla="*/ 1143164 w 2018765"/>
              <a:gd name="connsiteY20" fmla="*/ 421929 h 1633780"/>
              <a:gd name="connsiteX21" fmla="*/ 914564 w 2018765"/>
              <a:gd name="connsiteY21" fmla="*/ 382173 h 1633780"/>
              <a:gd name="connsiteX22" fmla="*/ 735660 w 2018765"/>
              <a:gd name="connsiteY22" fmla="*/ 233086 h 1633780"/>
              <a:gd name="connsiteX23" fmla="*/ 636269 w 2018765"/>
              <a:gd name="connsiteY23" fmla="*/ 133694 h 1633780"/>
              <a:gd name="connsiteX24" fmla="*/ 516999 w 2018765"/>
              <a:gd name="connsiteY24" fmla="*/ 113816 h 1633780"/>
              <a:gd name="connsiteX25" fmla="*/ 427547 w 2018765"/>
              <a:gd name="connsiteY25" fmla="*/ 4486 h 1633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18765" h="1633780">
                <a:moveTo>
                  <a:pt x="427547" y="4486"/>
                </a:moveTo>
                <a:cubicBezTo>
                  <a:pt x="387791" y="32647"/>
                  <a:pt x="346377" y="216520"/>
                  <a:pt x="278460" y="282781"/>
                </a:cubicBezTo>
                <a:cubicBezTo>
                  <a:pt x="210543" y="349042"/>
                  <a:pt x="56486" y="345729"/>
                  <a:pt x="20043" y="402051"/>
                </a:cubicBezTo>
                <a:cubicBezTo>
                  <a:pt x="-16400" y="458373"/>
                  <a:pt x="-3149" y="575986"/>
                  <a:pt x="59799" y="620712"/>
                </a:cubicBezTo>
                <a:cubicBezTo>
                  <a:pt x="122747" y="665438"/>
                  <a:pt x="321529" y="640591"/>
                  <a:pt x="397729" y="670408"/>
                </a:cubicBezTo>
                <a:cubicBezTo>
                  <a:pt x="473929" y="700225"/>
                  <a:pt x="485525" y="658812"/>
                  <a:pt x="516999" y="799616"/>
                </a:cubicBezTo>
                <a:cubicBezTo>
                  <a:pt x="548473" y="940420"/>
                  <a:pt x="531908" y="1379399"/>
                  <a:pt x="586573" y="1515234"/>
                </a:cubicBezTo>
                <a:cubicBezTo>
                  <a:pt x="641238" y="1651069"/>
                  <a:pt x="719094" y="1647755"/>
                  <a:pt x="844990" y="1614625"/>
                </a:cubicBezTo>
                <a:cubicBezTo>
                  <a:pt x="970886" y="1581495"/>
                  <a:pt x="1229304" y="1351238"/>
                  <a:pt x="1341947" y="1316451"/>
                </a:cubicBezTo>
                <a:cubicBezTo>
                  <a:pt x="1454590" y="1281664"/>
                  <a:pt x="1436368" y="1407559"/>
                  <a:pt x="1520851" y="1405903"/>
                </a:cubicBezTo>
                <a:cubicBezTo>
                  <a:pt x="1605334" y="1404247"/>
                  <a:pt x="1766017" y="1367803"/>
                  <a:pt x="1848843" y="1306512"/>
                </a:cubicBezTo>
                <a:cubicBezTo>
                  <a:pt x="1931669" y="1245221"/>
                  <a:pt x="2007869" y="1097790"/>
                  <a:pt x="2017808" y="1038155"/>
                </a:cubicBezTo>
                <a:cubicBezTo>
                  <a:pt x="2027747" y="978520"/>
                  <a:pt x="1958173" y="983490"/>
                  <a:pt x="1908477" y="948703"/>
                </a:cubicBezTo>
                <a:cubicBezTo>
                  <a:pt x="1858781" y="913916"/>
                  <a:pt x="1752764" y="869190"/>
                  <a:pt x="1719634" y="829434"/>
                </a:cubicBezTo>
                <a:cubicBezTo>
                  <a:pt x="1686504" y="789678"/>
                  <a:pt x="1731230" y="726729"/>
                  <a:pt x="1709695" y="710164"/>
                </a:cubicBezTo>
                <a:cubicBezTo>
                  <a:pt x="1688160" y="693599"/>
                  <a:pt x="1630181" y="726729"/>
                  <a:pt x="1590425" y="730042"/>
                </a:cubicBezTo>
                <a:cubicBezTo>
                  <a:pt x="1550669" y="733355"/>
                  <a:pt x="1504286" y="751577"/>
                  <a:pt x="1471156" y="730042"/>
                </a:cubicBezTo>
                <a:cubicBezTo>
                  <a:pt x="1438026" y="708507"/>
                  <a:pt x="1413178" y="652186"/>
                  <a:pt x="1391643" y="600834"/>
                </a:cubicBezTo>
                <a:cubicBezTo>
                  <a:pt x="1370108" y="549482"/>
                  <a:pt x="1368451" y="458372"/>
                  <a:pt x="1341947" y="421929"/>
                </a:cubicBezTo>
                <a:cubicBezTo>
                  <a:pt x="1315443" y="385486"/>
                  <a:pt x="1265746" y="382173"/>
                  <a:pt x="1232616" y="382173"/>
                </a:cubicBezTo>
                <a:cubicBezTo>
                  <a:pt x="1199486" y="382173"/>
                  <a:pt x="1196173" y="421929"/>
                  <a:pt x="1143164" y="421929"/>
                </a:cubicBezTo>
                <a:cubicBezTo>
                  <a:pt x="1090155" y="421929"/>
                  <a:pt x="982481" y="413647"/>
                  <a:pt x="914564" y="382173"/>
                </a:cubicBezTo>
                <a:cubicBezTo>
                  <a:pt x="846647" y="350699"/>
                  <a:pt x="782043" y="274499"/>
                  <a:pt x="735660" y="233086"/>
                </a:cubicBezTo>
                <a:cubicBezTo>
                  <a:pt x="689278" y="191673"/>
                  <a:pt x="672713" y="153572"/>
                  <a:pt x="636269" y="133694"/>
                </a:cubicBezTo>
                <a:cubicBezTo>
                  <a:pt x="599826" y="113816"/>
                  <a:pt x="546817" y="138664"/>
                  <a:pt x="516999" y="113816"/>
                </a:cubicBezTo>
                <a:cubicBezTo>
                  <a:pt x="487182" y="88968"/>
                  <a:pt x="467303" y="-23675"/>
                  <a:pt x="427547" y="4486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AC83699-BBC2-AD44-9FA8-028BF8C4B935}"/>
              </a:ext>
            </a:extLst>
          </p:cNvPr>
          <p:cNvSpPr/>
          <p:nvPr/>
        </p:nvSpPr>
        <p:spPr>
          <a:xfrm>
            <a:off x="1006008" y="2804579"/>
            <a:ext cx="4416201" cy="6072645"/>
          </a:xfrm>
          <a:custGeom>
            <a:avLst/>
            <a:gdLst>
              <a:gd name="connsiteX0" fmla="*/ 100260 w 3312151"/>
              <a:gd name="connsiteY0" fmla="*/ 13601 h 4554484"/>
              <a:gd name="connsiteX1" fmla="*/ 716486 w 3312151"/>
              <a:gd name="connsiteY1" fmla="*/ 132870 h 4554484"/>
              <a:gd name="connsiteX2" fmla="*/ 1233321 w 3312151"/>
              <a:gd name="connsiteY2" fmla="*/ 53357 h 4554484"/>
              <a:gd name="connsiteX3" fmla="*/ 1551373 w 3312151"/>
              <a:gd name="connsiteY3" fmla="*/ 262079 h 4554484"/>
              <a:gd name="connsiteX4" fmla="*/ 1909182 w 3312151"/>
              <a:gd name="connsiteY4" fmla="*/ 719279 h 4554484"/>
              <a:gd name="connsiteX5" fmla="*/ 3221147 w 3312151"/>
              <a:gd name="connsiteY5" fmla="*/ 1743009 h 4554484"/>
              <a:gd name="connsiteX6" fmla="*/ 3141634 w 3312151"/>
              <a:gd name="connsiteY6" fmla="*/ 3174244 h 4554484"/>
              <a:gd name="connsiteX7" fmla="*/ 2674495 w 3312151"/>
              <a:gd name="connsiteY7" fmla="*/ 4158218 h 4554484"/>
              <a:gd name="connsiteX8" fmla="*/ 2316686 w 3312151"/>
              <a:gd name="connsiteY8" fmla="*/ 4545844 h 4554484"/>
              <a:gd name="connsiteX9" fmla="*/ 905330 w 3312151"/>
              <a:gd name="connsiteY9" fmla="*/ 3830227 h 4554484"/>
              <a:gd name="connsiteX10" fmla="*/ 1074295 w 3312151"/>
              <a:gd name="connsiteY10" fmla="*/ 3084792 h 4554484"/>
              <a:gd name="connsiteX11" fmla="*/ 686669 w 3312151"/>
              <a:gd name="connsiteY11" fmla="*/ 2200209 h 4554484"/>
              <a:gd name="connsiteX12" fmla="*/ 1153808 w 3312151"/>
              <a:gd name="connsiteY12" fmla="*/ 1772827 h 4554484"/>
              <a:gd name="connsiteX13" fmla="*/ 1034538 w 3312151"/>
              <a:gd name="connsiteY13" fmla="*/ 1315627 h 4554484"/>
              <a:gd name="connsiteX14" fmla="*/ 318921 w 3312151"/>
              <a:gd name="connsiteY14" fmla="*/ 1077088 h 4554484"/>
              <a:gd name="connsiteX15" fmla="*/ 20747 w 3312151"/>
              <a:gd name="connsiteY15" fmla="*/ 510557 h 4554484"/>
              <a:gd name="connsiteX16" fmla="*/ 100260 w 3312151"/>
              <a:gd name="connsiteY16" fmla="*/ 13601 h 455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2151" h="4554484">
                <a:moveTo>
                  <a:pt x="100260" y="13601"/>
                </a:moveTo>
                <a:cubicBezTo>
                  <a:pt x="216217" y="-49347"/>
                  <a:pt x="527643" y="126244"/>
                  <a:pt x="716486" y="132870"/>
                </a:cubicBezTo>
                <a:cubicBezTo>
                  <a:pt x="905329" y="139496"/>
                  <a:pt x="1094173" y="31822"/>
                  <a:pt x="1233321" y="53357"/>
                </a:cubicBezTo>
                <a:cubicBezTo>
                  <a:pt x="1372469" y="74892"/>
                  <a:pt x="1438730" y="151092"/>
                  <a:pt x="1551373" y="262079"/>
                </a:cubicBezTo>
                <a:cubicBezTo>
                  <a:pt x="1664016" y="373066"/>
                  <a:pt x="1630886" y="472457"/>
                  <a:pt x="1909182" y="719279"/>
                </a:cubicBezTo>
                <a:cubicBezTo>
                  <a:pt x="2187478" y="966101"/>
                  <a:pt x="3015738" y="1333848"/>
                  <a:pt x="3221147" y="1743009"/>
                </a:cubicBezTo>
                <a:cubicBezTo>
                  <a:pt x="3426556" y="2152170"/>
                  <a:pt x="3232743" y="2771709"/>
                  <a:pt x="3141634" y="3174244"/>
                </a:cubicBezTo>
                <a:cubicBezTo>
                  <a:pt x="3050525" y="3576779"/>
                  <a:pt x="2811986" y="3929618"/>
                  <a:pt x="2674495" y="4158218"/>
                </a:cubicBezTo>
                <a:cubicBezTo>
                  <a:pt x="2537004" y="4386818"/>
                  <a:pt x="2611547" y="4600509"/>
                  <a:pt x="2316686" y="4545844"/>
                </a:cubicBezTo>
                <a:cubicBezTo>
                  <a:pt x="2021825" y="4491179"/>
                  <a:pt x="1112395" y="4073736"/>
                  <a:pt x="905330" y="3830227"/>
                </a:cubicBezTo>
                <a:cubicBezTo>
                  <a:pt x="698265" y="3586718"/>
                  <a:pt x="1110738" y="3356462"/>
                  <a:pt x="1074295" y="3084792"/>
                </a:cubicBezTo>
                <a:cubicBezTo>
                  <a:pt x="1037852" y="2813122"/>
                  <a:pt x="673417" y="2418870"/>
                  <a:pt x="686669" y="2200209"/>
                </a:cubicBezTo>
                <a:cubicBezTo>
                  <a:pt x="699921" y="1981548"/>
                  <a:pt x="1095830" y="1920257"/>
                  <a:pt x="1153808" y="1772827"/>
                </a:cubicBezTo>
                <a:cubicBezTo>
                  <a:pt x="1211786" y="1625397"/>
                  <a:pt x="1173686" y="1431583"/>
                  <a:pt x="1034538" y="1315627"/>
                </a:cubicBezTo>
                <a:cubicBezTo>
                  <a:pt x="895390" y="1199671"/>
                  <a:pt x="487886" y="1211266"/>
                  <a:pt x="318921" y="1077088"/>
                </a:cubicBezTo>
                <a:cubicBezTo>
                  <a:pt x="149956" y="942910"/>
                  <a:pt x="55534" y="694431"/>
                  <a:pt x="20747" y="510557"/>
                </a:cubicBezTo>
                <a:cubicBezTo>
                  <a:pt x="-14040" y="326683"/>
                  <a:pt x="-15697" y="76549"/>
                  <a:pt x="100260" y="13601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D737F15-AE93-684E-91C1-EE453807E102}"/>
              </a:ext>
            </a:extLst>
          </p:cNvPr>
          <p:cNvSpPr/>
          <p:nvPr/>
        </p:nvSpPr>
        <p:spPr>
          <a:xfrm>
            <a:off x="7365108" y="172220"/>
            <a:ext cx="7654536" cy="2670125"/>
          </a:xfrm>
          <a:custGeom>
            <a:avLst/>
            <a:gdLst>
              <a:gd name="connsiteX0" fmla="*/ 1781430 w 5740902"/>
              <a:gd name="connsiteY0" fmla="*/ 44 h 2002594"/>
              <a:gd name="connsiteX1" fmla="*/ 3451204 w 5740902"/>
              <a:gd name="connsiteY1" fmla="*/ 59678 h 2002594"/>
              <a:gd name="connsiteX2" fmla="*/ 5578178 w 5740902"/>
              <a:gd name="connsiteY2" fmla="*/ 387670 h 2002594"/>
              <a:gd name="connsiteX3" fmla="*/ 5458908 w 5740902"/>
              <a:gd name="connsiteY3" fmla="*/ 1361705 h 2002594"/>
              <a:gd name="connsiteX4" fmla="*/ 4375543 w 5740902"/>
              <a:gd name="connsiteY4" fmla="*/ 1679757 h 2002594"/>
              <a:gd name="connsiteX5" fmla="*/ 4236395 w 5740902"/>
              <a:gd name="connsiteY5" fmla="*/ 1421339 h 2002594"/>
              <a:gd name="connsiteX6" fmla="*/ 4137004 w 5740902"/>
              <a:gd name="connsiteY6" fmla="*/ 1580365 h 2002594"/>
              <a:gd name="connsiteX7" fmla="*/ 3968039 w 5740902"/>
              <a:gd name="connsiteY7" fmla="*/ 1709574 h 2002594"/>
              <a:gd name="connsiteX8" fmla="*/ 3858708 w 5740902"/>
              <a:gd name="connsiteY8" fmla="*/ 1630061 h 2002594"/>
              <a:gd name="connsiteX9" fmla="*/ 3799073 w 5740902"/>
              <a:gd name="connsiteY9" fmla="*/ 1471035 h 2002594"/>
              <a:gd name="connsiteX10" fmla="*/ 3679804 w 5740902"/>
              <a:gd name="connsiteY10" fmla="*/ 1351765 h 2002594"/>
              <a:gd name="connsiteX11" fmla="*/ 3471082 w 5740902"/>
              <a:gd name="connsiteY11" fmla="*/ 1262313 h 2002594"/>
              <a:gd name="connsiteX12" fmla="*/ 3321995 w 5740902"/>
              <a:gd name="connsiteY12" fmla="*/ 1242435 h 2002594"/>
              <a:gd name="connsiteX13" fmla="*/ 3232543 w 5740902"/>
              <a:gd name="connsiteY13" fmla="*/ 1431278 h 2002594"/>
              <a:gd name="connsiteX14" fmla="*/ 2954247 w 5740902"/>
              <a:gd name="connsiteY14" fmla="*/ 1371644 h 2002594"/>
              <a:gd name="connsiteX15" fmla="*/ 2646134 w 5740902"/>
              <a:gd name="connsiteY15" fmla="*/ 1341826 h 2002594"/>
              <a:gd name="connsiteX16" fmla="*/ 2397656 w 5740902"/>
              <a:gd name="connsiteY16" fmla="*/ 1351765 h 2002594"/>
              <a:gd name="connsiteX17" fmla="*/ 2338021 w 5740902"/>
              <a:gd name="connsiteY17" fmla="*/ 1490913 h 2002594"/>
              <a:gd name="connsiteX18" fmla="*/ 2109421 w 5740902"/>
              <a:gd name="connsiteY18" fmla="*/ 1789087 h 2002594"/>
              <a:gd name="connsiteX19" fmla="*/ 2010030 w 5740902"/>
              <a:gd name="connsiteY19" fmla="*/ 1918296 h 2002594"/>
              <a:gd name="connsiteX20" fmla="*/ 1801308 w 5740902"/>
              <a:gd name="connsiteY20" fmla="*/ 1928235 h 2002594"/>
              <a:gd name="connsiteX21" fmla="*/ 1632343 w 5740902"/>
              <a:gd name="connsiteY21" fmla="*/ 1997809 h 2002594"/>
              <a:gd name="connsiteX22" fmla="*/ 1532952 w 5740902"/>
              <a:gd name="connsiteY22" fmla="*/ 1987870 h 2002594"/>
              <a:gd name="connsiteX23" fmla="*/ 1413682 w 5740902"/>
              <a:gd name="connsiteY23" fmla="*/ 1918296 h 2002594"/>
              <a:gd name="connsiteX24" fmla="*/ 1175143 w 5740902"/>
              <a:gd name="connsiteY24" fmla="*/ 1928235 h 2002594"/>
              <a:gd name="connsiteX25" fmla="*/ 1035995 w 5740902"/>
              <a:gd name="connsiteY25" fmla="*/ 1888478 h 2002594"/>
              <a:gd name="connsiteX26" fmla="*/ 956482 w 5740902"/>
              <a:gd name="connsiteY26" fmla="*/ 1838783 h 2002594"/>
              <a:gd name="connsiteX27" fmla="*/ 717943 w 5740902"/>
              <a:gd name="connsiteY27" fmla="*/ 1689696 h 2002594"/>
              <a:gd name="connsiteX28" fmla="*/ 459526 w 5740902"/>
              <a:gd name="connsiteY28" fmla="*/ 1669818 h 2002594"/>
              <a:gd name="connsiteX29" fmla="*/ 330317 w 5740902"/>
              <a:gd name="connsiteY29" fmla="*/ 1610183 h 2002594"/>
              <a:gd name="connsiteX30" fmla="*/ 230926 w 5740902"/>
              <a:gd name="connsiteY30" fmla="*/ 1500852 h 2002594"/>
              <a:gd name="connsiteX31" fmla="*/ 161352 w 5740902"/>
              <a:gd name="connsiteY31" fmla="*/ 1331887 h 2002594"/>
              <a:gd name="connsiteX32" fmla="*/ 22204 w 5740902"/>
              <a:gd name="connsiteY32" fmla="*/ 1361705 h 2002594"/>
              <a:gd name="connsiteX33" fmla="*/ 12265 w 5740902"/>
              <a:gd name="connsiteY33" fmla="*/ 1162922 h 2002594"/>
              <a:gd name="connsiteX34" fmla="*/ 141473 w 5740902"/>
              <a:gd name="connsiteY34" fmla="*/ 1043652 h 2002594"/>
              <a:gd name="connsiteX35" fmla="*/ 181230 w 5740902"/>
              <a:gd name="connsiteY35" fmla="*/ 844870 h 2002594"/>
              <a:gd name="connsiteX36" fmla="*/ 250804 w 5740902"/>
              <a:gd name="connsiteY36" fmla="*/ 536757 h 2002594"/>
              <a:gd name="connsiteX37" fmla="*/ 519160 w 5740902"/>
              <a:gd name="connsiteY37" fmla="*/ 377731 h 2002594"/>
              <a:gd name="connsiteX38" fmla="*/ 658308 w 5740902"/>
              <a:gd name="connsiteY38" fmla="*/ 49739 h 2002594"/>
              <a:gd name="connsiteX39" fmla="*/ 1135386 w 5740902"/>
              <a:gd name="connsiteY39" fmla="*/ 49739 h 2002594"/>
              <a:gd name="connsiteX40" fmla="*/ 1781430 w 5740902"/>
              <a:gd name="connsiteY40" fmla="*/ 44 h 200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740902" h="2002594">
                <a:moveTo>
                  <a:pt x="1781430" y="44"/>
                </a:moveTo>
                <a:cubicBezTo>
                  <a:pt x="2167400" y="1700"/>
                  <a:pt x="2818413" y="-4926"/>
                  <a:pt x="3451204" y="59678"/>
                </a:cubicBezTo>
                <a:cubicBezTo>
                  <a:pt x="4083995" y="124282"/>
                  <a:pt x="5243561" y="170666"/>
                  <a:pt x="5578178" y="387670"/>
                </a:cubicBezTo>
                <a:cubicBezTo>
                  <a:pt x="5912795" y="604675"/>
                  <a:pt x="5659347" y="1146357"/>
                  <a:pt x="5458908" y="1361705"/>
                </a:cubicBezTo>
                <a:cubicBezTo>
                  <a:pt x="5258469" y="1577053"/>
                  <a:pt x="4579295" y="1669818"/>
                  <a:pt x="4375543" y="1679757"/>
                </a:cubicBezTo>
                <a:cubicBezTo>
                  <a:pt x="4171791" y="1689696"/>
                  <a:pt x="4276151" y="1437904"/>
                  <a:pt x="4236395" y="1421339"/>
                </a:cubicBezTo>
                <a:cubicBezTo>
                  <a:pt x="4196639" y="1404774"/>
                  <a:pt x="4181730" y="1532326"/>
                  <a:pt x="4137004" y="1580365"/>
                </a:cubicBezTo>
                <a:cubicBezTo>
                  <a:pt x="4092278" y="1628404"/>
                  <a:pt x="4014422" y="1701291"/>
                  <a:pt x="3968039" y="1709574"/>
                </a:cubicBezTo>
                <a:cubicBezTo>
                  <a:pt x="3921656" y="1717857"/>
                  <a:pt x="3886869" y="1669818"/>
                  <a:pt x="3858708" y="1630061"/>
                </a:cubicBezTo>
                <a:cubicBezTo>
                  <a:pt x="3830547" y="1590305"/>
                  <a:pt x="3828890" y="1517418"/>
                  <a:pt x="3799073" y="1471035"/>
                </a:cubicBezTo>
                <a:cubicBezTo>
                  <a:pt x="3769256" y="1424652"/>
                  <a:pt x="3734469" y="1386552"/>
                  <a:pt x="3679804" y="1351765"/>
                </a:cubicBezTo>
                <a:cubicBezTo>
                  <a:pt x="3625139" y="1316978"/>
                  <a:pt x="3530717" y="1280535"/>
                  <a:pt x="3471082" y="1262313"/>
                </a:cubicBezTo>
                <a:cubicBezTo>
                  <a:pt x="3411447" y="1244091"/>
                  <a:pt x="3361751" y="1214274"/>
                  <a:pt x="3321995" y="1242435"/>
                </a:cubicBezTo>
                <a:cubicBezTo>
                  <a:pt x="3282239" y="1270596"/>
                  <a:pt x="3293834" y="1409743"/>
                  <a:pt x="3232543" y="1431278"/>
                </a:cubicBezTo>
                <a:cubicBezTo>
                  <a:pt x="3171252" y="1452813"/>
                  <a:pt x="3051982" y="1386553"/>
                  <a:pt x="2954247" y="1371644"/>
                </a:cubicBezTo>
                <a:cubicBezTo>
                  <a:pt x="2856512" y="1356735"/>
                  <a:pt x="2738899" y="1345139"/>
                  <a:pt x="2646134" y="1341826"/>
                </a:cubicBezTo>
                <a:cubicBezTo>
                  <a:pt x="2553369" y="1338513"/>
                  <a:pt x="2449008" y="1326917"/>
                  <a:pt x="2397656" y="1351765"/>
                </a:cubicBezTo>
                <a:cubicBezTo>
                  <a:pt x="2346304" y="1376613"/>
                  <a:pt x="2386060" y="1418026"/>
                  <a:pt x="2338021" y="1490913"/>
                </a:cubicBezTo>
                <a:cubicBezTo>
                  <a:pt x="2289982" y="1563800"/>
                  <a:pt x="2109421" y="1789087"/>
                  <a:pt x="2109421" y="1789087"/>
                </a:cubicBezTo>
                <a:cubicBezTo>
                  <a:pt x="2054756" y="1860317"/>
                  <a:pt x="2061382" y="1895105"/>
                  <a:pt x="2010030" y="1918296"/>
                </a:cubicBezTo>
                <a:cubicBezTo>
                  <a:pt x="1958678" y="1941487"/>
                  <a:pt x="1864256" y="1914983"/>
                  <a:pt x="1801308" y="1928235"/>
                </a:cubicBezTo>
                <a:cubicBezTo>
                  <a:pt x="1738360" y="1941487"/>
                  <a:pt x="1677069" y="1987870"/>
                  <a:pt x="1632343" y="1997809"/>
                </a:cubicBezTo>
                <a:cubicBezTo>
                  <a:pt x="1587617" y="2007748"/>
                  <a:pt x="1569395" y="2001122"/>
                  <a:pt x="1532952" y="1987870"/>
                </a:cubicBezTo>
                <a:cubicBezTo>
                  <a:pt x="1496509" y="1974618"/>
                  <a:pt x="1473317" y="1928235"/>
                  <a:pt x="1413682" y="1918296"/>
                </a:cubicBezTo>
                <a:cubicBezTo>
                  <a:pt x="1354047" y="1908357"/>
                  <a:pt x="1238091" y="1933205"/>
                  <a:pt x="1175143" y="1928235"/>
                </a:cubicBezTo>
                <a:cubicBezTo>
                  <a:pt x="1112195" y="1923265"/>
                  <a:pt x="1072438" y="1903387"/>
                  <a:pt x="1035995" y="1888478"/>
                </a:cubicBezTo>
                <a:cubicBezTo>
                  <a:pt x="999552" y="1873569"/>
                  <a:pt x="956482" y="1838783"/>
                  <a:pt x="956482" y="1838783"/>
                </a:cubicBezTo>
                <a:cubicBezTo>
                  <a:pt x="903473" y="1805653"/>
                  <a:pt x="800769" y="1717857"/>
                  <a:pt x="717943" y="1689696"/>
                </a:cubicBezTo>
                <a:cubicBezTo>
                  <a:pt x="635117" y="1661535"/>
                  <a:pt x="524130" y="1683070"/>
                  <a:pt x="459526" y="1669818"/>
                </a:cubicBezTo>
                <a:cubicBezTo>
                  <a:pt x="394922" y="1656566"/>
                  <a:pt x="368417" y="1638344"/>
                  <a:pt x="330317" y="1610183"/>
                </a:cubicBezTo>
                <a:cubicBezTo>
                  <a:pt x="292217" y="1582022"/>
                  <a:pt x="259087" y="1547235"/>
                  <a:pt x="230926" y="1500852"/>
                </a:cubicBezTo>
                <a:cubicBezTo>
                  <a:pt x="202765" y="1454469"/>
                  <a:pt x="196139" y="1355078"/>
                  <a:pt x="161352" y="1331887"/>
                </a:cubicBezTo>
                <a:cubicBezTo>
                  <a:pt x="126565" y="1308696"/>
                  <a:pt x="47052" y="1389866"/>
                  <a:pt x="22204" y="1361705"/>
                </a:cubicBezTo>
                <a:cubicBezTo>
                  <a:pt x="-2644" y="1333544"/>
                  <a:pt x="-7613" y="1215931"/>
                  <a:pt x="12265" y="1162922"/>
                </a:cubicBezTo>
                <a:cubicBezTo>
                  <a:pt x="32143" y="1109913"/>
                  <a:pt x="113312" y="1096661"/>
                  <a:pt x="141473" y="1043652"/>
                </a:cubicBezTo>
                <a:cubicBezTo>
                  <a:pt x="169634" y="990643"/>
                  <a:pt x="163008" y="929353"/>
                  <a:pt x="181230" y="844870"/>
                </a:cubicBezTo>
                <a:cubicBezTo>
                  <a:pt x="199452" y="760388"/>
                  <a:pt x="194482" y="614613"/>
                  <a:pt x="250804" y="536757"/>
                </a:cubicBezTo>
                <a:cubicBezTo>
                  <a:pt x="307126" y="458901"/>
                  <a:pt x="451243" y="458901"/>
                  <a:pt x="519160" y="377731"/>
                </a:cubicBezTo>
                <a:cubicBezTo>
                  <a:pt x="587077" y="296561"/>
                  <a:pt x="555604" y="104404"/>
                  <a:pt x="658308" y="49739"/>
                </a:cubicBezTo>
                <a:cubicBezTo>
                  <a:pt x="761012" y="-4926"/>
                  <a:pt x="948199" y="56365"/>
                  <a:pt x="1135386" y="49739"/>
                </a:cubicBezTo>
                <a:cubicBezTo>
                  <a:pt x="1322573" y="43113"/>
                  <a:pt x="1395460" y="-1612"/>
                  <a:pt x="1781430" y="44"/>
                </a:cubicBezTo>
                <a:close/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3953948-F5C1-A048-9A4B-F34600ACBE5A}"/>
              </a:ext>
            </a:extLst>
          </p:cNvPr>
          <p:cNvSpPr/>
          <p:nvPr/>
        </p:nvSpPr>
        <p:spPr>
          <a:xfrm>
            <a:off x="5404458" y="1669528"/>
            <a:ext cx="5345569" cy="3826747"/>
          </a:xfrm>
          <a:custGeom>
            <a:avLst/>
            <a:gdLst>
              <a:gd name="connsiteX0" fmla="*/ 1822 w 4009177"/>
              <a:gd name="connsiteY0" fmla="*/ 1123306 h 2870060"/>
              <a:gd name="connsiteX1" fmla="*/ 349692 w 4009177"/>
              <a:gd name="connsiteY1" fmla="*/ 1739532 h 2870060"/>
              <a:gd name="connsiteX2" fmla="*/ 419266 w 4009177"/>
              <a:gd name="connsiteY2" fmla="*/ 1997950 h 2870060"/>
              <a:gd name="connsiteX3" fmla="*/ 946040 w 4009177"/>
              <a:gd name="connsiteY3" fmla="*/ 2017828 h 2870060"/>
              <a:gd name="connsiteX4" fmla="*/ 1353544 w 4009177"/>
              <a:gd name="connsiteY4" fmla="*/ 1978071 h 2870060"/>
              <a:gd name="connsiteX5" fmla="*/ 1711353 w 4009177"/>
              <a:gd name="connsiteY5" fmla="*/ 2117219 h 2870060"/>
              <a:gd name="connsiteX6" fmla="*/ 2208309 w 4009177"/>
              <a:gd name="connsiteY6" fmla="*/ 2166915 h 2870060"/>
              <a:gd name="connsiteX7" fmla="*/ 2258005 w 4009177"/>
              <a:gd name="connsiteY7" fmla="*/ 1928376 h 2870060"/>
              <a:gd name="connsiteX8" fmla="*/ 2446848 w 4009177"/>
              <a:gd name="connsiteY8" fmla="*/ 2027767 h 2870060"/>
              <a:gd name="connsiteX9" fmla="*/ 2387214 w 4009177"/>
              <a:gd name="connsiteY9" fmla="*/ 2425332 h 2870060"/>
              <a:gd name="connsiteX10" fmla="*/ 2347457 w 4009177"/>
              <a:gd name="connsiteY10" fmla="*/ 2862654 h 2870060"/>
              <a:gd name="connsiteX11" fmla="*/ 3043196 w 4009177"/>
              <a:gd name="connsiteY11" fmla="*/ 2614176 h 2870060"/>
              <a:gd name="connsiteX12" fmla="*/ 3172405 w 4009177"/>
              <a:gd name="connsiteY12" fmla="*/ 1580506 h 2870060"/>
              <a:gd name="connsiteX13" fmla="*/ 3470579 w 4009177"/>
              <a:gd name="connsiteY13" fmla="*/ 1371784 h 2870060"/>
              <a:gd name="connsiteX14" fmla="*/ 3649483 w 4009177"/>
              <a:gd name="connsiteY14" fmla="*/ 1004037 h 2870060"/>
              <a:gd name="connsiteX15" fmla="*/ 3629605 w 4009177"/>
              <a:gd name="connsiteY15" fmla="*/ 705863 h 2870060"/>
              <a:gd name="connsiteX16" fmla="*/ 4007292 w 4009177"/>
              <a:gd name="connsiteY16" fmla="*/ 487202 h 2870060"/>
              <a:gd name="connsiteX17" fmla="*/ 3748874 w 4009177"/>
              <a:gd name="connsiteY17" fmla="*/ 238724 h 2870060"/>
              <a:gd name="connsiteX18" fmla="*/ 3182344 w 4009177"/>
              <a:gd name="connsiteY18" fmla="*/ 184 h 2870060"/>
              <a:gd name="connsiteX19" fmla="*/ 2774840 w 4009177"/>
              <a:gd name="connsiteY19" fmla="*/ 198967 h 2870060"/>
              <a:gd name="connsiteX20" fmla="*/ 2486605 w 4009177"/>
              <a:gd name="connsiteY20" fmla="*/ 189028 h 2870060"/>
              <a:gd name="connsiteX21" fmla="*/ 2566118 w 4009177"/>
              <a:gd name="connsiteY21" fmla="*/ 497141 h 2870060"/>
              <a:gd name="connsiteX22" fmla="*/ 2566118 w 4009177"/>
              <a:gd name="connsiteY22" fmla="*/ 646228 h 2870060"/>
              <a:gd name="connsiteX23" fmla="*/ 2516422 w 4009177"/>
              <a:gd name="connsiteY23" fmla="*/ 646228 h 2870060"/>
              <a:gd name="connsiteX24" fmla="*/ 2506483 w 4009177"/>
              <a:gd name="connsiteY24" fmla="*/ 795315 h 2870060"/>
              <a:gd name="connsiteX25" fmla="*/ 2377274 w 4009177"/>
              <a:gd name="connsiteY25" fmla="*/ 725741 h 2870060"/>
              <a:gd name="connsiteX26" fmla="*/ 2307700 w 4009177"/>
              <a:gd name="connsiteY26" fmla="*/ 666106 h 2870060"/>
              <a:gd name="connsiteX27" fmla="*/ 2079100 w 4009177"/>
              <a:gd name="connsiteY27" fmla="*/ 616411 h 2870060"/>
              <a:gd name="connsiteX28" fmla="*/ 1920074 w 4009177"/>
              <a:gd name="connsiteY28" fmla="*/ 695924 h 2870060"/>
              <a:gd name="connsiteX29" fmla="*/ 1860440 w 4009177"/>
              <a:gd name="connsiteY29" fmla="*/ 785376 h 2870060"/>
              <a:gd name="connsiteX30" fmla="*/ 1920074 w 4009177"/>
              <a:gd name="connsiteY30" fmla="*/ 954341 h 2870060"/>
              <a:gd name="connsiteX31" fmla="*/ 1860440 w 4009177"/>
              <a:gd name="connsiteY31" fmla="*/ 1023915 h 2870060"/>
              <a:gd name="connsiteX32" fmla="*/ 1582144 w 4009177"/>
              <a:gd name="connsiteY32" fmla="*/ 1004037 h 2870060"/>
              <a:gd name="connsiteX33" fmla="*/ 1462874 w 4009177"/>
              <a:gd name="connsiteY33" fmla="*/ 914584 h 2870060"/>
              <a:gd name="connsiteX34" fmla="*/ 1353544 w 4009177"/>
              <a:gd name="connsiteY34" fmla="*/ 805254 h 2870060"/>
              <a:gd name="connsiteX35" fmla="*/ 1264092 w 4009177"/>
              <a:gd name="connsiteY35" fmla="*/ 765497 h 2870060"/>
              <a:gd name="connsiteX36" fmla="*/ 1154761 w 4009177"/>
              <a:gd name="connsiteY36" fmla="*/ 765497 h 2870060"/>
              <a:gd name="connsiteX37" fmla="*/ 1015614 w 4009177"/>
              <a:gd name="connsiteY37" fmla="*/ 795315 h 2870060"/>
              <a:gd name="connsiteX38" fmla="*/ 816831 w 4009177"/>
              <a:gd name="connsiteY38" fmla="*/ 904645 h 2870060"/>
              <a:gd name="connsiteX39" fmla="*/ 518657 w 4009177"/>
              <a:gd name="connsiteY39" fmla="*/ 944402 h 2870060"/>
              <a:gd name="connsiteX40" fmla="*/ 1822 w 4009177"/>
              <a:gd name="connsiteY40" fmla="*/ 1123306 h 287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09177" h="2870060">
                <a:moveTo>
                  <a:pt x="1822" y="1123306"/>
                </a:moveTo>
                <a:cubicBezTo>
                  <a:pt x="-26339" y="1255828"/>
                  <a:pt x="280118" y="1593758"/>
                  <a:pt x="349692" y="1739532"/>
                </a:cubicBezTo>
                <a:cubicBezTo>
                  <a:pt x="419266" y="1885306"/>
                  <a:pt x="319875" y="1951567"/>
                  <a:pt x="419266" y="1997950"/>
                </a:cubicBezTo>
                <a:cubicBezTo>
                  <a:pt x="518657" y="2044333"/>
                  <a:pt x="790327" y="2021141"/>
                  <a:pt x="946040" y="2017828"/>
                </a:cubicBezTo>
                <a:cubicBezTo>
                  <a:pt x="1101753" y="2014515"/>
                  <a:pt x="1225992" y="1961506"/>
                  <a:pt x="1353544" y="1978071"/>
                </a:cubicBezTo>
                <a:cubicBezTo>
                  <a:pt x="1481096" y="1994636"/>
                  <a:pt x="1568892" y="2085745"/>
                  <a:pt x="1711353" y="2117219"/>
                </a:cubicBezTo>
                <a:cubicBezTo>
                  <a:pt x="1853814" y="2148693"/>
                  <a:pt x="2117200" y="2198389"/>
                  <a:pt x="2208309" y="2166915"/>
                </a:cubicBezTo>
                <a:cubicBezTo>
                  <a:pt x="2299418" y="2135441"/>
                  <a:pt x="2218249" y="1951567"/>
                  <a:pt x="2258005" y="1928376"/>
                </a:cubicBezTo>
                <a:cubicBezTo>
                  <a:pt x="2297762" y="1905185"/>
                  <a:pt x="2425313" y="1944941"/>
                  <a:pt x="2446848" y="2027767"/>
                </a:cubicBezTo>
                <a:cubicBezTo>
                  <a:pt x="2468383" y="2110593"/>
                  <a:pt x="2403779" y="2286184"/>
                  <a:pt x="2387214" y="2425332"/>
                </a:cubicBezTo>
                <a:cubicBezTo>
                  <a:pt x="2370649" y="2564480"/>
                  <a:pt x="2238127" y="2831180"/>
                  <a:pt x="2347457" y="2862654"/>
                </a:cubicBezTo>
                <a:cubicBezTo>
                  <a:pt x="2456787" y="2894128"/>
                  <a:pt x="2905705" y="2827867"/>
                  <a:pt x="3043196" y="2614176"/>
                </a:cubicBezTo>
                <a:cubicBezTo>
                  <a:pt x="3180687" y="2400485"/>
                  <a:pt x="3101175" y="1787571"/>
                  <a:pt x="3172405" y="1580506"/>
                </a:cubicBezTo>
                <a:cubicBezTo>
                  <a:pt x="3243635" y="1373441"/>
                  <a:pt x="3391066" y="1467862"/>
                  <a:pt x="3470579" y="1371784"/>
                </a:cubicBezTo>
                <a:cubicBezTo>
                  <a:pt x="3550092" y="1275706"/>
                  <a:pt x="3622979" y="1115024"/>
                  <a:pt x="3649483" y="1004037"/>
                </a:cubicBezTo>
                <a:cubicBezTo>
                  <a:pt x="3675987" y="893050"/>
                  <a:pt x="3569970" y="792002"/>
                  <a:pt x="3629605" y="705863"/>
                </a:cubicBezTo>
                <a:cubicBezTo>
                  <a:pt x="3689240" y="619724"/>
                  <a:pt x="3987414" y="565058"/>
                  <a:pt x="4007292" y="487202"/>
                </a:cubicBezTo>
                <a:cubicBezTo>
                  <a:pt x="4027170" y="409345"/>
                  <a:pt x="3886365" y="319894"/>
                  <a:pt x="3748874" y="238724"/>
                </a:cubicBezTo>
                <a:cubicBezTo>
                  <a:pt x="3611383" y="157554"/>
                  <a:pt x="3344683" y="6810"/>
                  <a:pt x="3182344" y="184"/>
                </a:cubicBezTo>
                <a:cubicBezTo>
                  <a:pt x="3020005" y="-6442"/>
                  <a:pt x="2890796" y="167493"/>
                  <a:pt x="2774840" y="198967"/>
                </a:cubicBezTo>
                <a:cubicBezTo>
                  <a:pt x="2658884" y="230441"/>
                  <a:pt x="2521392" y="139332"/>
                  <a:pt x="2486605" y="189028"/>
                </a:cubicBezTo>
                <a:cubicBezTo>
                  <a:pt x="2451818" y="238724"/>
                  <a:pt x="2552866" y="420941"/>
                  <a:pt x="2566118" y="497141"/>
                </a:cubicBezTo>
                <a:cubicBezTo>
                  <a:pt x="2579370" y="573341"/>
                  <a:pt x="2566118" y="646228"/>
                  <a:pt x="2566118" y="646228"/>
                </a:cubicBezTo>
                <a:cubicBezTo>
                  <a:pt x="2557835" y="671076"/>
                  <a:pt x="2526361" y="621380"/>
                  <a:pt x="2516422" y="646228"/>
                </a:cubicBezTo>
                <a:cubicBezTo>
                  <a:pt x="2506483" y="671076"/>
                  <a:pt x="2529674" y="782063"/>
                  <a:pt x="2506483" y="795315"/>
                </a:cubicBezTo>
                <a:cubicBezTo>
                  <a:pt x="2483292" y="808567"/>
                  <a:pt x="2410404" y="747276"/>
                  <a:pt x="2377274" y="725741"/>
                </a:cubicBezTo>
                <a:cubicBezTo>
                  <a:pt x="2344144" y="704206"/>
                  <a:pt x="2357396" y="684328"/>
                  <a:pt x="2307700" y="666106"/>
                </a:cubicBezTo>
                <a:cubicBezTo>
                  <a:pt x="2258004" y="647884"/>
                  <a:pt x="2143704" y="611441"/>
                  <a:pt x="2079100" y="616411"/>
                </a:cubicBezTo>
                <a:cubicBezTo>
                  <a:pt x="2014496" y="621381"/>
                  <a:pt x="1956517" y="667763"/>
                  <a:pt x="1920074" y="695924"/>
                </a:cubicBezTo>
                <a:cubicBezTo>
                  <a:pt x="1883631" y="724085"/>
                  <a:pt x="1860440" y="742307"/>
                  <a:pt x="1860440" y="785376"/>
                </a:cubicBezTo>
                <a:cubicBezTo>
                  <a:pt x="1860440" y="828445"/>
                  <a:pt x="1920074" y="914585"/>
                  <a:pt x="1920074" y="954341"/>
                </a:cubicBezTo>
                <a:cubicBezTo>
                  <a:pt x="1920074" y="994097"/>
                  <a:pt x="1916762" y="1015632"/>
                  <a:pt x="1860440" y="1023915"/>
                </a:cubicBezTo>
                <a:cubicBezTo>
                  <a:pt x="1804118" y="1032198"/>
                  <a:pt x="1648405" y="1022259"/>
                  <a:pt x="1582144" y="1004037"/>
                </a:cubicBezTo>
                <a:cubicBezTo>
                  <a:pt x="1515883" y="985815"/>
                  <a:pt x="1500974" y="947714"/>
                  <a:pt x="1462874" y="914584"/>
                </a:cubicBezTo>
                <a:cubicBezTo>
                  <a:pt x="1424774" y="881454"/>
                  <a:pt x="1386674" y="830102"/>
                  <a:pt x="1353544" y="805254"/>
                </a:cubicBezTo>
                <a:cubicBezTo>
                  <a:pt x="1320414" y="780406"/>
                  <a:pt x="1297223" y="772123"/>
                  <a:pt x="1264092" y="765497"/>
                </a:cubicBezTo>
                <a:cubicBezTo>
                  <a:pt x="1230962" y="758871"/>
                  <a:pt x="1196174" y="760527"/>
                  <a:pt x="1154761" y="765497"/>
                </a:cubicBezTo>
                <a:cubicBezTo>
                  <a:pt x="1113348" y="770467"/>
                  <a:pt x="1071936" y="772124"/>
                  <a:pt x="1015614" y="795315"/>
                </a:cubicBezTo>
                <a:cubicBezTo>
                  <a:pt x="959292" y="818506"/>
                  <a:pt x="899657" y="879797"/>
                  <a:pt x="816831" y="904645"/>
                </a:cubicBezTo>
                <a:cubicBezTo>
                  <a:pt x="734005" y="929493"/>
                  <a:pt x="657805" y="911272"/>
                  <a:pt x="518657" y="944402"/>
                </a:cubicBezTo>
                <a:cubicBezTo>
                  <a:pt x="379509" y="977532"/>
                  <a:pt x="29983" y="990784"/>
                  <a:pt x="1822" y="1123306"/>
                </a:cubicBezTo>
                <a:close/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37DBB1F1-0A92-B747-A3AE-57DEC6FE172F}"/>
              </a:ext>
            </a:extLst>
          </p:cNvPr>
          <p:cNvSpPr/>
          <p:nvPr/>
        </p:nvSpPr>
        <p:spPr>
          <a:xfrm>
            <a:off x="11143055" y="4423237"/>
            <a:ext cx="1866211" cy="1720080"/>
          </a:xfrm>
          <a:custGeom>
            <a:avLst/>
            <a:gdLst>
              <a:gd name="connsiteX0" fmla="*/ 846344 w 1399658"/>
              <a:gd name="connsiteY0" fmla="*/ 2242 h 1290060"/>
              <a:gd name="connsiteX1" fmla="*/ 1065005 w 1399658"/>
              <a:gd name="connsiteY1" fmla="*/ 181146 h 1290060"/>
              <a:gd name="connsiteX2" fmla="*/ 1114700 w 1399658"/>
              <a:gd name="connsiteY2" fmla="*/ 369989 h 1290060"/>
              <a:gd name="connsiteX3" fmla="*/ 1283666 w 1399658"/>
              <a:gd name="connsiteY3" fmla="*/ 389868 h 1290060"/>
              <a:gd name="connsiteX4" fmla="*/ 1323422 w 1399658"/>
              <a:gd name="connsiteY4" fmla="*/ 767555 h 1290060"/>
              <a:gd name="connsiteX5" fmla="*/ 1363179 w 1399658"/>
              <a:gd name="connsiteY5" fmla="*/ 1075668 h 1290060"/>
              <a:gd name="connsiteX6" fmla="*/ 746952 w 1399658"/>
              <a:gd name="connsiteY6" fmla="*/ 1274450 h 1290060"/>
              <a:gd name="connsiteX7" fmla="*/ 120787 w 1399658"/>
              <a:gd name="connsiteY7" fmla="*/ 1175059 h 1290060"/>
              <a:gd name="connsiteX8" fmla="*/ 1518 w 1399658"/>
              <a:gd name="connsiteY8" fmla="*/ 369989 h 1290060"/>
              <a:gd name="connsiteX9" fmla="*/ 150605 w 1399658"/>
              <a:gd name="connsiteY9" fmla="*/ 201024 h 1290060"/>
              <a:gd name="connsiteX10" fmla="*/ 409022 w 1399658"/>
              <a:gd name="connsiteY10" fmla="*/ 310355 h 1290060"/>
              <a:gd name="connsiteX11" fmla="*/ 846344 w 1399658"/>
              <a:gd name="connsiteY11" fmla="*/ 2242 h 129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99658" h="1290060">
                <a:moveTo>
                  <a:pt x="846344" y="2242"/>
                </a:moveTo>
                <a:cubicBezTo>
                  <a:pt x="955674" y="-19293"/>
                  <a:pt x="1020279" y="119855"/>
                  <a:pt x="1065005" y="181146"/>
                </a:cubicBezTo>
                <a:cubicBezTo>
                  <a:pt x="1109731" y="242437"/>
                  <a:pt x="1078257" y="335202"/>
                  <a:pt x="1114700" y="369989"/>
                </a:cubicBezTo>
                <a:cubicBezTo>
                  <a:pt x="1151143" y="404776"/>
                  <a:pt x="1248879" y="323607"/>
                  <a:pt x="1283666" y="389868"/>
                </a:cubicBezTo>
                <a:cubicBezTo>
                  <a:pt x="1318453" y="456129"/>
                  <a:pt x="1310170" y="653255"/>
                  <a:pt x="1323422" y="767555"/>
                </a:cubicBezTo>
                <a:cubicBezTo>
                  <a:pt x="1336674" y="881855"/>
                  <a:pt x="1459257" y="991186"/>
                  <a:pt x="1363179" y="1075668"/>
                </a:cubicBezTo>
                <a:cubicBezTo>
                  <a:pt x="1267101" y="1160151"/>
                  <a:pt x="954017" y="1257885"/>
                  <a:pt x="746952" y="1274450"/>
                </a:cubicBezTo>
                <a:cubicBezTo>
                  <a:pt x="539887" y="1291015"/>
                  <a:pt x="245026" y="1325803"/>
                  <a:pt x="120787" y="1175059"/>
                </a:cubicBezTo>
                <a:cubicBezTo>
                  <a:pt x="-3452" y="1024316"/>
                  <a:pt x="-3452" y="532328"/>
                  <a:pt x="1518" y="369989"/>
                </a:cubicBezTo>
                <a:cubicBezTo>
                  <a:pt x="6488" y="207650"/>
                  <a:pt x="82688" y="210963"/>
                  <a:pt x="150605" y="201024"/>
                </a:cubicBezTo>
                <a:cubicBezTo>
                  <a:pt x="218522" y="191085"/>
                  <a:pt x="294722" y="338516"/>
                  <a:pt x="409022" y="310355"/>
                </a:cubicBezTo>
                <a:cubicBezTo>
                  <a:pt x="523322" y="282194"/>
                  <a:pt x="737014" y="23777"/>
                  <a:pt x="846344" y="2242"/>
                </a:cubicBezTo>
                <a:close/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6BB1A7A-C764-864E-B1D7-FE6192DB16AC}"/>
              </a:ext>
            </a:extLst>
          </p:cNvPr>
          <p:cNvSpPr/>
          <p:nvPr/>
        </p:nvSpPr>
        <p:spPr>
          <a:xfrm>
            <a:off x="11778334" y="5719859"/>
            <a:ext cx="3343375" cy="2601340"/>
          </a:xfrm>
          <a:custGeom>
            <a:avLst/>
            <a:gdLst>
              <a:gd name="connsiteX0" fmla="*/ 61772 w 2507531"/>
              <a:gd name="connsiteY0" fmla="*/ 610097 h 1951005"/>
              <a:gd name="connsiteX1" fmla="*/ 101528 w 2507531"/>
              <a:gd name="connsiteY1" fmla="*/ 1355532 h 1951005"/>
              <a:gd name="connsiteX2" fmla="*/ 1085502 w 2507531"/>
              <a:gd name="connsiteY2" fmla="*/ 1902184 h 1951005"/>
              <a:gd name="connsiteX3" fmla="*/ 2129111 w 2507531"/>
              <a:gd name="connsiteY3" fmla="*/ 1852489 h 1951005"/>
              <a:gd name="connsiteX4" fmla="*/ 2506798 w 2507531"/>
              <a:gd name="connsiteY4" fmla="*/ 1266080 h 1951005"/>
              <a:gd name="connsiteX5" fmla="*/ 2208624 w 2507531"/>
              <a:gd name="connsiteY5" fmla="*/ 818819 h 1951005"/>
              <a:gd name="connsiteX6" fmla="*/ 1652033 w 2507531"/>
              <a:gd name="connsiteY6" fmla="*/ 202593 h 1951005"/>
              <a:gd name="connsiteX7" fmla="*/ 1284285 w 2507531"/>
              <a:gd name="connsiteY7" fmla="*/ 23689 h 1951005"/>
              <a:gd name="connsiteX8" fmla="*/ 1015928 w 2507531"/>
              <a:gd name="connsiteY8" fmla="*/ 13749 h 1951005"/>
              <a:gd name="connsiteX9" fmla="*/ 916537 w 2507531"/>
              <a:gd name="connsiteY9" fmla="*/ 133019 h 1951005"/>
              <a:gd name="connsiteX10" fmla="*/ 797267 w 2507531"/>
              <a:gd name="connsiteY10" fmla="*/ 202593 h 1951005"/>
              <a:gd name="connsiteX11" fmla="*/ 598485 w 2507531"/>
              <a:gd name="connsiteY11" fmla="*/ 272167 h 1951005"/>
              <a:gd name="connsiteX12" fmla="*/ 369885 w 2507531"/>
              <a:gd name="connsiteY12" fmla="*/ 371558 h 1951005"/>
              <a:gd name="connsiteX13" fmla="*/ 61772 w 2507531"/>
              <a:gd name="connsiteY13" fmla="*/ 610097 h 195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7531" h="1951005">
                <a:moveTo>
                  <a:pt x="61772" y="610097"/>
                </a:moveTo>
                <a:cubicBezTo>
                  <a:pt x="17046" y="774093"/>
                  <a:pt x="-69094" y="1140184"/>
                  <a:pt x="101528" y="1355532"/>
                </a:cubicBezTo>
                <a:cubicBezTo>
                  <a:pt x="272150" y="1570880"/>
                  <a:pt x="747572" y="1819358"/>
                  <a:pt x="1085502" y="1902184"/>
                </a:cubicBezTo>
                <a:cubicBezTo>
                  <a:pt x="1423433" y="1985010"/>
                  <a:pt x="1892228" y="1958506"/>
                  <a:pt x="2129111" y="1852489"/>
                </a:cubicBezTo>
                <a:cubicBezTo>
                  <a:pt x="2365994" y="1746472"/>
                  <a:pt x="2493546" y="1438358"/>
                  <a:pt x="2506798" y="1266080"/>
                </a:cubicBezTo>
                <a:cubicBezTo>
                  <a:pt x="2520050" y="1093802"/>
                  <a:pt x="2351085" y="996067"/>
                  <a:pt x="2208624" y="818819"/>
                </a:cubicBezTo>
                <a:cubicBezTo>
                  <a:pt x="2066163" y="641571"/>
                  <a:pt x="1806089" y="335115"/>
                  <a:pt x="1652033" y="202593"/>
                </a:cubicBezTo>
                <a:cubicBezTo>
                  <a:pt x="1497977" y="70071"/>
                  <a:pt x="1390302" y="55163"/>
                  <a:pt x="1284285" y="23689"/>
                </a:cubicBezTo>
                <a:cubicBezTo>
                  <a:pt x="1178268" y="-7785"/>
                  <a:pt x="1077219" y="-4473"/>
                  <a:pt x="1015928" y="13749"/>
                </a:cubicBezTo>
                <a:cubicBezTo>
                  <a:pt x="954637" y="31971"/>
                  <a:pt x="952981" y="101545"/>
                  <a:pt x="916537" y="133019"/>
                </a:cubicBezTo>
                <a:cubicBezTo>
                  <a:pt x="880093" y="164493"/>
                  <a:pt x="850276" y="179402"/>
                  <a:pt x="797267" y="202593"/>
                </a:cubicBezTo>
                <a:cubicBezTo>
                  <a:pt x="744258" y="225784"/>
                  <a:pt x="669715" y="244006"/>
                  <a:pt x="598485" y="272167"/>
                </a:cubicBezTo>
                <a:cubicBezTo>
                  <a:pt x="527255" y="300328"/>
                  <a:pt x="459337" y="310267"/>
                  <a:pt x="369885" y="371558"/>
                </a:cubicBezTo>
                <a:cubicBezTo>
                  <a:pt x="280433" y="432849"/>
                  <a:pt x="106498" y="446101"/>
                  <a:pt x="61772" y="610097"/>
                </a:cubicBezTo>
                <a:close/>
              </a:path>
            </a:pathLst>
          </a:cu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5DCF43-9DBE-BC4B-A148-5E4C63A0ABD6}"/>
              </a:ext>
            </a:extLst>
          </p:cNvPr>
          <p:cNvSpPr txBox="1"/>
          <p:nvPr/>
        </p:nvSpPr>
        <p:spPr>
          <a:xfrm>
            <a:off x="1351581" y="3132374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438A12-16C3-AB4C-865C-AB378F02EF27}"/>
              </a:ext>
            </a:extLst>
          </p:cNvPr>
          <p:cNvSpPr txBox="1"/>
          <p:nvPr/>
        </p:nvSpPr>
        <p:spPr>
          <a:xfrm>
            <a:off x="6087839" y="3929284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E1BB62-B021-BE42-9BC3-7B1C41A26A23}"/>
              </a:ext>
            </a:extLst>
          </p:cNvPr>
          <p:cNvSpPr txBox="1"/>
          <p:nvPr/>
        </p:nvSpPr>
        <p:spPr>
          <a:xfrm rot="5400000">
            <a:off x="7276875" y="1769029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DB70B2A-8845-0346-A569-90F8324E402B}"/>
              </a:ext>
            </a:extLst>
          </p:cNvPr>
          <p:cNvSpPr txBox="1"/>
          <p:nvPr/>
        </p:nvSpPr>
        <p:spPr>
          <a:xfrm>
            <a:off x="9028985" y="1996995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7E11B1-BED3-2A49-A8D3-8281894FADA8}"/>
              </a:ext>
            </a:extLst>
          </p:cNvPr>
          <p:cNvSpPr txBox="1"/>
          <p:nvPr/>
        </p:nvSpPr>
        <p:spPr>
          <a:xfrm>
            <a:off x="8080573" y="2476284"/>
            <a:ext cx="8290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B2ADAE-6A75-E141-9065-80492BDE069C}"/>
              </a:ext>
            </a:extLst>
          </p:cNvPr>
          <p:cNvSpPr txBox="1"/>
          <p:nvPr/>
        </p:nvSpPr>
        <p:spPr>
          <a:xfrm rot="20272244">
            <a:off x="9411335" y="3244549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E2591F-139C-EB4D-B227-4CCE6B5A3789}"/>
              </a:ext>
            </a:extLst>
          </p:cNvPr>
          <p:cNvSpPr txBox="1"/>
          <p:nvPr/>
        </p:nvSpPr>
        <p:spPr>
          <a:xfrm rot="1484893">
            <a:off x="10601786" y="3202439"/>
            <a:ext cx="960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66D59E-CF2A-BC42-BF70-B3FE276F0B47}"/>
              </a:ext>
            </a:extLst>
          </p:cNvPr>
          <p:cNvSpPr txBox="1"/>
          <p:nvPr/>
        </p:nvSpPr>
        <p:spPr>
          <a:xfrm>
            <a:off x="11320579" y="5031862"/>
            <a:ext cx="196692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Исламская</a:t>
            </a:r>
          </a:p>
          <a:p>
            <a:r>
              <a:rPr lang="ru-RU" sz="14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81FFDB-42E2-7149-B1C2-CF2D9DC4221B}"/>
              </a:ext>
            </a:extLst>
          </p:cNvPr>
          <p:cNvSpPr txBox="1"/>
          <p:nvPr/>
        </p:nvSpPr>
        <p:spPr>
          <a:xfrm>
            <a:off x="12198831" y="6410557"/>
            <a:ext cx="1866211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67" b="1" dirty="0">
                <a:solidFill>
                  <a:sysClr val="windowText" lastClr="000000"/>
                </a:solidFill>
              </a:rPr>
              <a:t>Западная</a:t>
            </a:r>
          </a:p>
          <a:p>
            <a:r>
              <a:rPr lang="ru-RU" sz="1467" b="1" dirty="0">
                <a:solidFill>
                  <a:sysClr val="windowText" lastClr="000000"/>
                </a:solidFill>
              </a:rPr>
              <a:t>цивилизация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AA6881-DF8F-7F4B-9A26-84CBBBBE5004}"/>
              </a:ext>
            </a:extLst>
          </p:cNvPr>
          <p:cNvSpPr txBox="1"/>
          <p:nvPr/>
        </p:nvSpPr>
        <p:spPr>
          <a:xfrm>
            <a:off x="10903285" y="4508794"/>
            <a:ext cx="8290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89759F7-F0FB-B24C-8B62-D0E37D7A45CC}"/>
              </a:ext>
            </a:extLst>
          </p:cNvPr>
          <p:cNvSpPr txBox="1"/>
          <p:nvPr/>
        </p:nvSpPr>
        <p:spPr>
          <a:xfrm>
            <a:off x="12032003" y="4009242"/>
            <a:ext cx="8290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E08718C-A663-B740-96B0-E6474D945595}"/>
              </a:ext>
            </a:extLst>
          </p:cNvPr>
          <p:cNvSpPr txBox="1"/>
          <p:nvPr/>
        </p:nvSpPr>
        <p:spPr>
          <a:xfrm>
            <a:off x="12291219" y="2542134"/>
            <a:ext cx="829073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33" b="1" dirty="0">
                <a:solidFill>
                  <a:schemeClr val="bg1"/>
                </a:solidFill>
                <a:highlight>
                  <a:srgbClr val="000000"/>
                </a:highlight>
              </a:rPr>
              <a:t>фронтир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102B9A-5BA3-064C-AE77-C588BE1A53B5}"/>
              </a:ext>
            </a:extLst>
          </p:cNvPr>
          <p:cNvSpPr txBox="1"/>
          <p:nvPr/>
        </p:nvSpPr>
        <p:spPr>
          <a:xfrm>
            <a:off x="1771252" y="2212970"/>
            <a:ext cx="916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Канада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744418-A666-654C-A20E-43459578C810}"/>
              </a:ext>
            </a:extLst>
          </p:cNvPr>
          <p:cNvSpPr txBox="1"/>
          <p:nvPr/>
        </p:nvSpPr>
        <p:spPr>
          <a:xfrm>
            <a:off x="4963878" y="458400"/>
            <a:ext cx="137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Гренландия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1B2AB7-E932-6D47-86DD-1B5095668529}"/>
              </a:ext>
            </a:extLst>
          </p:cNvPr>
          <p:cNvSpPr txBox="1"/>
          <p:nvPr/>
        </p:nvSpPr>
        <p:spPr>
          <a:xfrm>
            <a:off x="1513910" y="3632525"/>
            <a:ext cx="1061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Мексика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D9BCE0-AD1E-BA40-93A1-326A4003DA26}"/>
              </a:ext>
            </a:extLst>
          </p:cNvPr>
          <p:cNvSpPr txBox="1"/>
          <p:nvPr/>
        </p:nvSpPr>
        <p:spPr>
          <a:xfrm>
            <a:off x="2937998" y="3824576"/>
            <a:ext cx="65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Куба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23A5B8-6A60-794A-93D6-B020115BF0F8}"/>
              </a:ext>
            </a:extLst>
          </p:cNvPr>
          <p:cNvSpPr txBox="1"/>
          <p:nvPr/>
        </p:nvSpPr>
        <p:spPr>
          <a:xfrm>
            <a:off x="2201404" y="4722937"/>
            <a:ext cx="1192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Колумбия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4344B1-5932-C742-9D77-C1F931DB774C}"/>
              </a:ext>
            </a:extLst>
          </p:cNvPr>
          <p:cNvSpPr txBox="1"/>
          <p:nvPr/>
        </p:nvSpPr>
        <p:spPr>
          <a:xfrm>
            <a:off x="3190621" y="4416185"/>
            <a:ext cx="120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Венесуэла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7055A1-0153-CF48-9D53-49D1D3BB5FEF}"/>
              </a:ext>
            </a:extLst>
          </p:cNvPr>
          <p:cNvSpPr txBox="1"/>
          <p:nvPr/>
        </p:nvSpPr>
        <p:spPr>
          <a:xfrm rot="16200000">
            <a:off x="6715833" y="1589374"/>
            <a:ext cx="1266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Восточная </a:t>
            </a:r>
          </a:p>
          <a:p>
            <a:r>
              <a:rPr lang="ru-RU" b="1" dirty="0">
                <a:solidFill>
                  <a:srgbClr val="C00000"/>
                </a:solidFill>
              </a:rPr>
              <a:t>Европа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937FFAF-B1FF-9A48-8771-817B1AF75094}"/>
              </a:ext>
            </a:extLst>
          </p:cNvPr>
          <p:cNvSpPr txBox="1"/>
          <p:nvPr/>
        </p:nvSpPr>
        <p:spPr>
          <a:xfrm>
            <a:off x="5677544" y="2933033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Магриб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489AD1-DBF4-8D4D-9735-8BF79096B796}"/>
              </a:ext>
            </a:extLst>
          </p:cNvPr>
          <p:cNvSpPr txBox="1"/>
          <p:nvPr/>
        </p:nvSpPr>
        <p:spPr>
          <a:xfrm>
            <a:off x="8003666" y="2877146"/>
            <a:ext cx="122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Бл</a:t>
            </a:r>
            <a:r>
              <a:rPr lang="ru-RU" b="1" dirty="0">
                <a:solidFill>
                  <a:srgbClr val="C00000"/>
                </a:solidFill>
              </a:rPr>
              <a:t>. Восток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BC66F0-F25B-9346-B2ED-4D5D7CBB7A24}"/>
              </a:ext>
            </a:extLst>
          </p:cNvPr>
          <p:cNvSpPr txBox="1"/>
          <p:nvPr/>
        </p:nvSpPr>
        <p:spPr>
          <a:xfrm>
            <a:off x="7014085" y="3866093"/>
            <a:ext cx="86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Сахель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2E7E86-AF2C-0640-A21B-43A7B6B56A58}"/>
              </a:ext>
            </a:extLst>
          </p:cNvPr>
          <p:cNvSpPr txBox="1"/>
          <p:nvPr/>
        </p:nvSpPr>
        <p:spPr>
          <a:xfrm rot="20354329">
            <a:off x="9332614" y="2933033"/>
            <a:ext cx="1020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Кашмир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6D77D6-98FB-6340-B738-CB0B92B14A9A}"/>
              </a:ext>
            </a:extLst>
          </p:cNvPr>
          <p:cNvSpPr txBox="1"/>
          <p:nvPr/>
        </p:nvSpPr>
        <p:spPr>
          <a:xfrm rot="2261414">
            <a:off x="10231442" y="3366372"/>
            <a:ext cx="102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Непал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549E39-30E1-1447-9F5B-33D47EB2B7F3}"/>
              </a:ext>
            </a:extLst>
          </p:cNvPr>
          <p:cNvSpPr txBox="1"/>
          <p:nvPr/>
        </p:nvSpPr>
        <p:spPr>
          <a:xfrm>
            <a:off x="11481912" y="4189974"/>
            <a:ext cx="126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Кампучия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F048244-D271-7049-A521-5323789291CB}"/>
              </a:ext>
            </a:extLst>
          </p:cNvPr>
          <p:cNvSpPr txBox="1"/>
          <p:nvPr/>
        </p:nvSpPr>
        <p:spPr>
          <a:xfrm>
            <a:off x="10768366" y="3658289"/>
            <a:ext cx="102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Мьянма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B3949-CE31-EA4D-80C7-22656B29F752}"/>
              </a:ext>
            </a:extLst>
          </p:cNvPr>
          <p:cNvSpPr txBox="1"/>
          <p:nvPr/>
        </p:nvSpPr>
        <p:spPr>
          <a:xfrm>
            <a:off x="12304039" y="3584364"/>
            <a:ext cx="969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Тайвань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A8456F-9FAD-984C-AF2A-6021F04F58BA}"/>
              </a:ext>
            </a:extLst>
          </p:cNvPr>
          <p:cNvSpPr txBox="1"/>
          <p:nvPr/>
        </p:nvSpPr>
        <p:spPr>
          <a:xfrm rot="16200000">
            <a:off x="7538884" y="1744309"/>
            <a:ext cx="1022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Украина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D16883-919D-F34C-B001-1803564A3EF9}"/>
              </a:ext>
            </a:extLst>
          </p:cNvPr>
          <p:cNvSpPr txBox="1"/>
          <p:nvPr/>
        </p:nvSpPr>
        <p:spPr>
          <a:xfrm>
            <a:off x="7385257" y="1189061"/>
            <a:ext cx="138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Прибалтика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40E074E-1CEF-2645-B2E6-9C80408906B9}"/>
              </a:ext>
            </a:extLst>
          </p:cNvPr>
          <p:cNvSpPr txBox="1"/>
          <p:nvPr/>
        </p:nvSpPr>
        <p:spPr>
          <a:xfrm>
            <a:off x="9133002" y="1682837"/>
            <a:ext cx="1567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Средняя Азия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1B6E2FD-9FEE-9242-8489-94482E493A1F}"/>
              </a:ext>
            </a:extLst>
          </p:cNvPr>
          <p:cNvSpPr txBox="1"/>
          <p:nvPr/>
        </p:nvSpPr>
        <p:spPr>
          <a:xfrm>
            <a:off x="8252246" y="2217436"/>
            <a:ext cx="864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Кавказ</a:t>
            </a:r>
          </a:p>
        </p:txBody>
      </p:sp>
    </p:spTree>
    <p:extLst>
      <p:ext uri="{BB962C8B-B14F-4D97-AF65-F5344CB8AC3E}">
        <p14:creationId xmlns:p14="http://schemas.microsoft.com/office/powerpoint/2010/main" val="289764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70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158</Words>
  <Application>Microsoft Macintosh PowerPoint</Application>
  <PresentationFormat>Custom</PresentationFormat>
  <Paragraphs>123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48</cp:revision>
  <dcterms:created xsi:type="dcterms:W3CDTF">2006-08-16T00:00:00Z</dcterms:created>
  <dcterms:modified xsi:type="dcterms:W3CDTF">2026-04-03T14:57:00Z</dcterms:modified>
</cp:coreProperties>
</file>