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07" r:id="rId2"/>
    <p:sldId id="256" r:id="rId3"/>
    <p:sldId id="258" r:id="rId4"/>
    <p:sldId id="497" r:id="rId5"/>
    <p:sldId id="257" r:id="rId6"/>
    <p:sldId id="515" r:id="rId7"/>
    <p:sldId id="259" r:id="rId8"/>
    <p:sldId id="260" r:id="rId9"/>
    <p:sldId id="261" r:id="rId10"/>
    <p:sldId id="262" r:id="rId11"/>
    <p:sldId id="263" r:id="rId12"/>
    <p:sldId id="516" r:id="rId13"/>
    <p:sldId id="514" r:id="rId14"/>
    <p:sldId id="491" r:id="rId15"/>
    <p:sldId id="265" r:id="rId16"/>
    <p:sldId id="264" r:id="rId17"/>
    <p:sldId id="266" r:id="rId18"/>
    <p:sldId id="267" r:id="rId19"/>
    <p:sldId id="268" r:id="rId20"/>
    <p:sldId id="269" r:id="rId21"/>
    <p:sldId id="520" r:id="rId22"/>
    <p:sldId id="523" r:id="rId23"/>
    <p:sldId id="524" r:id="rId24"/>
    <p:sldId id="525" r:id="rId25"/>
    <p:sldId id="522" r:id="rId26"/>
    <p:sldId id="526" r:id="rId27"/>
    <p:sldId id="527" r:id="rId28"/>
    <p:sldId id="528" r:id="rId29"/>
    <p:sldId id="529" r:id="rId30"/>
    <p:sldId id="530" r:id="rId31"/>
    <p:sldId id="531" r:id="rId32"/>
    <p:sldId id="532" r:id="rId33"/>
    <p:sldId id="533" r:id="rId34"/>
    <p:sldId id="534" r:id="rId35"/>
    <p:sldId id="535" r:id="rId36"/>
    <p:sldId id="536" r:id="rId37"/>
    <p:sldId id="537" r:id="rId38"/>
    <p:sldId id="302" r:id="rId39"/>
    <p:sldId id="519" r:id="rId40"/>
    <p:sldId id="505" r:id="rId41"/>
    <p:sldId id="506" r:id="rId42"/>
    <p:sldId id="270" r:id="rId4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07" autoAdjust="0"/>
  </p:normalViewPr>
  <p:slideViewPr>
    <p:cSldViewPr>
      <p:cViewPr varScale="1">
        <p:scale>
          <a:sx n="78" d="100"/>
          <a:sy n="78" d="100"/>
        </p:scale>
        <p:origin x="192" y="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BE74E-BD5C-5A4F-8462-42CA73D64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ввв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6C650C-1120-2B4E-B85B-473470BCF8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99770C-4EEF-A84D-B63C-922271885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442"/>
            <a:ext cx="16256000" cy="90731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451395-29F0-8A49-8123-5BB6BE865FC9}"/>
              </a:ext>
            </a:extLst>
          </p:cNvPr>
          <p:cNvSpPr/>
          <p:nvPr/>
        </p:nvSpPr>
        <p:spPr>
          <a:xfrm>
            <a:off x="804154" y="7647517"/>
            <a:ext cx="3035028" cy="95173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CD7BB0-951F-EC44-8B6A-187BD271834B}"/>
              </a:ext>
            </a:extLst>
          </p:cNvPr>
          <p:cNvSpPr/>
          <p:nvPr/>
        </p:nvSpPr>
        <p:spPr>
          <a:xfrm>
            <a:off x="7635132" y="7626487"/>
            <a:ext cx="7816715" cy="77821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0ADC1C-75D2-5F41-98F2-98E9B6A4B7C2}"/>
              </a:ext>
            </a:extLst>
          </p:cNvPr>
          <p:cNvSpPr/>
          <p:nvPr/>
        </p:nvSpPr>
        <p:spPr>
          <a:xfrm>
            <a:off x="13575490" y="8668427"/>
            <a:ext cx="2680511" cy="47557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38E8BC-95BD-6F43-9F10-570CE9051804}"/>
              </a:ext>
            </a:extLst>
          </p:cNvPr>
          <p:cNvSpPr/>
          <p:nvPr/>
        </p:nvSpPr>
        <p:spPr>
          <a:xfrm>
            <a:off x="2321667" y="6792926"/>
            <a:ext cx="11997448" cy="64850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1A45EE-9EB0-1448-973A-D9DDBD03C7FB}"/>
              </a:ext>
            </a:extLst>
          </p:cNvPr>
          <p:cNvSpPr txBox="1"/>
          <p:nvPr/>
        </p:nvSpPr>
        <p:spPr>
          <a:xfrm>
            <a:off x="6666690" y="6867221"/>
            <a:ext cx="22663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Курс А.Г.Дугина</a:t>
            </a:r>
          </a:p>
        </p:txBody>
      </p:sp>
    </p:spTree>
    <p:extLst>
      <p:ext uri="{BB962C8B-B14F-4D97-AF65-F5344CB8AC3E}">
        <p14:creationId xmlns:p14="http://schemas.microsoft.com/office/powerpoint/2010/main" val="1053237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744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7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844187" y="651183"/>
            <a:ext cx="12539631" cy="1605635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267" b="1" dirty="0"/>
              <a:t>Государство</a:t>
            </a:r>
            <a:r>
              <a:rPr lang="en-US" sz="4267" b="1" dirty="0"/>
              <a:t>-</a:t>
            </a:r>
            <a:r>
              <a:rPr lang="ru-RU" sz="4267" b="1" dirty="0"/>
              <a:t>Цивилизация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31E2C008-15A8-DE48-A805-2D2805BA0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411" y="1725549"/>
            <a:ext cx="15000904" cy="7055287"/>
          </a:xfrm>
        </p:spPr>
        <p:txBody>
          <a:bodyPr>
            <a:normAutofit/>
          </a:bodyPr>
          <a:lstStyle/>
          <a:p>
            <a:r>
              <a:rPr lang="ru-RU" dirty="0"/>
              <a:t>Пан-Идеи </a:t>
            </a:r>
            <a:r>
              <a:rPr lang="ru-RU" dirty="0" err="1"/>
              <a:t>К.Хаусхофера</a:t>
            </a:r>
            <a:endParaRPr lang="ru-RU" dirty="0"/>
          </a:p>
          <a:p>
            <a:r>
              <a:rPr lang="ru-RU" dirty="0"/>
              <a:t>Карты меридиональной интеграции. К. </a:t>
            </a:r>
            <a:r>
              <a:rPr lang="ru-RU" dirty="0" err="1"/>
              <a:t>Хаусхофер</a:t>
            </a:r>
            <a:r>
              <a:rPr lang="ru-RU" dirty="0"/>
              <a:t>. Р. </a:t>
            </a:r>
            <a:r>
              <a:rPr lang="ru-RU" dirty="0" err="1"/>
              <a:t>Куденов-Каллерги</a:t>
            </a:r>
            <a:endParaRPr lang="ru-RU" dirty="0"/>
          </a:p>
          <a:p>
            <a:pPr marL="609585" lvl="1" indent="0">
              <a:buNone/>
            </a:pPr>
            <a:r>
              <a:rPr lang="ru-RU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83421A-BB9F-BE46-AECB-3E39557AE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381" y="3331183"/>
            <a:ext cx="6951507" cy="40964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F34487-B738-454C-9395-C91FBA830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8261" y="3331183"/>
            <a:ext cx="5812680" cy="43565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1793543-F8BD-E442-987A-90A0D0C1EA3B}"/>
              </a:ext>
            </a:extLst>
          </p:cNvPr>
          <p:cNvSpPr txBox="1"/>
          <p:nvPr/>
        </p:nvSpPr>
        <p:spPr>
          <a:xfrm>
            <a:off x="3476018" y="5603133"/>
            <a:ext cx="12114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Евро-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Африка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6493D4-BC56-2A45-A3C2-678CAF3BEAF6}"/>
              </a:ext>
            </a:extLst>
          </p:cNvPr>
          <p:cNvSpPr txBox="1"/>
          <p:nvPr/>
        </p:nvSpPr>
        <p:spPr>
          <a:xfrm>
            <a:off x="717686" y="4378957"/>
            <a:ext cx="14845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Доктрина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Монро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42F602-1FA2-8F4B-83B6-DD827F2A1C7A}"/>
              </a:ext>
            </a:extLst>
          </p:cNvPr>
          <p:cNvSpPr txBox="1"/>
          <p:nvPr/>
        </p:nvSpPr>
        <p:spPr>
          <a:xfrm>
            <a:off x="4837889" y="3616232"/>
            <a:ext cx="1261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Евразия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C6DB8D8-912E-0C48-96A6-5E3AC889C4BD}"/>
              </a:ext>
            </a:extLst>
          </p:cNvPr>
          <p:cNvSpPr/>
          <p:nvPr/>
        </p:nvSpPr>
        <p:spPr>
          <a:xfrm>
            <a:off x="4241261" y="3320375"/>
            <a:ext cx="3073940" cy="2697804"/>
          </a:xfrm>
          <a:custGeom>
            <a:avLst/>
            <a:gdLst>
              <a:gd name="connsiteX0" fmla="*/ 184825 w 2466821"/>
              <a:gd name="connsiteY0" fmla="*/ 252919 h 2023353"/>
              <a:gd name="connsiteX1" fmla="*/ 184825 w 2466821"/>
              <a:gd name="connsiteY1" fmla="*/ 252919 h 2023353"/>
              <a:gd name="connsiteX2" fmla="*/ 145915 w 2466821"/>
              <a:gd name="connsiteY2" fmla="*/ 340468 h 2023353"/>
              <a:gd name="connsiteX3" fmla="*/ 126459 w 2466821"/>
              <a:gd name="connsiteY3" fmla="*/ 369651 h 2023353"/>
              <a:gd name="connsiteX4" fmla="*/ 107004 w 2466821"/>
              <a:gd name="connsiteY4" fmla="*/ 428017 h 2023353"/>
              <a:gd name="connsiteX5" fmla="*/ 77821 w 2466821"/>
              <a:gd name="connsiteY5" fmla="*/ 486383 h 2023353"/>
              <a:gd name="connsiteX6" fmla="*/ 58366 w 2466821"/>
              <a:gd name="connsiteY6" fmla="*/ 612842 h 2023353"/>
              <a:gd name="connsiteX7" fmla="*/ 48638 w 2466821"/>
              <a:gd name="connsiteY7" fmla="*/ 768485 h 2023353"/>
              <a:gd name="connsiteX8" fmla="*/ 38910 w 2466821"/>
              <a:gd name="connsiteY8" fmla="*/ 797668 h 2023353"/>
              <a:gd name="connsiteX9" fmla="*/ 29183 w 2466821"/>
              <a:gd name="connsiteY9" fmla="*/ 856034 h 2023353"/>
              <a:gd name="connsiteX10" fmla="*/ 19455 w 2466821"/>
              <a:gd name="connsiteY10" fmla="*/ 885217 h 2023353"/>
              <a:gd name="connsiteX11" fmla="*/ 0 w 2466821"/>
              <a:gd name="connsiteY11" fmla="*/ 1011676 h 2023353"/>
              <a:gd name="connsiteX12" fmla="*/ 9727 w 2466821"/>
              <a:gd name="connsiteY12" fmla="*/ 1099225 h 2023353"/>
              <a:gd name="connsiteX13" fmla="*/ 29183 w 2466821"/>
              <a:gd name="connsiteY13" fmla="*/ 1118681 h 2023353"/>
              <a:gd name="connsiteX14" fmla="*/ 77821 w 2466821"/>
              <a:gd name="connsiteY14" fmla="*/ 1167319 h 2023353"/>
              <a:gd name="connsiteX15" fmla="*/ 116732 w 2466821"/>
              <a:gd name="connsiteY15" fmla="*/ 1225685 h 2023353"/>
              <a:gd name="connsiteX16" fmla="*/ 136187 w 2466821"/>
              <a:gd name="connsiteY16" fmla="*/ 1254868 h 2023353"/>
              <a:gd name="connsiteX17" fmla="*/ 155642 w 2466821"/>
              <a:gd name="connsiteY17" fmla="*/ 1284051 h 2023353"/>
              <a:gd name="connsiteX18" fmla="*/ 175098 w 2466821"/>
              <a:gd name="connsiteY18" fmla="*/ 1303506 h 2023353"/>
              <a:gd name="connsiteX19" fmla="*/ 204281 w 2466821"/>
              <a:gd name="connsiteY19" fmla="*/ 1410510 h 2023353"/>
              <a:gd name="connsiteX20" fmla="*/ 223736 w 2466821"/>
              <a:gd name="connsiteY20" fmla="*/ 1439693 h 2023353"/>
              <a:gd name="connsiteX21" fmla="*/ 243191 w 2466821"/>
              <a:gd name="connsiteY21" fmla="*/ 1498059 h 2023353"/>
              <a:gd name="connsiteX22" fmla="*/ 252919 w 2466821"/>
              <a:gd name="connsiteY22" fmla="*/ 1527242 h 2023353"/>
              <a:gd name="connsiteX23" fmla="*/ 272374 w 2466821"/>
              <a:gd name="connsiteY23" fmla="*/ 1546698 h 2023353"/>
              <a:gd name="connsiteX24" fmla="*/ 330740 w 2466821"/>
              <a:gd name="connsiteY24" fmla="*/ 1585608 h 2023353"/>
              <a:gd name="connsiteX25" fmla="*/ 350195 w 2466821"/>
              <a:gd name="connsiteY25" fmla="*/ 1605064 h 2023353"/>
              <a:gd name="connsiteX26" fmla="*/ 389106 w 2466821"/>
              <a:gd name="connsiteY26" fmla="*/ 1614791 h 2023353"/>
              <a:gd name="connsiteX27" fmla="*/ 418289 w 2466821"/>
              <a:gd name="connsiteY27" fmla="*/ 1624519 h 2023353"/>
              <a:gd name="connsiteX28" fmla="*/ 457200 w 2466821"/>
              <a:gd name="connsiteY28" fmla="*/ 1673157 h 2023353"/>
              <a:gd name="connsiteX29" fmla="*/ 544749 w 2466821"/>
              <a:gd name="connsiteY29" fmla="*/ 1750979 h 2023353"/>
              <a:gd name="connsiteX30" fmla="*/ 583659 w 2466821"/>
              <a:gd name="connsiteY30" fmla="*/ 1809345 h 2023353"/>
              <a:gd name="connsiteX31" fmla="*/ 603115 w 2466821"/>
              <a:gd name="connsiteY31" fmla="*/ 1838528 h 2023353"/>
              <a:gd name="connsiteX32" fmla="*/ 690664 w 2466821"/>
              <a:gd name="connsiteY32" fmla="*/ 1916349 h 2023353"/>
              <a:gd name="connsiteX33" fmla="*/ 739302 w 2466821"/>
              <a:gd name="connsiteY33" fmla="*/ 1955259 h 2023353"/>
              <a:gd name="connsiteX34" fmla="*/ 758757 w 2466821"/>
              <a:gd name="connsiteY34" fmla="*/ 1974715 h 2023353"/>
              <a:gd name="connsiteX35" fmla="*/ 787940 w 2466821"/>
              <a:gd name="connsiteY35" fmla="*/ 1994170 h 2023353"/>
              <a:gd name="connsiteX36" fmla="*/ 846306 w 2466821"/>
              <a:gd name="connsiteY36" fmla="*/ 2023353 h 2023353"/>
              <a:gd name="connsiteX37" fmla="*/ 914400 w 2466821"/>
              <a:gd name="connsiteY37" fmla="*/ 2013625 h 2023353"/>
              <a:gd name="connsiteX38" fmla="*/ 933855 w 2466821"/>
              <a:gd name="connsiteY38" fmla="*/ 1984442 h 2023353"/>
              <a:gd name="connsiteX39" fmla="*/ 982493 w 2466821"/>
              <a:gd name="connsiteY39" fmla="*/ 1926076 h 2023353"/>
              <a:gd name="connsiteX40" fmla="*/ 1001949 w 2466821"/>
              <a:gd name="connsiteY40" fmla="*/ 1867710 h 2023353"/>
              <a:gd name="connsiteX41" fmla="*/ 1011676 w 2466821"/>
              <a:gd name="connsiteY41" fmla="*/ 1838528 h 2023353"/>
              <a:gd name="connsiteX42" fmla="*/ 1001949 w 2466821"/>
              <a:gd name="connsiteY42" fmla="*/ 1770434 h 2023353"/>
              <a:gd name="connsiteX43" fmla="*/ 982493 w 2466821"/>
              <a:gd name="connsiteY43" fmla="*/ 1750979 h 2023353"/>
              <a:gd name="connsiteX44" fmla="*/ 963038 w 2466821"/>
              <a:gd name="connsiteY44" fmla="*/ 1721796 h 2023353"/>
              <a:gd name="connsiteX45" fmla="*/ 856034 w 2466821"/>
              <a:gd name="connsiteY45" fmla="*/ 1663430 h 2023353"/>
              <a:gd name="connsiteX46" fmla="*/ 749029 w 2466821"/>
              <a:gd name="connsiteY46" fmla="*/ 1643974 h 2023353"/>
              <a:gd name="connsiteX47" fmla="*/ 690664 w 2466821"/>
              <a:gd name="connsiteY47" fmla="*/ 1624519 h 2023353"/>
              <a:gd name="connsiteX48" fmla="*/ 632298 w 2466821"/>
              <a:gd name="connsiteY48" fmla="*/ 1527242 h 2023353"/>
              <a:gd name="connsiteX49" fmla="*/ 622570 w 2466821"/>
              <a:gd name="connsiteY49" fmla="*/ 1498059 h 2023353"/>
              <a:gd name="connsiteX50" fmla="*/ 612842 w 2466821"/>
              <a:gd name="connsiteY50" fmla="*/ 1468876 h 2023353"/>
              <a:gd name="connsiteX51" fmla="*/ 622570 w 2466821"/>
              <a:gd name="connsiteY51" fmla="*/ 1371600 h 2023353"/>
              <a:gd name="connsiteX52" fmla="*/ 651753 w 2466821"/>
              <a:gd name="connsiteY52" fmla="*/ 1352145 h 2023353"/>
              <a:gd name="connsiteX53" fmla="*/ 690664 w 2466821"/>
              <a:gd name="connsiteY53" fmla="*/ 1313234 h 2023353"/>
              <a:gd name="connsiteX54" fmla="*/ 758757 w 2466821"/>
              <a:gd name="connsiteY54" fmla="*/ 1293779 h 2023353"/>
              <a:gd name="connsiteX55" fmla="*/ 836578 w 2466821"/>
              <a:gd name="connsiteY55" fmla="*/ 1264596 h 2023353"/>
              <a:gd name="connsiteX56" fmla="*/ 875489 w 2466821"/>
              <a:gd name="connsiteY56" fmla="*/ 1245140 h 2023353"/>
              <a:gd name="connsiteX57" fmla="*/ 933855 w 2466821"/>
              <a:gd name="connsiteY57" fmla="*/ 1225685 h 2023353"/>
              <a:gd name="connsiteX58" fmla="*/ 992221 w 2466821"/>
              <a:gd name="connsiteY58" fmla="*/ 1186774 h 2023353"/>
              <a:gd name="connsiteX59" fmla="*/ 1060315 w 2466821"/>
              <a:gd name="connsiteY59" fmla="*/ 1167319 h 2023353"/>
              <a:gd name="connsiteX60" fmla="*/ 1118681 w 2466821"/>
              <a:gd name="connsiteY60" fmla="*/ 1138136 h 2023353"/>
              <a:gd name="connsiteX61" fmla="*/ 1264595 w 2466821"/>
              <a:gd name="connsiteY61" fmla="*/ 1128408 h 2023353"/>
              <a:gd name="connsiteX62" fmla="*/ 1391055 w 2466821"/>
              <a:gd name="connsiteY62" fmla="*/ 1108953 h 2023353"/>
              <a:gd name="connsiteX63" fmla="*/ 1459149 w 2466821"/>
              <a:gd name="connsiteY63" fmla="*/ 1099225 h 2023353"/>
              <a:gd name="connsiteX64" fmla="*/ 1702340 w 2466821"/>
              <a:gd name="connsiteY64" fmla="*/ 1108953 h 2023353"/>
              <a:gd name="connsiteX65" fmla="*/ 1760706 w 2466821"/>
              <a:gd name="connsiteY65" fmla="*/ 1128408 h 2023353"/>
              <a:gd name="connsiteX66" fmla="*/ 1809344 w 2466821"/>
              <a:gd name="connsiteY66" fmla="*/ 1157591 h 2023353"/>
              <a:gd name="connsiteX67" fmla="*/ 1857983 w 2466821"/>
              <a:gd name="connsiteY67" fmla="*/ 1196502 h 2023353"/>
              <a:gd name="connsiteX68" fmla="*/ 1896893 w 2466821"/>
              <a:gd name="connsiteY68" fmla="*/ 1206230 h 2023353"/>
              <a:gd name="connsiteX69" fmla="*/ 2042808 w 2466821"/>
              <a:gd name="connsiteY69" fmla="*/ 1186774 h 2023353"/>
              <a:gd name="connsiteX70" fmla="*/ 2110902 w 2466821"/>
              <a:gd name="connsiteY70" fmla="*/ 1147864 h 2023353"/>
              <a:gd name="connsiteX71" fmla="*/ 2149812 w 2466821"/>
              <a:gd name="connsiteY71" fmla="*/ 1118681 h 2023353"/>
              <a:gd name="connsiteX72" fmla="*/ 2188723 w 2466821"/>
              <a:gd name="connsiteY72" fmla="*/ 1108953 h 2023353"/>
              <a:gd name="connsiteX73" fmla="*/ 2217906 w 2466821"/>
              <a:gd name="connsiteY73" fmla="*/ 1079770 h 2023353"/>
              <a:gd name="connsiteX74" fmla="*/ 2286000 w 2466821"/>
              <a:gd name="connsiteY74" fmla="*/ 1040859 h 2023353"/>
              <a:gd name="connsiteX75" fmla="*/ 2373549 w 2466821"/>
              <a:gd name="connsiteY75" fmla="*/ 953310 h 2023353"/>
              <a:gd name="connsiteX76" fmla="*/ 2412459 w 2466821"/>
              <a:gd name="connsiteY76" fmla="*/ 914400 h 2023353"/>
              <a:gd name="connsiteX77" fmla="*/ 2451370 w 2466821"/>
              <a:gd name="connsiteY77" fmla="*/ 856034 h 2023353"/>
              <a:gd name="connsiteX78" fmla="*/ 2451370 w 2466821"/>
              <a:gd name="connsiteY78" fmla="*/ 564204 h 2023353"/>
              <a:gd name="connsiteX79" fmla="*/ 2441642 w 2466821"/>
              <a:gd name="connsiteY79" fmla="*/ 535021 h 2023353"/>
              <a:gd name="connsiteX80" fmla="*/ 2393004 w 2466821"/>
              <a:gd name="connsiteY80" fmla="*/ 476655 h 2023353"/>
              <a:gd name="connsiteX81" fmla="*/ 2373549 w 2466821"/>
              <a:gd name="connsiteY81" fmla="*/ 447472 h 2023353"/>
              <a:gd name="connsiteX82" fmla="*/ 2354093 w 2466821"/>
              <a:gd name="connsiteY82" fmla="*/ 428017 h 2023353"/>
              <a:gd name="connsiteX83" fmla="*/ 2334638 w 2466821"/>
              <a:gd name="connsiteY83" fmla="*/ 398834 h 2023353"/>
              <a:gd name="connsiteX84" fmla="*/ 2276272 w 2466821"/>
              <a:gd name="connsiteY84" fmla="*/ 340468 h 2023353"/>
              <a:gd name="connsiteX85" fmla="*/ 2247089 w 2466821"/>
              <a:gd name="connsiteY85" fmla="*/ 311285 h 2023353"/>
              <a:gd name="connsiteX86" fmla="*/ 2217906 w 2466821"/>
              <a:gd name="connsiteY86" fmla="*/ 282102 h 2023353"/>
              <a:gd name="connsiteX87" fmla="*/ 2188723 w 2466821"/>
              <a:gd name="connsiteY87" fmla="*/ 262647 h 2023353"/>
              <a:gd name="connsiteX88" fmla="*/ 2169268 w 2466821"/>
              <a:gd name="connsiteY88" fmla="*/ 233464 h 2023353"/>
              <a:gd name="connsiteX89" fmla="*/ 2140085 w 2466821"/>
              <a:gd name="connsiteY89" fmla="*/ 214008 h 2023353"/>
              <a:gd name="connsiteX90" fmla="*/ 2120629 w 2466821"/>
              <a:gd name="connsiteY90" fmla="*/ 194553 h 2023353"/>
              <a:gd name="connsiteX91" fmla="*/ 2091446 w 2466821"/>
              <a:gd name="connsiteY91" fmla="*/ 175098 h 2023353"/>
              <a:gd name="connsiteX92" fmla="*/ 2071991 w 2466821"/>
              <a:gd name="connsiteY92" fmla="*/ 155642 h 2023353"/>
              <a:gd name="connsiteX93" fmla="*/ 2003898 w 2466821"/>
              <a:gd name="connsiteY93" fmla="*/ 126459 h 2023353"/>
              <a:gd name="connsiteX94" fmla="*/ 1984442 w 2466821"/>
              <a:gd name="connsiteY94" fmla="*/ 107004 h 2023353"/>
              <a:gd name="connsiteX95" fmla="*/ 1926076 w 2466821"/>
              <a:gd name="connsiteY95" fmla="*/ 87549 h 2023353"/>
              <a:gd name="connsiteX96" fmla="*/ 1896893 w 2466821"/>
              <a:gd name="connsiteY96" fmla="*/ 77821 h 2023353"/>
              <a:gd name="connsiteX97" fmla="*/ 1867710 w 2466821"/>
              <a:gd name="connsiteY97" fmla="*/ 68093 h 2023353"/>
              <a:gd name="connsiteX98" fmla="*/ 1517515 w 2466821"/>
              <a:gd name="connsiteY98" fmla="*/ 58366 h 2023353"/>
              <a:gd name="connsiteX99" fmla="*/ 1410510 w 2466821"/>
              <a:gd name="connsiteY99" fmla="*/ 19455 h 2023353"/>
              <a:gd name="connsiteX100" fmla="*/ 1449421 w 2466821"/>
              <a:gd name="connsiteY100" fmla="*/ 19455 h 2023353"/>
              <a:gd name="connsiteX101" fmla="*/ 1449421 w 2466821"/>
              <a:gd name="connsiteY101" fmla="*/ 19455 h 202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466821" h="2023353">
                <a:moveTo>
                  <a:pt x="184825" y="252919"/>
                </a:moveTo>
                <a:lnTo>
                  <a:pt x="184825" y="252919"/>
                </a:lnTo>
                <a:cubicBezTo>
                  <a:pt x="171855" y="282102"/>
                  <a:pt x="160197" y="311904"/>
                  <a:pt x="145915" y="340468"/>
                </a:cubicBezTo>
                <a:cubicBezTo>
                  <a:pt x="140686" y="350925"/>
                  <a:pt x="131207" y="358967"/>
                  <a:pt x="126459" y="369651"/>
                </a:cubicBezTo>
                <a:cubicBezTo>
                  <a:pt x="118130" y="388391"/>
                  <a:pt x="118379" y="410953"/>
                  <a:pt x="107004" y="428017"/>
                </a:cubicBezTo>
                <a:cubicBezTo>
                  <a:pt x="89515" y="454251"/>
                  <a:pt x="84533" y="456178"/>
                  <a:pt x="77821" y="486383"/>
                </a:cubicBezTo>
                <a:cubicBezTo>
                  <a:pt x="72420" y="510687"/>
                  <a:pt x="61470" y="591110"/>
                  <a:pt x="58366" y="612842"/>
                </a:cubicBezTo>
                <a:cubicBezTo>
                  <a:pt x="55123" y="664723"/>
                  <a:pt x="54080" y="716788"/>
                  <a:pt x="48638" y="768485"/>
                </a:cubicBezTo>
                <a:cubicBezTo>
                  <a:pt x="47565" y="778683"/>
                  <a:pt x="41134" y="787658"/>
                  <a:pt x="38910" y="797668"/>
                </a:cubicBezTo>
                <a:cubicBezTo>
                  <a:pt x="34631" y="816922"/>
                  <a:pt x="33462" y="836780"/>
                  <a:pt x="29183" y="856034"/>
                </a:cubicBezTo>
                <a:cubicBezTo>
                  <a:pt x="26959" y="866044"/>
                  <a:pt x="21942" y="875269"/>
                  <a:pt x="19455" y="885217"/>
                </a:cubicBezTo>
                <a:cubicBezTo>
                  <a:pt x="8313" y="929784"/>
                  <a:pt x="5907" y="964418"/>
                  <a:pt x="0" y="1011676"/>
                </a:cubicBezTo>
                <a:cubicBezTo>
                  <a:pt x="3242" y="1040859"/>
                  <a:pt x="2001" y="1070897"/>
                  <a:pt x="9727" y="1099225"/>
                </a:cubicBezTo>
                <a:cubicBezTo>
                  <a:pt x="12140" y="1108073"/>
                  <a:pt x="23454" y="1111519"/>
                  <a:pt x="29183" y="1118681"/>
                </a:cubicBezTo>
                <a:cubicBezTo>
                  <a:pt x="66241" y="1165003"/>
                  <a:pt x="27793" y="1133967"/>
                  <a:pt x="77821" y="1167319"/>
                </a:cubicBezTo>
                <a:lnTo>
                  <a:pt x="116732" y="1225685"/>
                </a:lnTo>
                <a:lnTo>
                  <a:pt x="136187" y="1254868"/>
                </a:lnTo>
                <a:cubicBezTo>
                  <a:pt x="142672" y="1264596"/>
                  <a:pt x="147375" y="1275784"/>
                  <a:pt x="155642" y="1284051"/>
                </a:cubicBezTo>
                <a:lnTo>
                  <a:pt x="175098" y="1303506"/>
                </a:lnTo>
                <a:cubicBezTo>
                  <a:pt x="180319" y="1329614"/>
                  <a:pt x="190173" y="1389348"/>
                  <a:pt x="204281" y="1410510"/>
                </a:cubicBezTo>
                <a:cubicBezTo>
                  <a:pt x="210766" y="1420238"/>
                  <a:pt x="218988" y="1429009"/>
                  <a:pt x="223736" y="1439693"/>
                </a:cubicBezTo>
                <a:cubicBezTo>
                  <a:pt x="232065" y="1458433"/>
                  <a:pt x="236706" y="1478604"/>
                  <a:pt x="243191" y="1498059"/>
                </a:cubicBezTo>
                <a:cubicBezTo>
                  <a:pt x="246434" y="1507787"/>
                  <a:pt x="245669" y="1519991"/>
                  <a:pt x="252919" y="1527242"/>
                </a:cubicBezTo>
                <a:cubicBezTo>
                  <a:pt x="259404" y="1533727"/>
                  <a:pt x="265037" y="1541195"/>
                  <a:pt x="272374" y="1546698"/>
                </a:cubicBezTo>
                <a:cubicBezTo>
                  <a:pt x="291080" y="1560727"/>
                  <a:pt x="314207" y="1569074"/>
                  <a:pt x="330740" y="1585608"/>
                </a:cubicBezTo>
                <a:cubicBezTo>
                  <a:pt x="337225" y="1592093"/>
                  <a:pt x="341992" y="1600962"/>
                  <a:pt x="350195" y="1605064"/>
                </a:cubicBezTo>
                <a:cubicBezTo>
                  <a:pt x="362153" y="1611043"/>
                  <a:pt x="376251" y="1611118"/>
                  <a:pt x="389106" y="1614791"/>
                </a:cubicBezTo>
                <a:cubicBezTo>
                  <a:pt x="398965" y="1617608"/>
                  <a:pt x="408561" y="1621276"/>
                  <a:pt x="418289" y="1624519"/>
                </a:cubicBezTo>
                <a:cubicBezTo>
                  <a:pt x="432737" y="1646192"/>
                  <a:pt x="437396" y="1657314"/>
                  <a:pt x="457200" y="1673157"/>
                </a:cubicBezTo>
                <a:cubicBezTo>
                  <a:pt x="498968" y="1706571"/>
                  <a:pt x="502374" y="1687415"/>
                  <a:pt x="544749" y="1750979"/>
                </a:cubicBezTo>
                <a:lnTo>
                  <a:pt x="583659" y="1809345"/>
                </a:lnTo>
                <a:cubicBezTo>
                  <a:pt x="590144" y="1819073"/>
                  <a:pt x="594848" y="1830261"/>
                  <a:pt x="603115" y="1838528"/>
                </a:cubicBezTo>
                <a:cubicBezTo>
                  <a:pt x="663217" y="1898630"/>
                  <a:pt x="633410" y="1873409"/>
                  <a:pt x="690664" y="1916349"/>
                </a:cubicBezTo>
                <a:cubicBezTo>
                  <a:pt x="729414" y="1974474"/>
                  <a:pt x="687094" y="1923934"/>
                  <a:pt x="739302" y="1955259"/>
                </a:cubicBezTo>
                <a:cubicBezTo>
                  <a:pt x="747166" y="1959978"/>
                  <a:pt x="751595" y="1968986"/>
                  <a:pt x="758757" y="1974715"/>
                </a:cubicBezTo>
                <a:cubicBezTo>
                  <a:pt x="767886" y="1982018"/>
                  <a:pt x="777483" y="1988942"/>
                  <a:pt x="787940" y="1994170"/>
                </a:cubicBezTo>
                <a:cubicBezTo>
                  <a:pt x="868488" y="2034444"/>
                  <a:pt x="762672" y="1967598"/>
                  <a:pt x="846306" y="2023353"/>
                </a:cubicBezTo>
                <a:cubicBezTo>
                  <a:pt x="869004" y="2020110"/>
                  <a:pt x="893448" y="2022937"/>
                  <a:pt x="914400" y="2013625"/>
                </a:cubicBezTo>
                <a:cubicBezTo>
                  <a:pt x="925083" y="2008877"/>
                  <a:pt x="926371" y="1993423"/>
                  <a:pt x="933855" y="1984442"/>
                </a:cubicBezTo>
                <a:cubicBezTo>
                  <a:pt x="955674" y="1958259"/>
                  <a:pt x="968691" y="1957130"/>
                  <a:pt x="982493" y="1926076"/>
                </a:cubicBezTo>
                <a:cubicBezTo>
                  <a:pt x="990822" y="1907336"/>
                  <a:pt x="995464" y="1887165"/>
                  <a:pt x="1001949" y="1867710"/>
                </a:cubicBezTo>
                <a:lnTo>
                  <a:pt x="1011676" y="1838528"/>
                </a:lnTo>
                <a:cubicBezTo>
                  <a:pt x="1008434" y="1815830"/>
                  <a:pt x="1009200" y="1792186"/>
                  <a:pt x="1001949" y="1770434"/>
                </a:cubicBezTo>
                <a:cubicBezTo>
                  <a:pt x="999049" y="1761733"/>
                  <a:pt x="988222" y="1758141"/>
                  <a:pt x="982493" y="1750979"/>
                </a:cubicBezTo>
                <a:cubicBezTo>
                  <a:pt x="975190" y="1741850"/>
                  <a:pt x="970341" y="1730925"/>
                  <a:pt x="963038" y="1721796"/>
                </a:cubicBezTo>
                <a:cubicBezTo>
                  <a:pt x="937466" y="1689830"/>
                  <a:pt x="895553" y="1670017"/>
                  <a:pt x="856034" y="1663430"/>
                </a:cubicBezTo>
                <a:cubicBezTo>
                  <a:pt x="836966" y="1660252"/>
                  <a:pt x="770394" y="1649801"/>
                  <a:pt x="749029" y="1643974"/>
                </a:cubicBezTo>
                <a:cubicBezTo>
                  <a:pt x="729244" y="1638578"/>
                  <a:pt x="690664" y="1624519"/>
                  <a:pt x="690664" y="1624519"/>
                </a:cubicBezTo>
                <a:cubicBezTo>
                  <a:pt x="637251" y="1571106"/>
                  <a:pt x="657554" y="1603010"/>
                  <a:pt x="632298" y="1527242"/>
                </a:cubicBezTo>
                <a:lnTo>
                  <a:pt x="622570" y="1498059"/>
                </a:lnTo>
                <a:lnTo>
                  <a:pt x="612842" y="1468876"/>
                </a:lnTo>
                <a:cubicBezTo>
                  <a:pt x="616085" y="1436451"/>
                  <a:pt x="612265" y="1402515"/>
                  <a:pt x="622570" y="1371600"/>
                </a:cubicBezTo>
                <a:cubicBezTo>
                  <a:pt x="626267" y="1360509"/>
                  <a:pt x="642876" y="1359753"/>
                  <a:pt x="651753" y="1352145"/>
                </a:cubicBezTo>
                <a:cubicBezTo>
                  <a:pt x="665680" y="1340208"/>
                  <a:pt x="673263" y="1319035"/>
                  <a:pt x="690664" y="1313234"/>
                </a:cubicBezTo>
                <a:cubicBezTo>
                  <a:pt x="732529" y="1299278"/>
                  <a:pt x="709899" y="1305993"/>
                  <a:pt x="758757" y="1293779"/>
                </a:cubicBezTo>
                <a:cubicBezTo>
                  <a:pt x="867092" y="1239610"/>
                  <a:pt x="730620" y="1304330"/>
                  <a:pt x="836578" y="1264596"/>
                </a:cubicBezTo>
                <a:cubicBezTo>
                  <a:pt x="850156" y="1259504"/>
                  <a:pt x="862025" y="1250526"/>
                  <a:pt x="875489" y="1245140"/>
                </a:cubicBezTo>
                <a:cubicBezTo>
                  <a:pt x="894530" y="1237524"/>
                  <a:pt x="915512" y="1234856"/>
                  <a:pt x="933855" y="1225685"/>
                </a:cubicBezTo>
                <a:cubicBezTo>
                  <a:pt x="954769" y="1215228"/>
                  <a:pt x="969537" y="1192445"/>
                  <a:pt x="992221" y="1186774"/>
                </a:cubicBezTo>
                <a:cubicBezTo>
                  <a:pt x="1004694" y="1183656"/>
                  <a:pt x="1046355" y="1174299"/>
                  <a:pt x="1060315" y="1167319"/>
                </a:cubicBezTo>
                <a:cubicBezTo>
                  <a:pt x="1087952" y="1153501"/>
                  <a:pt x="1087246" y="1141629"/>
                  <a:pt x="1118681" y="1138136"/>
                </a:cubicBezTo>
                <a:cubicBezTo>
                  <a:pt x="1167129" y="1132753"/>
                  <a:pt x="1216032" y="1132631"/>
                  <a:pt x="1264595" y="1128408"/>
                </a:cubicBezTo>
                <a:cubicBezTo>
                  <a:pt x="1362974" y="1119853"/>
                  <a:pt x="1314157" y="1121770"/>
                  <a:pt x="1391055" y="1108953"/>
                </a:cubicBezTo>
                <a:cubicBezTo>
                  <a:pt x="1413671" y="1105183"/>
                  <a:pt x="1436451" y="1102468"/>
                  <a:pt x="1459149" y="1099225"/>
                </a:cubicBezTo>
                <a:cubicBezTo>
                  <a:pt x="1540213" y="1102468"/>
                  <a:pt x="1621589" y="1101138"/>
                  <a:pt x="1702340" y="1108953"/>
                </a:cubicBezTo>
                <a:cubicBezTo>
                  <a:pt x="1722752" y="1110928"/>
                  <a:pt x="1760706" y="1128408"/>
                  <a:pt x="1760706" y="1128408"/>
                </a:cubicBezTo>
                <a:cubicBezTo>
                  <a:pt x="1809999" y="1177704"/>
                  <a:pt x="1746207" y="1119709"/>
                  <a:pt x="1809344" y="1157591"/>
                </a:cubicBezTo>
                <a:cubicBezTo>
                  <a:pt x="1861647" y="1188973"/>
                  <a:pt x="1789836" y="1167296"/>
                  <a:pt x="1857983" y="1196502"/>
                </a:cubicBezTo>
                <a:cubicBezTo>
                  <a:pt x="1870271" y="1201768"/>
                  <a:pt x="1883923" y="1202987"/>
                  <a:pt x="1896893" y="1206230"/>
                </a:cubicBezTo>
                <a:cubicBezTo>
                  <a:pt x="1954287" y="1201447"/>
                  <a:pt x="1994850" y="1207327"/>
                  <a:pt x="2042808" y="1186774"/>
                </a:cubicBezTo>
                <a:cubicBezTo>
                  <a:pt x="2071306" y="1174560"/>
                  <a:pt x="2086479" y="1165309"/>
                  <a:pt x="2110902" y="1147864"/>
                </a:cubicBezTo>
                <a:cubicBezTo>
                  <a:pt x="2124095" y="1138441"/>
                  <a:pt x="2135311" y="1125932"/>
                  <a:pt x="2149812" y="1118681"/>
                </a:cubicBezTo>
                <a:cubicBezTo>
                  <a:pt x="2161770" y="1112702"/>
                  <a:pt x="2175753" y="1112196"/>
                  <a:pt x="2188723" y="1108953"/>
                </a:cubicBezTo>
                <a:cubicBezTo>
                  <a:pt x="2198451" y="1099225"/>
                  <a:pt x="2206711" y="1087766"/>
                  <a:pt x="2217906" y="1079770"/>
                </a:cubicBezTo>
                <a:cubicBezTo>
                  <a:pt x="2262753" y="1047737"/>
                  <a:pt x="2248397" y="1074285"/>
                  <a:pt x="2286000" y="1040859"/>
                </a:cubicBezTo>
                <a:lnTo>
                  <a:pt x="2373549" y="953310"/>
                </a:lnTo>
                <a:cubicBezTo>
                  <a:pt x="2386519" y="940340"/>
                  <a:pt x="2402284" y="929662"/>
                  <a:pt x="2412459" y="914400"/>
                </a:cubicBezTo>
                <a:lnTo>
                  <a:pt x="2451370" y="856034"/>
                </a:lnTo>
                <a:cubicBezTo>
                  <a:pt x="2475784" y="733971"/>
                  <a:pt x="2467773" y="793845"/>
                  <a:pt x="2451370" y="564204"/>
                </a:cubicBezTo>
                <a:cubicBezTo>
                  <a:pt x="2450639" y="553976"/>
                  <a:pt x="2446228" y="544192"/>
                  <a:pt x="2441642" y="535021"/>
                </a:cubicBezTo>
                <a:cubicBezTo>
                  <a:pt x="2423527" y="498791"/>
                  <a:pt x="2419898" y="508928"/>
                  <a:pt x="2393004" y="476655"/>
                </a:cubicBezTo>
                <a:cubicBezTo>
                  <a:pt x="2385520" y="467674"/>
                  <a:pt x="2380852" y="456601"/>
                  <a:pt x="2373549" y="447472"/>
                </a:cubicBezTo>
                <a:cubicBezTo>
                  <a:pt x="2367820" y="440310"/>
                  <a:pt x="2359822" y="435179"/>
                  <a:pt x="2354093" y="428017"/>
                </a:cubicBezTo>
                <a:cubicBezTo>
                  <a:pt x="2346790" y="418888"/>
                  <a:pt x="2342405" y="407572"/>
                  <a:pt x="2334638" y="398834"/>
                </a:cubicBezTo>
                <a:cubicBezTo>
                  <a:pt x="2316359" y="378270"/>
                  <a:pt x="2295727" y="359923"/>
                  <a:pt x="2276272" y="340468"/>
                </a:cubicBezTo>
                <a:lnTo>
                  <a:pt x="2247089" y="311285"/>
                </a:lnTo>
                <a:cubicBezTo>
                  <a:pt x="2237361" y="301557"/>
                  <a:pt x="2229353" y="289733"/>
                  <a:pt x="2217906" y="282102"/>
                </a:cubicBezTo>
                <a:lnTo>
                  <a:pt x="2188723" y="262647"/>
                </a:lnTo>
                <a:cubicBezTo>
                  <a:pt x="2182238" y="252919"/>
                  <a:pt x="2177535" y="241731"/>
                  <a:pt x="2169268" y="233464"/>
                </a:cubicBezTo>
                <a:cubicBezTo>
                  <a:pt x="2161001" y="225197"/>
                  <a:pt x="2149214" y="221311"/>
                  <a:pt x="2140085" y="214008"/>
                </a:cubicBezTo>
                <a:cubicBezTo>
                  <a:pt x="2132923" y="208279"/>
                  <a:pt x="2127791" y="200282"/>
                  <a:pt x="2120629" y="194553"/>
                </a:cubicBezTo>
                <a:cubicBezTo>
                  <a:pt x="2111500" y="187250"/>
                  <a:pt x="2100575" y="182401"/>
                  <a:pt x="2091446" y="175098"/>
                </a:cubicBezTo>
                <a:cubicBezTo>
                  <a:pt x="2084284" y="169369"/>
                  <a:pt x="2079855" y="160361"/>
                  <a:pt x="2071991" y="155642"/>
                </a:cubicBezTo>
                <a:cubicBezTo>
                  <a:pt x="1942262" y="77804"/>
                  <a:pt x="2174718" y="240340"/>
                  <a:pt x="2003898" y="126459"/>
                </a:cubicBezTo>
                <a:cubicBezTo>
                  <a:pt x="1996267" y="121372"/>
                  <a:pt x="1992645" y="111105"/>
                  <a:pt x="1984442" y="107004"/>
                </a:cubicBezTo>
                <a:cubicBezTo>
                  <a:pt x="1966099" y="97833"/>
                  <a:pt x="1945531" y="94034"/>
                  <a:pt x="1926076" y="87549"/>
                </a:cubicBezTo>
                <a:lnTo>
                  <a:pt x="1896893" y="77821"/>
                </a:lnTo>
                <a:cubicBezTo>
                  <a:pt x="1887165" y="74578"/>
                  <a:pt x="1877960" y="68378"/>
                  <a:pt x="1867710" y="68093"/>
                </a:cubicBezTo>
                <a:lnTo>
                  <a:pt x="1517515" y="58366"/>
                </a:lnTo>
                <a:cubicBezTo>
                  <a:pt x="1428351" y="36074"/>
                  <a:pt x="1461941" y="53742"/>
                  <a:pt x="1410510" y="19455"/>
                </a:cubicBezTo>
                <a:cubicBezTo>
                  <a:pt x="1436451" y="-6485"/>
                  <a:pt x="1423481" y="-6485"/>
                  <a:pt x="1449421" y="19455"/>
                </a:cubicBezTo>
                <a:lnTo>
                  <a:pt x="1449421" y="19455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5899DE-AD9F-3A40-AE05-49E775AC14A9}"/>
              </a:ext>
            </a:extLst>
          </p:cNvPr>
          <p:cNvSpPr txBox="1"/>
          <p:nvPr/>
        </p:nvSpPr>
        <p:spPr>
          <a:xfrm>
            <a:off x="5568004" y="6292006"/>
            <a:ext cx="13652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Великая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Япония</a:t>
            </a:r>
          </a:p>
        </p:txBody>
      </p:sp>
    </p:spTree>
    <p:extLst>
      <p:ext uri="{BB962C8B-B14F-4D97-AF65-F5344CB8AC3E}">
        <p14:creationId xmlns:p14="http://schemas.microsoft.com/office/powerpoint/2010/main" val="2110000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844187" y="651183"/>
            <a:ext cx="12539631" cy="1111715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733" b="1" dirty="0">
                <a:solidFill>
                  <a:schemeClr val="tx1"/>
                </a:solidFill>
              </a:rPr>
              <a:t>Колониализм</a:t>
            </a:r>
          </a:p>
        </p:txBody>
      </p:sp>
      <p:sp>
        <p:nvSpPr>
          <p:cNvPr id="10" name="Subtitle 3">
            <a:extLst>
              <a:ext uri="{FF2B5EF4-FFF2-40B4-BE49-F238E27FC236}">
                <a16:creationId xmlns:a16="http://schemas.microsoft.com/office/drawing/2014/main" id="{BACB771E-4DE1-1A44-A1FD-C5486E016DBF}"/>
              </a:ext>
            </a:extLst>
          </p:cNvPr>
          <p:cNvSpPr txBox="1">
            <a:spLocks/>
          </p:cNvSpPr>
          <p:nvPr/>
        </p:nvSpPr>
        <p:spPr>
          <a:xfrm>
            <a:off x="5641971" y="8435920"/>
            <a:ext cx="1708395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Модерн</a:t>
            </a:r>
          </a:p>
        </p:txBody>
      </p:sp>
      <p:sp>
        <p:nvSpPr>
          <p:cNvPr id="11" name="Subtitle 3">
            <a:extLst>
              <a:ext uri="{FF2B5EF4-FFF2-40B4-BE49-F238E27FC236}">
                <a16:creationId xmlns:a16="http://schemas.microsoft.com/office/drawing/2014/main" id="{84049E1B-A15F-5043-935E-23635725FAE7}"/>
              </a:ext>
            </a:extLst>
          </p:cNvPr>
          <p:cNvSpPr txBox="1">
            <a:spLocks/>
          </p:cNvSpPr>
          <p:nvPr/>
        </p:nvSpPr>
        <p:spPr>
          <a:xfrm>
            <a:off x="459961" y="7469028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XVI</a:t>
            </a:r>
            <a:r>
              <a:rPr lang="ru-RU" sz="2400" b="1" dirty="0">
                <a:solidFill>
                  <a:schemeClr val="tx1"/>
                </a:solidFill>
              </a:rPr>
              <a:t> век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5377AF-7EFC-B04F-85C5-F522C7E55811}"/>
              </a:ext>
            </a:extLst>
          </p:cNvPr>
          <p:cNvSpPr txBox="1"/>
          <p:nvPr/>
        </p:nvSpPr>
        <p:spPr>
          <a:xfrm>
            <a:off x="4974787" y="730923"/>
            <a:ext cx="8200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Запад становится  глобальным</a:t>
            </a:r>
          </a:p>
        </p:txBody>
      </p:sp>
      <p:sp>
        <p:nvSpPr>
          <p:cNvPr id="16" name="Subtitle 3">
            <a:extLst>
              <a:ext uri="{FF2B5EF4-FFF2-40B4-BE49-F238E27FC236}">
                <a16:creationId xmlns:a16="http://schemas.microsoft.com/office/drawing/2014/main" id="{8A59E059-B296-4642-A137-00F7592A113B}"/>
              </a:ext>
            </a:extLst>
          </p:cNvPr>
          <p:cNvSpPr txBox="1">
            <a:spLocks/>
          </p:cNvSpPr>
          <p:nvPr/>
        </p:nvSpPr>
        <p:spPr>
          <a:xfrm>
            <a:off x="3461233" y="7486927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XVII</a:t>
            </a:r>
            <a:r>
              <a:rPr lang="ru-RU" sz="2400" b="1" dirty="0">
                <a:solidFill>
                  <a:schemeClr val="tx1"/>
                </a:solidFill>
              </a:rPr>
              <a:t> век</a:t>
            </a:r>
          </a:p>
        </p:txBody>
      </p:sp>
      <p:sp>
        <p:nvSpPr>
          <p:cNvPr id="17" name="Subtitle 3">
            <a:extLst>
              <a:ext uri="{FF2B5EF4-FFF2-40B4-BE49-F238E27FC236}">
                <a16:creationId xmlns:a16="http://schemas.microsoft.com/office/drawing/2014/main" id="{BD3406BA-EB09-6042-B0CD-DDB59C7A2EF8}"/>
              </a:ext>
            </a:extLst>
          </p:cNvPr>
          <p:cNvSpPr txBox="1">
            <a:spLocks/>
          </p:cNvSpPr>
          <p:nvPr/>
        </p:nvSpPr>
        <p:spPr>
          <a:xfrm>
            <a:off x="5960601" y="7524001"/>
            <a:ext cx="2334795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XVIII</a:t>
            </a:r>
            <a:r>
              <a:rPr lang="ru-RU" sz="2400" b="1" dirty="0">
                <a:solidFill>
                  <a:schemeClr val="tx1"/>
                </a:solidFill>
              </a:rPr>
              <a:t> век</a:t>
            </a:r>
          </a:p>
        </p:txBody>
      </p:sp>
      <p:sp>
        <p:nvSpPr>
          <p:cNvPr id="18" name="Subtitle 3">
            <a:extLst>
              <a:ext uri="{FF2B5EF4-FFF2-40B4-BE49-F238E27FC236}">
                <a16:creationId xmlns:a16="http://schemas.microsoft.com/office/drawing/2014/main" id="{A16128B0-1B19-7C49-8F76-9EE7FE2AA09B}"/>
              </a:ext>
            </a:extLst>
          </p:cNvPr>
          <p:cNvSpPr txBox="1">
            <a:spLocks/>
          </p:cNvSpPr>
          <p:nvPr/>
        </p:nvSpPr>
        <p:spPr>
          <a:xfrm>
            <a:off x="9430929" y="7469028"/>
            <a:ext cx="2334795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XIX</a:t>
            </a:r>
            <a:r>
              <a:rPr lang="ru-RU" sz="2400" b="1" dirty="0">
                <a:solidFill>
                  <a:schemeClr val="tx1"/>
                </a:solidFill>
              </a:rPr>
              <a:t> век</a:t>
            </a:r>
          </a:p>
        </p:txBody>
      </p:sp>
      <p:sp>
        <p:nvSpPr>
          <p:cNvPr id="19" name="Subtitle 3">
            <a:extLst>
              <a:ext uri="{FF2B5EF4-FFF2-40B4-BE49-F238E27FC236}">
                <a16:creationId xmlns:a16="http://schemas.microsoft.com/office/drawing/2014/main" id="{9811526B-E368-1341-A70A-B88ECB560511}"/>
              </a:ext>
            </a:extLst>
          </p:cNvPr>
          <p:cNvSpPr txBox="1">
            <a:spLocks/>
          </p:cNvSpPr>
          <p:nvPr/>
        </p:nvSpPr>
        <p:spPr>
          <a:xfrm>
            <a:off x="11662301" y="7478637"/>
            <a:ext cx="2334795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XX</a:t>
            </a:r>
            <a:r>
              <a:rPr lang="ru-RU" sz="2400" b="1" dirty="0">
                <a:solidFill>
                  <a:schemeClr val="tx1"/>
                </a:solidFill>
              </a:rPr>
              <a:t> век</a:t>
            </a:r>
          </a:p>
        </p:txBody>
      </p:sp>
      <p:sp>
        <p:nvSpPr>
          <p:cNvPr id="20" name="Subtitle 3">
            <a:extLst>
              <a:ext uri="{FF2B5EF4-FFF2-40B4-BE49-F238E27FC236}">
                <a16:creationId xmlns:a16="http://schemas.microsoft.com/office/drawing/2014/main" id="{67AC8159-5DA1-E34D-980D-AFB23BF77B85}"/>
              </a:ext>
            </a:extLst>
          </p:cNvPr>
          <p:cNvSpPr txBox="1">
            <a:spLocks/>
          </p:cNvSpPr>
          <p:nvPr/>
        </p:nvSpPr>
        <p:spPr>
          <a:xfrm>
            <a:off x="13579612" y="7488247"/>
            <a:ext cx="2334795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XXI</a:t>
            </a:r>
            <a:r>
              <a:rPr lang="ru-RU" sz="2400" b="1" dirty="0">
                <a:solidFill>
                  <a:schemeClr val="tx1"/>
                </a:solidFill>
              </a:rPr>
              <a:t> век</a:t>
            </a:r>
          </a:p>
        </p:txBody>
      </p:sp>
      <p:sp>
        <p:nvSpPr>
          <p:cNvPr id="21" name="Subtitle 3">
            <a:extLst>
              <a:ext uri="{FF2B5EF4-FFF2-40B4-BE49-F238E27FC236}">
                <a16:creationId xmlns:a16="http://schemas.microsoft.com/office/drawing/2014/main" id="{9A75A60D-C1B3-A94F-8D3A-E5581CAE1423}"/>
              </a:ext>
            </a:extLst>
          </p:cNvPr>
          <p:cNvSpPr txBox="1">
            <a:spLocks/>
          </p:cNvSpPr>
          <p:nvPr/>
        </p:nvSpPr>
        <p:spPr>
          <a:xfrm>
            <a:off x="13892812" y="8435920"/>
            <a:ext cx="2334795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Постмодерн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AF496B-5D23-EB41-AFF0-877460A679FE}"/>
              </a:ext>
            </a:extLst>
          </p:cNvPr>
          <p:cNvSpPr txBox="1"/>
          <p:nvPr/>
        </p:nvSpPr>
        <p:spPr>
          <a:xfrm>
            <a:off x="1376516" y="5377795"/>
            <a:ext cx="16792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Испания</a:t>
            </a:r>
          </a:p>
          <a:p>
            <a:r>
              <a:rPr lang="ru-RU" sz="2400" dirty="0"/>
              <a:t>Португалия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36D084-DA46-9F4C-BE6D-C92FE3E7F325}"/>
              </a:ext>
            </a:extLst>
          </p:cNvPr>
          <p:cNvSpPr txBox="1"/>
          <p:nvPr/>
        </p:nvSpPr>
        <p:spPr>
          <a:xfrm>
            <a:off x="1489683" y="1975386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Британия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6A7BE0-A07B-F94B-ACF5-7B31F805361A}"/>
              </a:ext>
            </a:extLst>
          </p:cNvPr>
          <p:cNvSpPr txBox="1"/>
          <p:nvPr/>
        </p:nvSpPr>
        <p:spPr>
          <a:xfrm>
            <a:off x="1376516" y="4426644"/>
            <a:ext cx="1353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Франция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0F53B7-5946-3643-A97E-ACC69FBBE077}"/>
              </a:ext>
            </a:extLst>
          </p:cNvPr>
          <p:cNvSpPr txBox="1"/>
          <p:nvPr/>
        </p:nvSpPr>
        <p:spPr>
          <a:xfrm>
            <a:off x="1361555" y="2975082"/>
            <a:ext cx="1551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Голландия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45C71F1-303B-124F-9A45-31CC1ED8B8D6}"/>
              </a:ext>
            </a:extLst>
          </p:cNvPr>
          <p:cNvSpPr txBox="1"/>
          <p:nvPr/>
        </p:nvSpPr>
        <p:spPr>
          <a:xfrm rot="16200000">
            <a:off x="-507712" y="2642482"/>
            <a:ext cx="2193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протестанты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40766D-B77A-C64A-84F6-2EFC05D970DD}"/>
              </a:ext>
            </a:extLst>
          </p:cNvPr>
          <p:cNvSpPr txBox="1"/>
          <p:nvPr/>
        </p:nvSpPr>
        <p:spPr>
          <a:xfrm rot="16200000">
            <a:off x="-218711" y="5166596"/>
            <a:ext cx="1633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католики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F8FB5A-E839-C84E-B220-4C514C849A45}"/>
              </a:ext>
            </a:extLst>
          </p:cNvPr>
          <p:cNvSpPr txBox="1"/>
          <p:nvPr/>
        </p:nvSpPr>
        <p:spPr>
          <a:xfrm rot="16200000">
            <a:off x="440906" y="5225313"/>
            <a:ext cx="1177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латины</a:t>
            </a:r>
            <a:endParaRPr lang="ru-RU" sz="24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697B34-4D9B-0243-AA72-FA56E0DDF4C2}"/>
              </a:ext>
            </a:extLst>
          </p:cNvPr>
          <p:cNvSpPr txBox="1"/>
          <p:nvPr/>
        </p:nvSpPr>
        <p:spPr>
          <a:xfrm rot="16200000">
            <a:off x="318371" y="2581277"/>
            <a:ext cx="1544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германцы</a:t>
            </a:r>
          </a:p>
        </p:txBody>
      </p:sp>
      <p:sp>
        <p:nvSpPr>
          <p:cNvPr id="29" name="Subtitle 3">
            <a:extLst>
              <a:ext uri="{FF2B5EF4-FFF2-40B4-BE49-F238E27FC236}">
                <a16:creationId xmlns:a16="http://schemas.microsoft.com/office/drawing/2014/main" id="{4A8F6683-D138-A64A-9C71-39594220BCE2}"/>
              </a:ext>
            </a:extLst>
          </p:cNvPr>
          <p:cNvSpPr txBox="1">
            <a:spLocks/>
          </p:cNvSpPr>
          <p:nvPr/>
        </p:nvSpPr>
        <p:spPr>
          <a:xfrm>
            <a:off x="2639992" y="3748013"/>
            <a:ext cx="2334795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1588</a:t>
            </a:r>
          </a:p>
          <a:p>
            <a:r>
              <a:rPr lang="ru-RU" sz="1867" b="1" dirty="0">
                <a:solidFill>
                  <a:schemeClr val="tx1"/>
                </a:solidFill>
              </a:rPr>
              <a:t>Непобедимая Армада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5E9884-99C5-A147-A604-27F9F15A9BDF}"/>
              </a:ext>
            </a:extLst>
          </p:cNvPr>
          <p:cNvSpPr txBox="1"/>
          <p:nvPr/>
        </p:nvSpPr>
        <p:spPr>
          <a:xfrm>
            <a:off x="5574691" y="2606923"/>
            <a:ext cx="1303370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Джон Локк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50FE99-7809-BE42-B989-24DF896F15DF}"/>
              </a:ext>
            </a:extLst>
          </p:cNvPr>
          <p:cNvSpPr/>
          <p:nvPr/>
        </p:nvSpPr>
        <p:spPr>
          <a:xfrm>
            <a:off x="13878657" y="2635178"/>
            <a:ext cx="14232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/>
              <a:t>Хартлэнд</a:t>
            </a:r>
            <a:endParaRPr lang="ru-RU" sz="2400" b="1" dirty="0"/>
          </a:p>
          <a:p>
            <a:r>
              <a:rPr lang="ru-RU" sz="2400" b="1" dirty="0"/>
              <a:t> Локка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02F4776-0A6B-6241-8D61-1276B0CA1E40}"/>
              </a:ext>
            </a:extLst>
          </p:cNvPr>
          <p:cNvSpPr txBox="1"/>
          <p:nvPr/>
        </p:nvSpPr>
        <p:spPr>
          <a:xfrm rot="16200000">
            <a:off x="11750089" y="4693451"/>
            <a:ext cx="3204339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политическая деколонизация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D816EC2-E10D-3442-BA4C-F8D6E92684FB}"/>
              </a:ext>
            </a:extLst>
          </p:cNvPr>
          <p:cNvSpPr txBox="1"/>
          <p:nvPr/>
        </p:nvSpPr>
        <p:spPr>
          <a:xfrm>
            <a:off x="13892812" y="3764796"/>
            <a:ext cx="126521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глобализм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8EFFA5-18A3-CA4D-9090-2810A95AB4DE}"/>
              </a:ext>
            </a:extLst>
          </p:cNvPr>
          <p:cNvSpPr txBox="1"/>
          <p:nvPr/>
        </p:nvSpPr>
        <p:spPr>
          <a:xfrm rot="16200000">
            <a:off x="15198968" y="4483037"/>
            <a:ext cx="1428596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сильный ИИ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79D91A-A138-464A-BC44-5A13D309CC2A}"/>
              </a:ext>
            </a:extLst>
          </p:cNvPr>
          <p:cNvSpPr txBox="1"/>
          <p:nvPr/>
        </p:nvSpPr>
        <p:spPr>
          <a:xfrm>
            <a:off x="5960602" y="5808682"/>
            <a:ext cx="2712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латинские колонии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A340193-4B5F-4440-9724-AAF57751A839}"/>
              </a:ext>
            </a:extLst>
          </p:cNvPr>
          <p:cNvSpPr txBox="1"/>
          <p:nvPr/>
        </p:nvSpPr>
        <p:spPr>
          <a:xfrm>
            <a:off x="5838774" y="3180596"/>
            <a:ext cx="2882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британские колонии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B2E609F-A804-484F-8EDE-BCBA75EE47DE}"/>
              </a:ext>
            </a:extLst>
          </p:cNvPr>
          <p:cNvSpPr txBox="1"/>
          <p:nvPr/>
        </p:nvSpPr>
        <p:spPr>
          <a:xfrm>
            <a:off x="6206471" y="1653930"/>
            <a:ext cx="49690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Великобритания мировая Империя</a:t>
            </a:r>
          </a:p>
          <a:p>
            <a:r>
              <a:rPr lang="en-US" sz="2400" b="1" dirty="0"/>
              <a:t>Sea Power</a:t>
            </a:r>
            <a:endParaRPr lang="ru-RU" sz="240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A3AC22E-10E3-B84A-9902-E6955CE09C34}"/>
              </a:ext>
            </a:extLst>
          </p:cNvPr>
          <p:cNvSpPr txBox="1"/>
          <p:nvPr/>
        </p:nvSpPr>
        <p:spPr>
          <a:xfrm>
            <a:off x="12698333" y="1663791"/>
            <a:ext cx="24352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Первенство США</a:t>
            </a:r>
          </a:p>
          <a:p>
            <a:r>
              <a:rPr lang="en-US" sz="2400" b="1" dirty="0"/>
              <a:t>Sea Power</a:t>
            </a:r>
            <a:endParaRPr lang="ru-RU" sz="2400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FFE4FC0-F0B2-F247-BD89-E80719061915}"/>
              </a:ext>
            </a:extLst>
          </p:cNvPr>
          <p:cNvSpPr txBox="1"/>
          <p:nvPr/>
        </p:nvSpPr>
        <p:spPr>
          <a:xfrm>
            <a:off x="3343295" y="6437461"/>
            <a:ext cx="2250488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Латинская Америка</a:t>
            </a:r>
          </a:p>
          <a:p>
            <a:r>
              <a:rPr lang="ru-RU" sz="1867" b="1" dirty="0"/>
              <a:t>Филиппины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C39F065-616D-C341-81C8-DA5C365F8073}"/>
              </a:ext>
            </a:extLst>
          </p:cNvPr>
          <p:cNvSpPr txBox="1"/>
          <p:nvPr/>
        </p:nvSpPr>
        <p:spPr>
          <a:xfrm>
            <a:off x="5163217" y="4460639"/>
            <a:ext cx="1589666" cy="954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Канада</a:t>
            </a:r>
          </a:p>
          <a:p>
            <a:r>
              <a:rPr lang="ru-RU" sz="1867" b="1" dirty="0"/>
              <a:t>Франс-Африк</a:t>
            </a:r>
          </a:p>
          <a:p>
            <a:r>
              <a:rPr lang="ru-RU" sz="1867" b="1" dirty="0"/>
              <a:t>Индокитай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F89B259-37EF-A24E-920D-15DE03387841}"/>
              </a:ext>
            </a:extLst>
          </p:cNvPr>
          <p:cNvSpPr txBox="1"/>
          <p:nvPr/>
        </p:nvSpPr>
        <p:spPr>
          <a:xfrm>
            <a:off x="5758715" y="3754747"/>
            <a:ext cx="225702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США Африка Индия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68412CC-0269-844E-A091-3556D5D05D14}"/>
              </a:ext>
            </a:extLst>
          </p:cNvPr>
          <p:cNvSpPr/>
          <p:nvPr/>
        </p:nvSpPr>
        <p:spPr>
          <a:xfrm>
            <a:off x="10822908" y="3857957"/>
            <a:ext cx="1905906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/>
              <a:t>Ближний Восток</a:t>
            </a:r>
            <a:endParaRPr lang="ru-RU" sz="1867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CA56228-6E20-BA4E-86F8-C628EDD7251E}"/>
              </a:ext>
            </a:extLst>
          </p:cNvPr>
          <p:cNvSpPr/>
          <p:nvPr/>
        </p:nvSpPr>
        <p:spPr>
          <a:xfrm>
            <a:off x="10877163" y="4620625"/>
            <a:ext cx="1905906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/>
              <a:t>Ближний Восток</a:t>
            </a:r>
            <a:endParaRPr lang="ru-RU" sz="1867" dirty="0"/>
          </a:p>
        </p:txBody>
      </p:sp>
    </p:spTree>
    <p:extLst>
      <p:ext uri="{BB962C8B-B14F-4D97-AF65-F5344CB8AC3E}">
        <p14:creationId xmlns:p14="http://schemas.microsoft.com/office/powerpoint/2010/main" val="836825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008945" y="667659"/>
            <a:ext cx="12539631" cy="1605635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267" b="1" dirty="0"/>
              <a:t>Модерн и Море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31E2C008-15A8-DE48-A805-2D2805BA0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411" y="1725549"/>
            <a:ext cx="15000904" cy="7055287"/>
          </a:xfrm>
        </p:spPr>
        <p:txBody>
          <a:bodyPr>
            <a:normAutofit/>
          </a:bodyPr>
          <a:lstStyle/>
          <a:p>
            <a:pPr lvl="1"/>
            <a:r>
              <a:rPr lang="ru-RU" dirty="0"/>
              <a:t>Карл </a:t>
            </a:r>
            <a:r>
              <a:rPr lang="ru-RU" dirty="0" err="1"/>
              <a:t>Шмитт</a:t>
            </a:r>
            <a:endParaRPr lang="ru-RU" dirty="0"/>
          </a:p>
          <a:p>
            <a:pPr lvl="1"/>
            <a:r>
              <a:rPr lang="ru-RU" dirty="0"/>
              <a:t>Современная западно-европейская цивилизация </a:t>
            </a:r>
            <a:r>
              <a:rPr lang="en-US" dirty="0"/>
              <a:t>Sea Power</a:t>
            </a:r>
            <a:endParaRPr lang="ru-RU" dirty="0"/>
          </a:p>
          <a:p>
            <a:pPr lvl="1"/>
            <a:r>
              <a:rPr lang="ru-RU" dirty="0"/>
              <a:t>Современный мир = Карфаген</a:t>
            </a:r>
          </a:p>
          <a:p>
            <a:pPr lvl="1"/>
            <a:r>
              <a:rPr lang="ru-RU" dirty="0"/>
              <a:t>Архетип пирата</a:t>
            </a:r>
          </a:p>
          <a:p>
            <a:pPr lvl="1"/>
            <a:r>
              <a:rPr lang="ru-RU" dirty="0"/>
              <a:t>Техника развивается в условиях динамизма, торговли, либеральной демократии.</a:t>
            </a:r>
          </a:p>
        </p:txBody>
      </p:sp>
    </p:spTree>
    <p:extLst>
      <p:ext uri="{BB962C8B-B14F-4D97-AF65-F5344CB8AC3E}">
        <p14:creationId xmlns:p14="http://schemas.microsoft.com/office/powerpoint/2010/main" val="2383655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898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8DF3BF92-EB42-9D4B-A21D-8A4011E5CA41}"/>
              </a:ext>
            </a:extLst>
          </p:cNvPr>
          <p:cNvSpPr/>
          <p:nvPr/>
        </p:nvSpPr>
        <p:spPr>
          <a:xfrm>
            <a:off x="3860800" y="4648200"/>
            <a:ext cx="1219200" cy="1447800"/>
          </a:xfrm>
          <a:custGeom>
            <a:avLst/>
            <a:gdLst>
              <a:gd name="connsiteX0" fmla="*/ 544015 w 1185503"/>
              <a:gd name="connsiteY0" fmla="*/ 236674 h 1207465"/>
              <a:gd name="connsiteX1" fmla="*/ 737979 w 1185503"/>
              <a:gd name="connsiteY1" fmla="*/ 472202 h 1207465"/>
              <a:gd name="connsiteX2" fmla="*/ 862670 w 1185503"/>
              <a:gd name="connsiteY2" fmla="*/ 624602 h 1207465"/>
              <a:gd name="connsiteX3" fmla="*/ 1112052 w 1185503"/>
              <a:gd name="connsiteY3" fmla="*/ 832420 h 1207465"/>
              <a:gd name="connsiteX4" fmla="*/ 1181324 w 1185503"/>
              <a:gd name="connsiteY4" fmla="*/ 901693 h 1207465"/>
              <a:gd name="connsiteX5" fmla="*/ 1015070 w 1185503"/>
              <a:gd name="connsiteY5" fmla="*/ 998674 h 1207465"/>
              <a:gd name="connsiteX6" fmla="*/ 807252 w 1185503"/>
              <a:gd name="connsiteY6" fmla="*/ 1123365 h 1207465"/>
              <a:gd name="connsiteX7" fmla="*/ 807252 w 1185503"/>
              <a:gd name="connsiteY7" fmla="*/ 1123365 h 1207465"/>
              <a:gd name="connsiteX8" fmla="*/ 710270 w 1185503"/>
              <a:gd name="connsiteY8" fmla="*/ 1067947 h 1207465"/>
              <a:gd name="connsiteX9" fmla="*/ 599433 w 1185503"/>
              <a:gd name="connsiteY9" fmla="*/ 1206493 h 1207465"/>
              <a:gd name="connsiteX10" fmla="*/ 516306 w 1185503"/>
              <a:gd name="connsiteY10" fmla="*/ 984820 h 1207465"/>
              <a:gd name="connsiteX11" fmla="*/ 308488 w 1185503"/>
              <a:gd name="connsiteY11" fmla="*/ 970965 h 1207465"/>
              <a:gd name="connsiteX12" fmla="*/ 308488 w 1185503"/>
              <a:gd name="connsiteY12" fmla="*/ 693874 h 1207465"/>
              <a:gd name="connsiteX13" fmla="*/ 294633 w 1185503"/>
              <a:gd name="connsiteY13" fmla="*/ 555329 h 1207465"/>
              <a:gd name="connsiteX14" fmla="*/ 280779 w 1185503"/>
              <a:gd name="connsiteY14" fmla="*/ 555329 h 1207465"/>
              <a:gd name="connsiteX15" fmla="*/ 3688 w 1185503"/>
              <a:gd name="connsiteY15" fmla="*/ 389074 h 1207465"/>
              <a:gd name="connsiteX16" fmla="*/ 142233 w 1185503"/>
              <a:gd name="connsiteY16" fmla="*/ 28856 h 1207465"/>
              <a:gd name="connsiteX17" fmla="*/ 433179 w 1185503"/>
              <a:gd name="connsiteY17" fmla="*/ 28856 h 1207465"/>
              <a:gd name="connsiteX18" fmla="*/ 530161 w 1185503"/>
              <a:gd name="connsiteY18" fmla="*/ 84274 h 1207465"/>
              <a:gd name="connsiteX19" fmla="*/ 668706 w 1185503"/>
              <a:gd name="connsiteY19" fmla="*/ 292093 h 1207465"/>
              <a:gd name="connsiteX20" fmla="*/ 710270 w 1185503"/>
              <a:gd name="connsiteY20" fmla="*/ 444493 h 1207465"/>
              <a:gd name="connsiteX21" fmla="*/ 848815 w 1185503"/>
              <a:gd name="connsiteY21" fmla="*/ 624602 h 1207465"/>
              <a:gd name="connsiteX22" fmla="*/ 1056633 w 1185503"/>
              <a:gd name="connsiteY22" fmla="*/ 777002 h 1207465"/>
              <a:gd name="connsiteX23" fmla="*/ 1181324 w 1185503"/>
              <a:gd name="connsiteY23" fmla="*/ 832420 h 1207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85503" h="1207465">
                <a:moveTo>
                  <a:pt x="544015" y="236674"/>
                </a:moveTo>
                <a:lnTo>
                  <a:pt x="737979" y="472202"/>
                </a:lnTo>
                <a:cubicBezTo>
                  <a:pt x="791088" y="536857"/>
                  <a:pt x="800325" y="564566"/>
                  <a:pt x="862670" y="624602"/>
                </a:cubicBezTo>
                <a:cubicBezTo>
                  <a:pt x="925015" y="684638"/>
                  <a:pt x="1112052" y="832420"/>
                  <a:pt x="1112052" y="832420"/>
                </a:cubicBezTo>
                <a:cubicBezTo>
                  <a:pt x="1165161" y="878602"/>
                  <a:pt x="1197488" y="873984"/>
                  <a:pt x="1181324" y="901693"/>
                </a:cubicBezTo>
                <a:cubicBezTo>
                  <a:pt x="1165160" y="929402"/>
                  <a:pt x="1015070" y="998674"/>
                  <a:pt x="1015070" y="998674"/>
                </a:cubicBezTo>
                <a:lnTo>
                  <a:pt x="807252" y="1123365"/>
                </a:lnTo>
                <a:lnTo>
                  <a:pt x="807252" y="1123365"/>
                </a:lnTo>
                <a:cubicBezTo>
                  <a:pt x="791088" y="1114129"/>
                  <a:pt x="744906" y="1054092"/>
                  <a:pt x="710270" y="1067947"/>
                </a:cubicBezTo>
                <a:cubicBezTo>
                  <a:pt x="675634" y="1081802"/>
                  <a:pt x="631760" y="1220347"/>
                  <a:pt x="599433" y="1206493"/>
                </a:cubicBezTo>
                <a:cubicBezTo>
                  <a:pt x="567106" y="1192639"/>
                  <a:pt x="564797" y="1024075"/>
                  <a:pt x="516306" y="984820"/>
                </a:cubicBezTo>
                <a:cubicBezTo>
                  <a:pt x="467815" y="945565"/>
                  <a:pt x="343124" y="1019456"/>
                  <a:pt x="308488" y="970965"/>
                </a:cubicBezTo>
                <a:cubicBezTo>
                  <a:pt x="273852" y="922474"/>
                  <a:pt x="310797" y="763147"/>
                  <a:pt x="308488" y="693874"/>
                </a:cubicBezTo>
                <a:cubicBezTo>
                  <a:pt x="306179" y="624601"/>
                  <a:pt x="294633" y="555329"/>
                  <a:pt x="294633" y="555329"/>
                </a:cubicBezTo>
                <a:cubicBezTo>
                  <a:pt x="290015" y="532238"/>
                  <a:pt x="329270" y="583038"/>
                  <a:pt x="280779" y="555329"/>
                </a:cubicBezTo>
                <a:cubicBezTo>
                  <a:pt x="232288" y="527620"/>
                  <a:pt x="26779" y="476820"/>
                  <a:pt x="3688" y="389074"/>
                </a:cubicBezTo>
                <a:cubicBezTo>
                  <a:pt x="-19403" y="301329"/>
                  <a:pt x="70651" y="88892"/>
                  <a:pt x="142233" y="28856"/>
                </a:cubicBezTo>
                <a:cubicBezTo>
                  <a:pt x="213815" y="-31180"/>
                  <a:pt x="368524" y="19620"/>
                  <a:pt x="433179" y="28856"/>
                </a:cubicBezTo>
                <a:cubicBezTo>
                  <a:pt x="497834" y="38092"/>
                  <a:pt x="490907" y="40401"/>
                  <a:pt x="530161" y="84274"/>
                </a:cubicBezTo>
                <a:cubicBezTo>
                  <a:pt x="569415" y="128147"/>
                  <a:pt x="638688" y="232057"/>
                  <a:pt x="668706" y="292093"/>
                </a:cubicBezTo>
                <a:cubicBezTo>
                  <a:pt x="698724" y="352129"/>
                  <a:pt x="680252" y="389075"/>
                  <a:pt x="710270" y="444493"/>
                </a:cubicBezTo>
                <a:cubicBezTo>
                  <a:pt x="740288" y="499911"/>
                  <a:pt x="791088" y="569184"/>
                  <a:pt x="848815" y="624602"/>
                </a:cubicBezTo>
                <a:cubicBezTo>
                  <a:pt x="906542" y="680020"/>
                  <a:pt x="1001215" y="742366"/>
                  <a:pt x="1056633" y="777002"/>
                </a:cubicBezTo>
                <a:cubicBezTo>
                  <a:pt x="1112051" y="811638"/>
                  <a:pt x="1146687" y="822029"/>
                  <a:pt x="1181324" y="832420"/>
                </a:cubicBezTo>
              </a:path>
            </a:pathLst>
          </a:cu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48494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4320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37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166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8B7398-3706-9941-84A5-9620B0FF909B}"/>
              </a:ext>
            </a:extLst>
          </p:cNvPr>
          <p:cNvSpPr txBox="1"/>
          <p:nvPr/>
        </p:nvSpPr>
        <p:spPr>
          <a:xfrm>
            <a:off x="7670800" y="6248400"/>
            <a:ext cx="432488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67" dirty="0">
                <a:solidFill>
                  <a:schemeClr val="bg1"/>
                </a:solidFill>
              </a:rPr>
              <a:t>Лекция 6</a:t>
            </a:r>
            <a:endParaRPr lang="ru-RU" sz="2667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4459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209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3175000" y="2743200"/>
            <a:ext cx="10972800" cy="2532741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6000" b="1" dirty="0">
                <a:solidFill>
                  <a:schemeClr val="tx1"/>
                </a:solidFill>
              </a:rPr>
              <a:t>Геополитика Многополярного Мира</a:t>
            </a:r>
          </a:p>
        </p:txBody>
      </p:sp>
    </p:spTree>
    <p:extLst>
      <p:ext uri="{BB962C8B-B14F-4D97-AF65-F5344CB8AC3E}">
        <p14:creationId xmlns:p14="http://schemas.microsoft.com/office/powerpoint/2010/main" val="1413824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0626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91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3353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687713-4FB1-1640-9BC6-A846230813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42"/>
            <a:ext cx="16256000" cy="907311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D7F706F-FD30-A94B-8BE4-A7AEAEC06B56}"/>
              </a:ext>
            </a:extLst>
          </p:cNvPr>
          <p:cNvSpPr/>
          <p:nvPr/>
        </p:nvSpPr>
        <p:spPr>
          <a:xfrm>
            <a:off x="13919200" y="6248400"/>
            <a:ext cx="685800" cy="381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738E10-3A44-B643-86BA-020F9D0BD5FC}"/>
              </a:ext>
            </a:extLst>
          </p:cNvPr>
          <p:cNvSpPr/>
          <p:nvPr/>
        </p:nvSpPr>
        <p:spPr>
          <a:xfrm>
            <a:off x="12928600" y="6438900"/>
            <a:ext cx="1676400" cy="381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A725AE-AEBF-C743-A1E9-1A89C4BBAA07}"/>
              </a:ext>
            </a:extLst>
          </p:cNvPr>
          <p:cNvSpPr/>
          <p:nvPr/>
        </p:nvSpPr>
        <p:spPr>
          <a:xfrm>
            <a:off x="12986326" y="6438900"/>
            <a:ext cx="1618674" cy="1905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34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3044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88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960E3F6C-1B2D-CB45-A47C-5179410F9151}"/>
              </a:ext>
            </a:extLst>
          </p:cNvPr>
          <p:cNvSpPr/>
          <p:nvPr/>
        </p:nvSpPr>
        <p:spPr>
          <a:xfrm>
            <a:off x="10550470" y="3720249"/>
            <a:ext cx="2169608" cy="1572894"/>
          </a:xfrm>
          <a:custGeom>
            <a:avLst/>
            <a:gdLst>
              <a:gd name="connsiteX0" fmla="*/ 408475 w 2169608"/>
              <a:gd name="connsiteY0" fmla="*/ 242151 h 1572894"/>
              <a:gd name="connsiteX1" fmla="*/ 588585 w 2169608"/>
              <a:gd name="connsiteY1" fmla="*/ 325278 h 1572894"/>
              <a:gd name="connsiteX2" fmla="*/ 713275 w 2169608"/>
              <a:gd name="connsiteY2" fmla="*/ 408406 h 1572894"/>
              <a:gd name="connsiteX3" fmla="*/ 1004221 w 2169608"/>
              <a:gd name="connsiteY3" fmla="*/ 505387 h 1572894"/>
              <a:gd name="connsiteX4" fmla="*/ 1170475 w 2169608"/>
              <a:gd name="connsiteY4" fmla="*/ 519242 h 1572894"/>
              <a:gd name="connsiteX5" fmla="*/ 1364439 w 2169608"/>
              <a:gd name="connsiteY5" fmla="*/ 519242 h 1572894"/>
              <a:gd name="connsiteX6" fmla="*/ 1419857 w 2169608"/>
              <a:gd name="connsiteY6" fmla="*/ 436115 h 1572894"/>
              <a:gd name="connsiteX7" fmla="*/ 1530694 w 2169608"/>
              <a:gd name="connsiteY7" fmla="*/ 352987 h 1572894"/>
              <a:gd name="connsiteX8" fmla="*/ 1475275 w 2169608"/>
              <a:gd name="connsiteY8" fmla="*/ 214442 h 1572894"/>
              <a:gd name="connsiteX9" fmla="*/ 1558403 w 2169608"/>
              <a:gd name="connsiteY9" fmla="*/ 103606 h 1572894"/>
              <a:gd name="connsiteX10" fmla="*/ 1780075 w 2169608"/>
              <a:gd name="connsiteY10" fmla="*/ 6624 h 1572894"/>
              <a:gd name="connsiteX11" fmla="*/ 2071021 w 2169608"/>
              <a:gd name="connsiteY11" fmla="*/ 297569 h 1572894"/>
              <a:gd name="connsiteX12" fmla="*/ 2057166 w 2169608"/>
              <a:gd name="connsiteY12" fmla="*/ 533096 h 1572894"/>
              <a:gd name="connsiteX13" fmla="*/ 2168003 w 2169608"/>
              <a:gd name="connsiteY13" fmla="*/ 740915 h 1572894"/>
              <a:gd name="connsiteX14" fmla="*/ 1960185 w 2169608"/>
              <a:gd name="connsiteY14" fmla="*/ 1045715 h 1572894"/>
              <a:gd name="connsiteX15" fmla="*/ 1974039 w 2169608"/>
              <a:gd name="connsiteY15" fmla="*/ 1378224 h 1572894"/>
              <a:gd name="connsiteX16" fmla="*/ 1447566 w 2169608"/>
              <a:gd name="connsiteY16" fmla="*/ 1572187 h 1572894"/>
              <a:gd name="connsiteX17" fmla="*/ 1115057 w 2169608"/>
              <a:gd name="connsiteY17" fmla="*/ 1433642 h 1572894"/>
              <a:gd name="connsiteX18" fmla="*/ 934948 w 2169608"/>
              <a:gd name="connsiteY18" fmla="*/ 1184260 h 1572894"/>
              <a:gd name="connsiteX19" fmla="*/ 768694 w 2169608"/>
              <a:gd name="connsiteY19" fmla="*/ 1018006 h 1572894"/>
              <a:gd name="connsiteX20" fmla="*/ 491603 w 2169608"/>
              <a:gd name="connsiteY20" fmla="*/ 1059569 h 1572894"/>
              <a:gd name="connsiteX21" fmla="*/ 228366 w 2169608"/>
              <a:gd name="connsiteY21" fmla="*/ 934878 h 1572894"/>
              <a:gd name="connsiteX22" fmla="*/ 172948 w 2169608"/>
              <a:gd name="connsiteY22" fmla="*/ 782478 h 1572894"/>
              <a:gd name="connsiteX23" fmla="*/ 62112 w 2169608"/>
              <a:gd name="connsiteY23" fmla="*/ 671642 h 1572894"/>
              <a:gd name="connsiteX24" fmla="*/ 6694 w 2169608"/>
              <a:gd name="connsiteY24" fmla="*/ 574660 h 1572894"/>
              <a:gd name="connsiteX25" fmla="*/ 214512 w 2169608"/>
              <a:gd name="connsiteY25" fmla="*/ 422260 h 1572894"/>
              <a:gd name="connsiteX26" fmla="*/ 311494 w 2169608"/>
              <a:gd name="connsiteY26" fmla="*/ 269860 h 1572894"/>
              <a:gd name="connsiteX27" fmla="*/ 408475 w 2169608"/>
              <a:gd name="connsiteY27" fmla="*/ 242151 h 157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69608" h="1572894">
                <a:moveTo>
                  <a:pt x="408475" y="242151"/>
                </a:moveTo>
                <a:cubicBezTo>
                  <a:pt x="454657" y="251387"/>
                  <a:pt x="537785" y="297569"/>
                  <a:pt x="588585" y="325278"/>
                </a:cubicBezTo>
                <a:cubicBezTo>
                  <a:pt x="639385" y="352987"/>
                  <a:pt x="644002" y="378388"/>
                  <a:pt x="713275" y="408406"/>
                </a:cubicBezTo>
                <a:cubicBezTo>
                  <a:pt x="782548" y="438424"/>
                  <a:pt x="928021" y="486914"/>
                  <a:pt x="1004221" y="505387"/>
                </a:cubicBezTo>
                <a:cubicBezTo>
                  <a:pt x="1080421" y="523860"/>
                  <a:pt x="1110439" y="516933"/>
                  <a:pt x="1170475" y="519242"/>
                </a:cubicBezTo>
                <a:cubicBezTo>
                  <a:pt x="1230511" y="521551"/>
                  <a:pt x="1364439" y="519242"/>
                  <a:pt x="1364439" y="519242"/>
                </a:cubicBezTo>
                <a:cubicBezTo>
                  <a:pt x="1406003" y="505388"/>
                  <a:pt x="1392148" y="463824"/>
                  <a:pt x="1419857" y="436115"/>
                </a:cubicBezTo>
                <a:cubicBezTo>
                  <a:pt x="1447566" y="408406"/>
                  <a:pt x="1521458" y="389932"/>
                  <a:pt x="1530694" y="352987"/>
                </a:cubicBezTo>
                <a:cubicBezTo>
                  <a:pt x="1539930" y="316042"/>
                  <a:pt x="1470657" y="256005"/>
                  <a:pt x="1475275" y="214442"/>
                </a:cubicBezTo>
                <a:cubicBezTo>
                  <a:pt x="1479893" y="172879"/>
                  <a:pt x="1507603" y="138242"/>
                  <a:pt x="1558403" y="103606"/>
                </a:cubicBezTo>
                <a:cubicBezTo>
                  <a:pt x="1609203" y="68970"/>
                  <a:pt x="1694639" y="-25703"/>
                  <a:pt x="1780075" y="6624"/>
                </a:cubicBezTo>
                <a:cubicBezTo>
                  <a:pt x="1865511" y="38951"/>
                  <a:pt x="2024839" y="209824"/>
                  <a:pt x="2071021" y="297569"/>
                </a:cubicBezTo>
                <a:cubicBezTo>
                  <a:pt x="2117203" y="385314"/>
                  <a:pt x="2041002" y="459205"/>
                  <a:pt x="2057166" y="533096"/>
                </a:cubicBezTo>
                <a:cubicBezTo>
                  <a:pt x="2073330" y="606987"/>
                  <a:pt x="2184166" y="655479"/>
                  <a:pt x="2168003" y="740915"/>
                </a:cubicBezTo>
                <a:cubicBezTo>
                  <a:pt x="2151840" y="826351"/>
                  <a:pt x="1992512" y="939497"/>
                  <a:pt x="1960185" y="1045715"/>
                </a:cubicBezTo>
                <a:cubicBezTo>
                  <a:pt x="1927858" y="1151933"/>
                  <a:pt x="2059476" y="1290479"/>
                  <a:pt x="1974039" y="1378224"/>
                </a:cubicBezTo>
                <a:cubicBezTo>
                  <a:pt x="1888603" y="1465969"/>
                  <a:pt x="1590730" y="1562951"/>
                  <a:pt x="1447566" y="1572187"/>
                </a:cubicBezTo>
                <a:cubicBezTo>
                  <a:pt x="1304402" y="1581423"/>
                  <a:pt x="1200493" y="1498296"/>
                  <a:pt x="1115057" y="1433642"/>
                </a:cubicBezTo>
                <a:cubicBezTo>
                  <a:pt x="1029621" y="1368988"/>
                  <a:pt x="992675" y="1253533"/>
                  <a:pt x="934948" y="1184260"/>
                </a:cubicBezTo>
                <a:cubicBezTo>
                  <a:pt x="877221" y="1114987"/>
                  <a:pt x="842585" y="1038788"/>
                  <a:pt x="768694" y="1018006"/>
                </a:cubicBezTo>
                <a:cubicBezTo>
                  <a:pt x="694803" y="997224"/>
                  <a:pt x="581658" y="1073424"/>
                  <a:pt x="491603" y="1059569"/>
                </a:cubicBezTo>
                <a:cubicBezTo>
                  <a:pt x="401548" y="1045714"/>
                  <a:pt x="281475" y="981060"/>
                  <a:pt x="228366" y="934878"/>
                </a:cubicBezTo>
                <a:cubicBezTo>
                  <a:pt x="175257" y="888696"/>
                  <a:pt x="200657" y="826351"/>
                  <a:pt x="172948" y="782478"/>
                </a:cubicBezTo>
                <a:cubicBezTo>
                  <a:pt x="145239" y="738605"/>
                  <a:pt x="89821" y="706278"/>
                  <a:pt x="62112" y="671642"/>
                </a:cubicBezTo>
                <a:cubicBezTo>
                  <a:pt x="34403" y="637006"/>
                  <a:pt x="-18706" y="616224"/>
                  <a:pt x="6694" y="574660"/>
                </a:cubicBezTo>
                <a:cubicBezTo>
                  <a:pt x="32094" y="533096"/>
                  <a:pt x="163712" y="473060"/>
                  <a:pt x="214512" y="422260"/>
                </a:cubicBezTo>
                <a:cubicBezTo>
                  <a:pt x="265312" y="371460"/>
                  <a:pt x="272240" y="299878"/>
                  <a:pt x="311494" y="269860"/>
                </a:cubicBezTo>
                <a:cubicBezTo>
                  <a:pt x="350748" y="239842"/>
                  <a:pt x="362293" y="232915"/>
                  <a:pt x="408475" y="242151"/>
                </a:cubicBezTo>
                <a:close/>
              </a:path>
            </a:pathLst>
          </a:custGeom>
          <a:solidFill>
            <a:srgbClr val="FFFF00">
              <a:alpha val="64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4F413441-D7AD-E24E-BD51-D858146134F1}"/>
              </a:ext>
            </a:extLst>
          </p:cNvPr>
          <p:cNvSpPr/>
          <p:nvPr/>
        </p:nvSpPr>
        <p:spPr>
          <a:xfrm>
            <a:off x="7090254" y="4229100"/>
            <a:ext cx="6181471" cy="2262673"/>
          </a:xfrm>
          <a:custGeom>
            <a:avLst/>
            <a:gdLst>
              <a:gd name="connsiteX0" fmla="*/ 306589 w 6181471"/>
              <a:gd name="connsiteY0" fmla="*/ 326571 h 2262673"/>
              <a:gd name="connsiteX1" fmla="*/ 469875 w 6181471"/>
              <a:gd name="connsiteY1" fmla="*/ 244929 h 2262673"/>
              <a:gd name="connsiteX2" fmla="*/ 1041375 w 6181471"/>
              <a:gd name="connsiteY2" fmla="*/ 179614 h 2262673"/>
              <a:gd name="connsiteX3" fmla="*/ 1269975 w 6181471"/>
              <a:gd name="connsiteY3" fmla="*/ 342900 h 2262673"/>
              <a:gd name="connsiteX4" fmla="*/ 1645532 w 6181471"/>
              <a:gd name="connsiteY4" fmla="*/ 440871 h 2262673"/>
              <a:gd name="connsiteX5" fmla="*/ 1874132 w 6181471"/>
              <a:gd name="connsiteY5" fmla="*/ 440871 h 2262673"/>
              <a:gd name="connsiteX6" fmla="*/ 1841475 w 6181471"/>
              <a:gd name="connsiteY6" fmla="*/ 293914 h 2262673"/>
              <a:gd name="connsiteX7" fmla="*/ 1596546 w 6181471"/>
              <a:gd name="connsiteY7" fmla="*/ 97971 h 2262673"/>
              <a:gd name="connsiteX8" fmla="*/ 1955775 w 6181471"/>
              <a:gd name="connsiteY8" fmla="*/ 0 h 2262673"/>
              <a:gd name="connsiteX9" fmla="*/ 2347660 w 6181471"/>
              <a:gd name="connsiteY9" fmla="*/ 97971 h 2262673"/>
              <a:gd name="connsiteX10" fmla="*/ 3082446 w 6181471"/>
              <a:gd name="connsiteY10" fmla="*/ 244929 h 2262673"/>
              <a:gd name="connsiteX11" fmla="*/ 3572303 w 6181471"/>
              <a:gd name="connsiteY11" fmla="*/ 293914 h 2262673"/>
              <a:gd name="connsiteX12" fmla="*/ 3409017 w 6181471"/>
              <a:gd name="connsiteY12" fmla="*/ 751114 h 2262673"/>
              <a:gd name="connsiteX13" fmla="*/ 3409017 w 6181471"/>
              <a:gd name="connsiteY13" fmla="*/ 1175657 h 2262673"/>
              <a:gd name="connsiteX14" fmla="*/ 3360032 w 6181471"/>
              <a:gd name="connsiteY14" fmla="*/ 1534886 h 2262673"/>
              <a:gd name="connsiteX15" fmla="*/ 3817232 w 6181471"/>
              <a:gd name="connsiteY15" fmla="*/ 1665514 h 2262673"/>
              <a:gd name="connsiteX16" fmla="*/ 4143803 w 6181471"/>
              <a:gd name="connsiteY16" fmla="*/ 1600200 h 2262673"/>
              <a:gd name="connsiteX17" fmla="*/ 4698975 w 6181471"/>
              <a:gd name="connsiteY17" fmla="*/ 1469571 h 2262673"/>
              <a:gd name="connsiteX18" fmla="*/ 5205160 w 6181471"/>
              <a:gd name="connsiteY18" fmla="*/ 1436914 h 2262673"/>
              <a:gd name="connsiteX19" fmla="*/ 5466417 w 6181471"/>
              <a:gd name="connsiteY19" fmla="*/ 1600200 h 2262673"/>
              <a:gd name="connsiteX20" fmla="*/ 6054246 w 6181471"/>
              <a:gd name="connsiteY20" fmla="*/ 1681843 h 2262673"/>
              <a:gd name="connsiteX21" fmla="*/ 6152217 w 6181471"/>
              <a:gd name="connsiteY21" fmla="*/ 1926771 h 2262673"/>
              <a:gd name="connsiteX22" fmla="*/ 5662360 w 6181471"/>
              <a:gd name="connsiteY22" fmla="*/ 2204357 h 2262673"/>
              <a:gd name="connsiteX23" fmla="*/ 5090860 w 6181471"/>
              <a:gd name="connsiteY23" fmla="*/ 2253343 h 2262673"/>
              <a:gd name="connsiteX24" fmla="*/ 4503032 w 6181471"/>
              <a:gd name="connsiteY24" fmla="*/ 2073729 h 2262673"/>
              <a:gd name="connsiteX25" fmla="*/ 3964189 w 6181471"/>
              <a:gd name="connsiteY25" fmla="*/ 1779814 h 2262673"/>
              <a:gd name="connsiteX26" fmla="*/ 3164089 w 6181471"/>
              <a:gd name="connsiteY26" fmla="*/ 1420586 h 2262673"/>
              <a:gd name="connsiteX27" fmla="*/ 2723217 w 6181471"/>
              <a:gd name="connsiteY27" fmla="*/ 1208314 h 2262673"/>
              <a:gd name="connsiteX28" fmla="*/ 2347660 w 6181471"/>
              <a:gd name="connsiteY28" fmla="*/ 1224643 h 2262673"/>
              <a:gd name="connsiteX29" fmla="*/ 2200703 w 6181471"/>
              <a:gd name="connsiteY29" fmla="*/ 1143000 h 2262673"/>
              <a:gd name="connsiteX30" fmla="*/ 2070075 w 6181471"/>
              <a:gd name="connsiteY30" fmla="*/ 800100 h 2262673"/>
              <a:gd name="connsiteX31" fmla="*/ 1612875 w 6181471"/>
              <a:gd name="connsiteY31" fmla="*/ 849086 h 2262673"/>
              <a:gd name="connsiteX32" fmla="*/ 1514903 w 6181471"/>
              <a:gd name="connsiteY32" fmla="*/ 947057 h 2262673"/>
              <a:gd name="connsiteX33" fmla="*/ 1204660 w 6181471"/>
              <a:gd name="connsiteY33" fmla="*/ 800100 h 2262673"/>
              <a:gd name="connsiteX34" fmla="*/ 976060 w 6181471"/>
              <a:gd name="connsiteY34" fmla="*/ 832757 h 2262673"/>
              <a:gd name="connsiteX35" fmla="*/ 812775 w 6181471"/>
              <a:gd name="connsiteY35" fmla="*/ 1012371 h 2262673"/>
              <a:gd name="connsiteX36" fmla="*/ 502532 w 6181471"/>
              <a:gd name="connsiteY36" fmla="*/ 767443 h 2262673"/>
              <a:gd name="connsiteX37" fmla="*/ 355575 w 6181471"/>
              <a:gd name="connsiteY37" fmla="*/ 685800 h 2262673"/>
              <a:gd name="connsiteX38" fmla="*/ 12675 w 6181471"/>
              <a:gd name="connsiteY38" fmla="*/ 783771 h 2262673"/>
              <a:gd name="connsiteX39" fmla="*/ 94317 w 6181471"/>
              <a:gd name="connsiteY39" fmla="*/ 506186 h 2262673"/>
              <a:gd name="connsiteX40" fmla="*/ 306589 w 6181471"/>
              <a:gd name="connsiteY40" fmla="*/ 326571 h 2262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6181471" h="2262673">
                <a:moveTo>
                  <a:pt x="306589" y="326571"/>
                </a:moveTo>
                <a:cubicBezTo>
                  <a:pt x="369182" y="283028"/>
                  <a:pt x="347411" y="269422"/>
                  <a:pt x="469875" y="244929"/>
                </a:cubicBezTo>
                <a:cubicBezTo>
                  <a:pt x="592339" y="220436"/>
                  <a:pt x="908025" y="163286"/>
                  <a:pt x="1041375" y="179614"/>
                </a:cubicBezTo>
                <a:cubicBezTo>
                  <a:pt x="1174725" y="195942"/>
                  <a:pt x="1169282" y="299357"/>
                  <a:pt x="1269975" y="342900"/>
                </a:cubicBezTo>
                <a:cubicBezTo>
                  <a:pt x="1370668" y="386443"/>
                  <a:pt x="1544839" y="424543"/>
                  <a:pt x="1645532" y="440871"/>
                </a:cubicBezTo>
                <a:cubicBezTo>
                  <a:pt x="1746225" y="457199"/>
                  <a:pt x="1841475" y="465364"/>
                  <a:pt x="1874132" y="440871"/>
                </a:cubicBezTo>
                <a:cubicBezTo>
                  <a:pt x="1906789" y="416378"/>
                  <a:pt x="1887739" y="351064"/>
                  <a:pt x="1841475" y="293914"/>
                </a:cubicBezTo>
                <a:cubicBezTo>
                  <a:pt x="1795211" y="236764"/>
                  <a:pt x="1577496" y="146956"/>
                  <a:pt x="1596546" y="97971"/>
                </a:cubicBezTo>
                <a:cubicBezTo>
                  <a:pt x="1615596" y="48986"/>
                  <a:pt x="1830589" y="0"/>
                  <a:pt x="1955775" y="0"/>
                </a:cubicBezTo>
                <a:cubicBezTo>
                  <a:pt x="2080961" y="0"/>
                  <a:pt x="2159882" y="57149"/>
                  <a:pt x="2347660" y="97971"/>
                </a:cubicBezTo>
                <a:cubicBezTo>
                  <a:pt x="2535439" y="138792"/>
                  <a:pt x="2878339" y="212272"/>
                  <a:pt x="3082446" y="244929"/>
                </a:cubicBezTo>
                <a:cubicBezTo>
                  <a:pt x="3286553" y="277586"/>
                  <a:pt x="3517875" y="209550"/>
                  <a:pt x="3572303" y="293914"/>
                </a:cubicBezTo>
                <a:cubicBezTo>
                  <a:pt x="3626731" y="378278"/>
                  <a:pt x="3436231" y="604157"/>
                  <a:pt x="3409017" y="751114"/>
                </a:cubicBezTo>
                <a:cubicBezTo>
                  <a:pt x="3381803" y="898071"/>
                  <a:pt x="3417181" y="1045028"/>
                  <a:pt x="3409017" y="1175657"/>
                </a:cubicBezTo>
                <a:cubicBezTo>
                  <a:pt x="3400853" y="1306286"/>
                  <a:pt x="3291996" y="1453243"/>
                  <a:pt x="3360032" y="1534886"/>
                </a:cubicBezTo>
                <a:cubicBezTo>
                  <a:pt x="3428068" y="1616529"/>
                  <a:pt x="3686604" y="1654628"/>
                  <a:pt x="3817232" y="1665514"/>
                </a:cubicBezTo>
                <a:cubicBezTo>
                  <a:pt x="3947860" y="1676400"/>
                  <a:pt x="3996846" y="1632857"/>
                  <a:pt x="4143803" y="1600200"/>
                </a:cubicBezTo>
                <a:cubicBezTo>
                  <a:pt x="4290760" y="1567543"/>
                  <a:pt x="4522082" y="1496785"/>
                  <a:pt x="4698975" y="1469571"/>
                </a:cubicBezTo>
                <a:cubicBezTo>
                  <a:pt x="4875868" y="1442357"/>
                  <a:pt x="5077253" y="1415143"/>
                  <a:pt x="5205160" y="1436914"/>
                </a:cubicBezTo>
                <a:cubicBezTo>
                  <a:pt x="5333067" y="1458685"/>
                  <a:pt x="5324903" y="1559379"/>
                  <a:pt x="5466417" y="1600200"/>
                </a:cubicBezTo>
                <a:cubicBezTo>
                  <a:pt x="5607931" y="1641021"/>
                  <a:pt x="5939946" y="1627415"/>
                  <a:pt x="6054246" y="1681843"/>
                </a:cubicBezTo>
                <a:cubicBezTo>
                  <a:pt x="6168546" y="1736271"/>
                  <a:pt x="6217531" y="1839685"/>
                  <a:pt x="6152217" y="1926771"/>
                </a:cubicBezTo>
                <a:cubicBezTo>
                  <a:pt x="6086903" y="2013857"/>
                  <a:pt x="5839253" y="2149928"/>
                  <a:pt x="5662360" y="2204357"/>
                </a:cubicBezTo>
                <a:cubicBezTo>
                  <a:pt x="5485467" y="2258786"/>
                  <a:pt x="5284081" y="2275114"/>
                  <a:pt x="5090860" y="2253343"/>
                </a:cubicBezTo>
                <a:cubicBezTo>
                  <a:pt x="4897639" y="2231572"/>
                  <a:pt x="4690811" y="2152651"/>
                  <a:pt x="4503032" y="2073729"/>
                </a:cubicBezTo>
                <a:cubicBezTo>
                  <a:pt x="4315253" y="1994807"/>
                  <a:pt x="4187346" y="1888671"/>
                  <a:pt x="3964189" y="1779814"/>
                </a:cubicBezTo>
                <a:cubicBezTo>
                  <a:pt x="3741032" y="1670957"/>
                  <a:pt x="3370918" y="1515836"/>
                  <a:pt x="3164089" y="1420586"/>
                </a:cubicBezTo>
                <a:cubicBezTo>
                  <a:pt x="2957260" y="1325336"/>
                  <a:pt x="2859288" y="1240971"/>
                  <a:pt x="2723217" y="1208314"/>
                </a:cubicBezTo>
                <a:cubicBezTo>
                  <a:pt x="2587146" y="1175657"/>
                  <a:pt x="2434746" y="1235529"/>
                  <a:pt x="2347660" y="1224643"/>
                </a:cubicBezTo>
                <a:cubicBezTo>
                  <a:pt x="2260574" y="1213757"/>
                  <a:pt x="2246967" y="1213757"/>
                  <a:pt x="2200703" y="1143000"/>
                </a:cubicBezTo>
                <a:cubicBezTo>
                  <a:pt x="2154439" y="1072243"/>
                  <a:pt x="2168046" y="849086"/>
                  <a:pt x="2070075" y="800100"/>
                </a:cubicBezTo>
                <a:cubicBezTo>
                  <a:pt x="1972104" y="751114"/>
                  <a:pt x="1612875" y="849086"/>
                  <a:pt x="1612875" y="849086"/>
                </a:cubicBezTo>
                <a:cubicBezTo>
                  <a:pt x="1520346" y="873579"/>
                  <a:pt x="1582939" y="955221"/>
                  <a:pt x="1514903" y="947057"/>
                </a:cubicBezTo>
                <a:cubicBezTo>
                  <a:pt x="1446867" y="938893"/>
                  <a:pt x="1294467" y="819150"/>
                  <a:pt x="1204660" y="800100"/>
                </a:cubicBezTo>
                <a:cubicBezTo>
                  <a:pt x="1114853" y="781050"/>
                  <a:pt x="1041374" y="797379"/>
                  <a:pt x="976060" y="832757"/>
                </a:cubicBezTo>
                <a:cubicBezTo>
                  <a:pt x="910746" y="868135"/>
                  <a:pt x="891696" y="1023257"/>
                  <a:pt x="812775" y="1012371"/>
                </a:cubicBezTo>
                <a:cubicBezTo>
                  <a:pt x="733854" y="1001485"/>
                  <a:pt x="578732" y="821872"/>
                  <a:pt x="502532" y="767443"/>
                </a:cubicBezTo>
                <a:cubicBezTo>
                  <a:pt x="426332" y="713015"/>
                  <a:pt x="437218" y="683079"/>
                  <a:pt x="355575" y="685800"/>
                </a:cubicBezTo>
                <a:cubicBezTo>
                  <a:pt x="273932" y="688521"/>
                  <a:pt x="56218" y="813707"/>
                  <a:pt x="12675" y="783771"/>
                </a:cubicBezTo>
                <a:cubicBezTo>
                  <a:pt x="-30868" y="753835"/>
                  <a:pt x="48053" y="587829"/>
                  <a:pt x="94317" y="506186"/>
                </a:cubicBezTo>
                <a:cubicBezTo>
                  <a:pt x="140581" y="424543"/>
                  <a:pt x="243996" y="370114"/>
                  <a:pt x="306589" y="326571"/>
                </a:cubicBezTo>
                <a:close/>
              </a:path>
            </a:pathLst>
          </a:custGeom>
          <a:solidFill>
            <a:srgbClr val="92D050">
              <a:alpha val="7000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0183B619-1F6B-AB4D-8369-67824EFA589F}"/>
              </a:ext>
            </a:extLst>
          </p:cNvPr>
          <p:cNvSpPr/>
          <p:nvPr/>
        </p:nvSpPr>
        <p:spPr>
          <a:xfrm>
            <a:off x="3455291" y="4683994"/>
            <a:ext cx="3435484" cy="3866569"/>
          </a:xfrm>
          <a:custGeom>
            <a:avLst/>
            <a:gdLst>
              <a:gd name="connsiteX0" fmla="*/ 6366 w 3435484"/>
              <a:gd name="connsiteY0" fmla="*/ 2306 h 3866569"/>
              <a:gd name="connsiteX1" fmla="*/ 381923 w 3435484"/>
              <a:gd name="connsiteY1" fmla="*/ 149263 h 3866569"/>
              <a:gd name="connsiteX2" fmla="*/ 577866 w 3435484"/>
              <a:gd name="connsiteY2" fmla="*/ 181920 h 3866569"/>
              <a:gd name="connsiteX3" fmla="*/ 1116709 w 3435484"/>
              <a:gd name="connsiteY3" fmla="*/ 263563 h 3866569"/>
              <a:gd name="connsiteX4" fmla="*/ 1443280 w 3435484"/>
              <a:gd name="connsiteY4" fmla="*/ 361535 h 3866569"/>
              <a:gd name="connsiteX5" fmla="*/ 2798552 w 3435484"/>
              <a:gd name="connsiteY5" fmla="*/ 851392 h 3866569"/>
              <a:gd name="connsiteX6" fmla="*/ 3435366 w 3435484"/>
              <a:gd name="connsiteY6" fmla="*/ 1945406 h 3866569"/>
              <a:gd name="connsiteX7" fmla="*/ 2847538 w 3435484"/>
              <a:gd name="connsiteY7" fmla="*/ 2712849 h 3866569"/>
              <a:gd name="connsiteX8" fmla="*/ 2357680 w 3435484"/>
              <a:gd name="connsiteY8" fmla="*/ 3545606 h 3866569"/>
              <a:gd name="connsiteX9" fmla="*/ 1720866 w 3435484"/>
              <a:gd name="connsiteY9" fmla="*/ 3855849 h 3866569"/>
              <a:gd name="connsiteX10" fmla="*/ 1100380 w 3435484"/>
              <a:gd name="connsiteY10" fmla="*/ 3708892 h 3866569"/>
              <a:gd name="connsiteX11" fmla="*/ 1263666 w 3435484"/>
              <a:gd name="connsiteY11" fmla="*/ 2908792 h 3866569"/>
              <a:gd name="connsiteX12" fmla="*/ 1377966 w 3435484"/>
              <a:gd name="connsiteY12" fmla="*/ 2484249 h 3866569"/>
              <a:gd name="connsiteX13" fmla="*/ 1263666 w 3435484"/>
              <a:gd name="connsiteY13" fmla="*/ 2059706 h 3866569"/>
              <a:gd name="connsiteX14" fmla="*/ 773809 w 3435484"/>
              <a:gd name="connsiteY14" fmla="*/ 1520863 h 3866569"/>
              <a:gd name="connsiteX15" fmla="*/ 839123 w 3435484"/>
              <a:gd name="connsiteY15" fmla="*/ 1079992 h 3866569"/>
              <a:gd name="connsiteX16" fmla="*/ 300280 w 3435484"/>
              <a:gd name="connsiteY16" fmla="*/ 933035 h 3866569"/>
              <a:gd name="connsiteX17" fmla="*/ 55352 w 3435484"/>
              <a:gd name="connsiteY17" fmla="*/ 671777 h 3866569"/>
              <a:gd name="connsiteX18" fmla="*/ 136995 w 3435484"/>
              <a:gd name="connsiteY18" fmla="*/ 279892 h 3866569"/>
              <a:gd name="connsiteX19" fmla="*/ 6366 w 3435484"/>
              <a:gd name="connsiteY19" fmla="*/ 2306 h 3866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435484" h="3866569">
                <a:moveTo>
                  <a:pt x="6366" y="2306"/>
                </a:moveTo>
                <a:cubicBezTo>
                  <a:pt x="47187" y="-19465"/>
                  <a:pt x="286673" y="119327"/>
                  <a:pt x="381923" y="149263"/>
                </a:cubicBezTo>
                <a:cubicBezTo>
                  <a:pt x="477173" y="179199"/>
                  <a:pt x="577866" y="181920"/>
                  <a:pt x="577866" y="181920"/>
                </a:cubicBezTo>
                <a:cubicBezTo>
                  <a:pt x="700330" y="200970"/>
                  <a:pt x="972473" y="233627"/>
                  <a:pt x="1116709" y="263563"/>
                </a:cubicBezTo>
                <a:cubicBezTo>
                  <a:pt x="1260945" y="293499"/>
                  <a:pt x="1162973" y="263564"/>
                  <a:pt x="1443280" y="361535"/>
                </a:cubicBezTo>
                <a:cubicBezTo>
                  <a:pt x="1723587" y="459506"/>
                  <a:pt x="2466538" y="587414"/>
                  <a:pt x="2798552" y="851392"/>
                </a:cubicBezTo>
                <a:cubicBezTo>
                  <a:pt x="3130566" y="1115370"/>
                  <a:pt x="3427202" y="1635163"/>
                  <a:pt x="3435366" y="1945406"/>
                </a:cubicBezTo>
                <a:cubicBezTo>
                  <a:pt x="3443530" y="2255649"/>
                  <a:pt x="3027152" y="2446149"/>
                  <a:pt x="2847538" y="2712849"/>
                </a:cubicBezTo>
                <a:cubicBezTo>
                  <a:pt x="2667924" y="2979549"/>
                  <a:pt x="2545459" y="3355106"/>
                  <a:pt x="2357680" y="3545606"/>
                </a:cubicBezTo>
                <a:cubicBezTo>
                  <a:pt x="2169901" y="3736106"/>
                  <a:pt x="1930416" y="3828635"/>
                  <a:pt x="1720866" y="3855849"/>
                </a:cubicBezTo>
                <a:cubicBezTo>
                  <a:pt x="1511316" y="3883063"/>
                  <a:pt x="1176580" y="3866735"/>
                  <a:pt x="1100380" y="3708892"/>
                </a:cubicBezTo>
                <a:cubicBezTo>
                  <a:pt x="1024180" y="3551049"/>
                  <a:pt x="1217402" y="3112899"/>
                  <a:pt x="1263666" y="2908792"/>
                </a:cubicBezTo>
                <a:cubicBezTo>
                  <a:pt x="1309930" y="2704685"/>
                  <a:pt x="1377966" y="2625763"/>
                  <a:pt x="1377966" y="2484249"/>
                </a:cubicBezTo>
                <a:cubicBezTo>
                  <a:pt x="1377966" y="2342735"/>
                  <a:pt x="1364359" y="2220270"/>
                  <a:pt x="1263666" y="2059706"/>
                </a:cubicBezTo>
                <a:cubicBezTo>
                  <a:pt x="1162973" y="1899142"/>
                  <a:pt x="844566" y="1684149"/>
                  <a:pt x="773809" y="1520863"/>
                </a:cubicBezTo>
                <a:cubicBezTo>
                  <a:pt x="703052" y="1357577"/>
                  <a:pt x="918045" y="1177963"/>
                  <a:pt x="839123" y="1079992"/>
                </a:cubicBezTo>
                <a:cubicBezTo>
                  <a:pt x="760202" y="982021"/>
                  <a:pt x="430908" y="1001071"/>
                  <a:pt x="300280" y="933035"/>
                </a:cubicBezTo>
                <a:cubicBezTo>
                  <a:pt x="169652" y="864999"/>
                  <a:pt x="82566" y="780634"/>
                  <a:pt x="55352" y="671777"/>
                </a:cubicBezTo>
                <a:cubicBezTo>
                  <a:pt x="28138" y="562920"/>
                  <a:pt x="139717" y="388749"/>
                  <a:pt x="136995" y="279892"/>
                </a:cubicBezTo>
                <a:cubicBezTo>
                  <a:pt x="134274" y="171035"/>
                  <a:pt x="-34455" y="24077"/>
                  <a:pt x="6366" y="2306"/>
                </a:cubicBezTo>
                <a:close/>
              </a:path>
            </a:pathLst>
          </a:custGeom>
          <a:solidFill>
            <a:schemeClr val="accent6">
              <a:lumMod val="75000"/>
              <a:alpha val="49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61D6D80D-0D33-104B-8789-D610602900B8}"/>
              </a:ext>
            </a:extLst>
          </p:cNvPr>
          <p:cNvSpPr/>
          <p:nvPr/>
        </p:nvSpPr>
        <p:spPr>
          <a:xfrm>
            <a:off x="6727225" y="2306027"/>
            <a:ext cx="2188959" cy="2194766"/>
          </a:xfrm>
          <a:custGeom>
            <a:avLst/>
            <a:gdLst>
              <a:gd name="connsiteX0" fmla="*/ 1273775 w 2188959"/>
              <a:gd name="connsiteY0" fmla="*/ 649444 h 2194766"/>
              <a:gd name="connsiteX1" fmla="*/ 1306432 w 2188959"/>
              <a:gd name="connsiteY1" fmla="*/ 28959 h 2194766"/>
              <a:gd name="connsiteX2" fmla="*/ 2155518 w 2188959"/>
              <a:gd name="connsiteY2" fmla="*/ 159587 h 2194766"/>
              <a:gd name="connsiteX3" fmla="*/ 2024889 w 2188959"/>
              <a:gd name="connsiteY3" fmla="*/ 665773 h 2194766"/>
              <a:gd name="connsiteX4" fmla="*/ 2090204 w 2188959"/>
              <a:gd name="connsiteY4" fmla="*/ 1025002 h 2194766"/>
              <a:gd name="connsiteX5" fmla="*/ 1698318 w 2188959"/>
              <a:gd name="connsiteY5" fmla="*/ 1253602 h 2194766"/>
              <a:gd name="connsiteX6" fmla="*/ 1779961 w 2188959"/>
              <a:gd name="connsiteY6" fmla="*/ 1433216 h 2194766"/>
              <a:gd name="connsiteX7" fmla="*/ 1845275 w 2188959"/>
              <a:gd name="connsiteY7" fmla="*/ 1661816 h 2194766"/>
              <a:gd name="connsiteX8" fmla="*/ 2171846 w 2188959"/>
              <a:gd name="connsiteY8" fmla="*/ 1776116 h 2194766"/>
              <a:gd name="connsiteX9" fmla="*/ 2024889 w 2188959"/>
              <a:gd name="connsiteY9" fmla="*/ 1972059 h 2194766"/>
              <a:gd name="connsiteX10" fmla="*/ 1910589 w 2188959"/>
              <a:gd name="connsiteY10" fmla="*/ 2151673 h 2194766"/>
              <a:gd name="connsiteX11" fmla="*/ 1698318 w 2188959"/>
              <a:gd name="connsiteY11" fmla="*/ 2184330 h 2194766"/>
              <a:gd name="connsiteX12" fmla="*/ 1371746 w 2188959"/>
              <a:gd name="connsiteY12" fmla="*/ 2004716 h 2194766"/>
              <a:gd name="connsiteX13" fmla="*/ 1077832 w 2188959"/>
              <a:gd name="connsiteY13" fmla="*/ 2070030 h 2194766"/>
              <a:gd name="connsiteX14" fmla="*/ 751261 w 2188959"/>
              <a:gd name="connsiteY14" fmla="*/ 2119016 h 2194766"/>
              <a:gd name="connsiteX15" fmla="*/ 604304 w 2188959"/>
              <a:gd name="connsiteY15" fmla="*/ 1955730 h 2194766"/>
              <a:gd name="connsiteX16" fmla="*/ 685946 w 2188959"/>
              <a:gd name="connsiteY16" fmla="*/ 1612830 h 2194766"/>
              <a:gd name="connsiteX17" fmla="*/ 587975 w 2188959"/>
              <a:gd name="connsiteY17" fmla="*/ 1122973 h 2194766"/>
              <a:gd name="connsiteX18" fmla="*/ 146 w 2188959"/>
              <a:gd name="connsiteY18" fmla="*/ 1057659 h 2194766"/>
              <a:gd name="connsiteX19" fmla="*/ 538989 w 2188959"/>
              <a:gd name="connsiteY19" fmla="*/ 551473 h 2194766"/>
              <a:gd name="connsiteX20" fmla="*/ 1273775 w 2188959"/>
              <a:gd name="connsiteY20" fmla="*/ 649444 h 2194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188959" h="2194766">
                <a:moveTo>
                  <a:pt x="1273775" y="649444"/>
                </a:moveTo>
                <a:cubicBezTo>
                  <a:pt x="1401682" y="562358"/>
                  <a:pt x="1159475" y="110602"/>
                  <a:pt x="1306432" y="28959"/>
                </a:cubicBezTo>
                <a:cubicBezTo>
                  <a:pt x="1453389" y="-52684"/>
                  <a:pt x="2035775" y="53451"/>
                  <a:pt x="2155518" y="159587"/>
                </a:cubicBezTo>
                <a:cubicBezTo>
                  <a:pt x="2275261" y="265723"/>
                  <a:pt x="2035775" y="521537"/>
                  <a:pt x="2024889" y="665773"/>
                </a:cubicBezTo>
                <a:cubicBezTo>
                  <a:pt x="2014003" y="810009"/>
                  <a:pt x="2144632" y="927031"/>
                  <a:pt x="2090204" y="1025002"/>
                </a:cubicBezTo>
                <a:cubicBezTo>
                  <a:pt x="2035776" y="1122973"/>
                  <a:pt x="1750025" y="1185566"/>
                  <a:pt x="1698318" y="1253602"/>
                </a:cubicBezTo>
                <a:cubicBezTo>
                  <a:pt x="1646611" y="1321638"/>
                  <a:pt x="1755468" y="1365180"/>
                  <a:pt x="1779961" y="1433216"/>
                </a:cubicBezTo>
                <a:cubicBezTo>
                  <a:pt x="1804454" y="1501252"/>
                  <a:pt x="1779961" y="1604666"/>
                  <a:pt x="1845275" y="1661816"/>
                </a:cubicBezTo>
                <a:cubicBezTo>
                  <a:pt x="1910589" y="1718966"/>
                  <a:pt x="2141910" y="1724409"/>
                  <a:pt x="2171846" y="1776116"/>
                </a:cubicBezTo>
                <a:cubicBezTo>
                  <a:pt x="2201782" y="1827823"/>
                  <a:pt x="2068432" y="1909466"/>
                  <a:pt x="2024889" y="1972059"/>
                </a:cubicBezTo>
                <a:cubicBezTo>
                  <a:pt x="1981346" y="2034652"/>
                  <a:pt x="1965018" y="2116295"/>
                  <a:pt x="1910589" y="2151673"/>
                </a:cubicBezTo>
                <a:cubicBezTo>
                  <a:pt x="1856161" y="2187052"/>
                  <a:pt x="1788125" y="2208823"/>
                  <a:pt x="1698318" y="2184330"/>
                </a:cubicBezTo>
                <a:cubicBezTo>
                  <a:pt x="1608511" y="2159837"/>
                  <a:pt x="1475160" y="2023766"/>
                  <a:pt x="1371746" y="2004716"/>
                </a:cubicBezTo>
                <a:cubicBezTo>
                  <a:pt x="1268332" y="1985666"/>
                  <a:pt x="1181246" y="2050980"/>
                  <a:pt x="1077832" y="2070030"/>
                </a:cubicBezTo>
                <a:cubicBezTo>
                  <a:pt x="974418" y="2089080"/>
                  <a:pt x="830182" y="2138066"/>
                  <a:pt x="751261" y="2119016"/>
                </a:cubicBezTo>
                <a:cubicBezTo>
                  <a:pt x="672340" y="2099966"/>
                  <a:pt x="615190" y="2040094"/>
                  <a:pt x="604304" y="1955730"/>
                </a:cubicBezTo>
                <a:cubicBezTo>
                  <a:pt x="593418" y="1871366"/>
                  <a:pt x="688667" y="1751623"/>
                  <a:pt x="685946" y="1612830"/>
                </a:cubicBezTo>
                <a:cubicBezTo>
                  <a:pt x="683225" y="1474037"/>
                  <a:pt x="702275" y="1215501"/>
                  <a:pt x="587975" y="1122973"/>
                </a:cubicBezTo>
                <a:cubicBezTo>
                  <a:pt x="473675" y="1030445"/>
                  <a:pt x="8310" y="1152909"/>
                  <a:pt x="146" y="1057659"/>
                </a:cubicBezTo>
                <a:cubicBezTo>
                  <a:pt x="-8018" y="962409"/>
                  <a:pt x="326717" y="624952"/>
                  <a:pt x="538989" y="551473"/>
                </a:cubicBezTo>
                <a:cubicBezTo>
                  <a:pt x="751261" y="477994"/>
                  <a:pt x="1145868" y="736530"/>
                  <a:pt x="1273775" y="649444"/>
                </a:cubicBezTo>
                <a:close/>
              </a:path>
            </a:pathLst>
          </a:custGeom>
          <a:solidFill>
            <a:schemeClr val="tx2">
              <a:lumMod val="50000"/>
              <a:alpha val="52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796597C-9FAF-DD44-9543-41B0D7029290}"/>
              </a:ext>
            </a:extLst>
          </p:cNvPr>
          <p:cNvSpPr/>
          <p:nvPr/>
        </p:nvSpPr>
        <p:spPr>
          <a:xfrm>
            <a:off x="6830954" y="4964075"/>
            <a:ext cx="3012060" cy="2631377"/>
          </a:xfrm>
          <a:custGeom>
            <a:avLst/>
            <a:gdLst>
              <a:gd name="connsiteX0" fmla="*/ 108689 w 3012060"/>
              <a:gd name="connsiteY0" fmla="*/ 179425 h 2631377"/>
              <a:gd name="connsiteX1" fmla="*/ 353617 w 3012060"/>
              <a:gd name="connsiteY1" fmla="*/ 48796 h 2631377"/>
              <a:gd name="connsiteX2" fmla="*/ 647532 w 3012060"/>
              <a:gd name="connsiteY2" fmla="*/ 16139 h 2631377"/>
              <a:gd name="connsiteX3" fmla="*/ 1055746 w 3012060"/>
              <a:gd name="connsiteY3" fmla="*/ 293725 h 2631377"/>
              <a:gd name="connsiteX4" fmla="*/ 1202703 w 3012060"/>
              <a:gd name="connsiteY4" fmla="*/ 293725 h 2631377"/>
              <a:gd name="connsiteX5" fmla="*/ 1398646 w 3012060"/>
              <a:gd name="connsiteY5" fmla="*/ 97782 h 2631377"/>
              <a:gd name="connsiteX6" fmla="*/ 1790532 w 3012060"/>
              <a:gd name="connsiteY6" fmla="*/ 261068 h 2631377"/>
              <a:gd name="connsiteX7" fmla="*/ 2231403 w 3012060"/>
              <a:gd name="connsiteY7" fmla="*/ 114111 h 2631377"/>
              <a:gd name="connsiteX8" fmla="*/ 2492660 w 3012060"/>
              <a:gd name="connsiteY8" fmla="*/ 326382 h 2631377"/>
              <a:gd name="connsiteX9" fmla="*/ 2786575 w 3012060"/>
              <a:gd name="connsiteY9" fmla="*/ 571311 h 2631377"/>
              <a:gd name="connsiteX10" fmla="*/ 2900875 w 3012060"/>
              <a:gd name="connsiteY10" fmla="*/ 865225 h 2631377"/>
              <a:gd name="connsiteX11" fmla="*/ 2998846 w 3012060"/>
              <a:gd name="connsiteY11" fmla="*/ 1665325 h 2631377"/>
              <a:gd name="connsiteX12" fmla="*/ 2590632 w 3012060"/>
              <a:gd name="connsiteY12" fmla="*/ 2269482 h 2631377"/>
              <a:gd name="connsiteX13" fmla="*/ 1741546 w 3012060"/>
              <a:gd name="connsiteY13" fmla="*/ 2628711 h 2631377"/>
              <a:gd name="connsiteX14" fmla="*/ 1170046 w 3012060"/>
              <a:gd name="connsiteY14" fmla="*/ 2089868 h 2631377"/>
              <a:gd name="connsiteX15" fmla="*/ 1023089 w 3012060"/>
              <a:gd name="connsiteY15" fmla="*/ 1551025 h 2631377"/>
              <a:gd name="connsiteX16" fmla="*/ 565889 w 3012060"/>
              <a:gd name="connsiteY16" fmla="*/ 1110154 h 2631377"/>
              <a:gd name="connsiteX17" fmla="*/ 27046 w 3012060"/>
              <a:gd name="connsiteY17" fmla="*/ 522325 h 2631377"/>
              <a:gd name="connsiteX18" fmla="*/ 108689 w 3012060"/>
              <a:gd name="connsiteY18" fmla="*/ 179425 h 2631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12060" h="2631377">
                <a:moveTo>
                  <a:pt x="108689" y="179425"/>
                </a:moveTo>
                <a:cubicBezTo>
                  <a:pt x="163117" y="100504"/>
                  <a:pt x="263810" y="76010"/>
                  <a:pt x="353617" y="48796"/>
                </a:cubicBezTo>
                <a:cubicBezTo>
                  <a:pt x="443424" y="21582"/>
                  <a:pt x="530511" y="-24683"/>
                  <a:pt x="647532" y="16139"/>
                </a:cubicBezTo>
                <a:cubicBezTo>
                  <a:pt x="764554" y="56960"/>
                  <a:pt x="963218" y="247461"/>
                  <a:pt x="1055746" y="293725"/>
                </a:cubicBezTo>
                <a:cubicBezTo>
                  <a:pt x="1148275" y="339989"/>
                  <a:pt x="1145553" y="326382"/>
                  <a:pt x="1202703" y="293725"/>
                </a:cubicBezTo>
                <a:cubicBezTo>
                  <a:pt x="1259853" y="261068"/>
                  <a:pt x="1300675" y="103225"/>
                  <a:pt x="1398646" y="97782"/>
                </a:cubicBezTo>
                <a:cubicBezTo>
                  <a:pt x="1496617" y="92339"/>
                  <a:pt x="1651739" y="258347"/>
                  <a:pt x="1790532" y="261068"/>
                </a:cubicBezTo>
                <a:cubicBezTo>
                  <a:pt x="1929325" y="263789"/>
                  <a:pt x="2114382" y="103225"/>
                  <a:pt x="2231403" y="114111"/>
                </a:cubicBezTo>
                <a:cubicBezTo>
                  <a:pt x="2348424" y="124997"/>
                  <a:pt x="2492660" y="326382"/>
                  <a:pt x="2492660" y="326382"/>
                </a:cubicBezTo>
                <a:cubicBezTo>
                  <a:pt x="2585189" y="402582"/>
                  <a:pt x="2718539" y="481504"/>
                  <a:pt x="2786575" y="571311"/>
                </a:cubicBezTo>
                <a:cubicBezTo>
                  <a:pt x="2854611" y="661118"/>
                  <a:pt x="2865497" y="682889"/>
                  <a:pt x="2900875" y="865225"/>
                </a:cubicBezTo>
                <a:cubicBezTo>
                  <a:pt x="2936253" y="1047561"/>
                  <a:pt x="3050553" y="1431282"/>
                  <a:pt x="2998846" y="1665325"/>
                </a:cubicBezTo>
                <a:cubicBezTo>
                  <a:pt x="2947139" y="1899368"/>
                  <a:pt x="2800182" y="2108918"/>
                  <a:pt x="2590632" y="2269482"/>
                </a:cubicBezTo>
                <a:cubicBezTo>
                  <a:pt x="2381082" y="2430046"/>
                  <a:pt x="1978310" y="2658647"/>
                  <a:pt x="1741546" y="2628711"/>
                </a:cubicBezTo>
                <a:cubicBezTo>
                  <a:pt x="1504782" y="2598775"/>
                  <a:pt x="1289789" y="2269482"/>
                  <a:pt x="1170046" y="2089868"/>
                </a:cubicBezTo>
                <a:cubicBezTo>
                  <a:pt x="1050303" y="1910254"/>
                  <a:pt x="1123782" y="1714311"/>
                  <a:pt x="1023089" y="1551025"/>
                </a:cubicBezTo>
                <a:cubicBezTo>
                  <a:pt x="922396" y="1387739"/>
                  <a:pt x="731896" y="1281604"/>
                  <a:pt x="565889" y="1110154"/>
                </a:cubicBezTo>
                <a:cubicBezTo>
                  <a:pt x="399882" y="938704"/>
                  <a:pt x="103246" y="674725"/>
                  <a:pt x="27046" y="522325"/>
                </a:cubicBezTo>
                <a:cubicBezTo>
                  <a:pt x="-49154" y="369925"/>
                  <a:pt x="54261" y="258346"/>
                  <a:pt x="108689" y="179425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20891A36-6830-D242-8330-9C824450B2E7}"/>
              </a:ext>
            </a:extLst>
          </p:cNvPr>
          <p:cNvSpPr/>
          <p:nvPr/>
        </p:nvSpPr>
        <p:spPr>
          <a:xfrm>
            <a:off x="8441575" y="3426096"/>
            <a:ext cx="756962" cy="683609"/>
          </a:xfrm>
          <a:custGeom>
            <a:avLst/>
            <a:gdLst>
              <a:gd name="connsiteX0" fmla="*/ 277882 w 756962"/>
              <a:gd name="connsiteY0" fmla="*/ 19233 h 683609"/>
              <a:gd name="connsiteX1" fmla="*/ 637111 w 756962"/>
              <a:gd name="connsiteY1" fmla="*/ 345804 h 683609"/>
              <a:gd name="connsiteX2" fmla="*/ 751411 w 756962"/>
              <a:gd name="connsiteY2" fmla="*/ 639718 h 683609"/>
              <a:gd name="connsiteX3" fmla="*/ 490154 w 756962"/>
              <a:gd name="connsiteY3" fmla="*/ 672375 h 683609"/>
              <a:gd name="connsiteX4" fmla="*/ 261554 w 756962"/>
              <a:gd name="connsiteY4" fmla="*/ 541747 h 683609"/>
              <a:gd name="connsiteX5" fmla="*/ 147254 w 756962"/>
              <a:gd name="connsiteY5" fmla="*/ 378461 h 683609"/>
              <a:gd name="connsiteX6" fmla="*/ 296 w 756962"/>
              <a:gd name="connsiteY6" fmla="*/ 198847 h 683609"/>
              <a:gd name="connsiteX7" fmla="*/ 114596 w 756962"/>
              <a:gd name="connsiteY7" fmla="*/ 51890 h 683609"/>
              <a:gd name="connsiteX8" fmla="*/ 277882 w 756962"/>
              <a:gd name="connsiteY8" fmla="*/ 19233 h 683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6962" h="683609">
                <a:moveTo>
                  <a:pt x="277882" y="19233"/>
                </a:moveTo>
                <a:cubicBezTo>
                  <a:pt x="364968" y="68219"/>
                  <a:pt x="558190" y="242390"/>
                  <a:pt x="637111" y="345804"/>
                </a:cubicBezTo>
                <a:cubicBezTo>
                  <a:pt x="716032" y="449218"/>
                  <a:pt x="775904" y="585290"/>
                  <a:pt x="751411" y="639718"/>
                </a:cubicBezTo>
                <a:cubicBezTo>
                  <a:pt x="726918" y="694146"/>
                  <a:pt x="571797" y="688703"/>
                  <a:pt x="490154" y="672375"/>
                </a:cubicBezTo>
                <a:cubicBezTo>
                  <a:pt x="408511" y="656047"/>
                  <a:pt x="318704" y="590733"/>
                  <a:pt x="261554" y="541747"/>
                </a:cubicBezTo>
                <a:cubicBezTo>
                  <a:pt x="204404" y="492761"/>
                  <a:pt x="190797" y="435611"/>
                  <a:pt x="147254" y="378461"/>
                </a:cubicBezTo>
                <a:cubicBezTo>
                  <a:pt x="103711" y="321311"/>
                  <a:pt x="5739" y="253275"/>
                  <a:pt x="296" y="198847"/>
                </a:cubicBezTo>
                <a:cubicBezTo>
                  <a:pt x="-5147" y="144419"/>
                  <a:pt x="65610" y="76383"/>
                  <a:pt x="114596" y="51890"/>
                </a:cubicBezTo>
                <a:cubicBezTo>
                  <a:pt x="163582" y="27397"/>
                  <a:pt x="190796" y="-29753"/>
                  <a:pt x="277882" y="19233"/>
                </a:cubicBezTo>
                <a:close/>
              </a:path>
            </a:pathLst>
          </a:custGeom>
          <a:solidFill>
            <a:schemeClr val="accent6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53F6291-988C-CA4E-80DE-5C4A1EF9C395}"/>
              </a:ext>
            </a:extLst>
          </p:cNvPr>
          <p:cNvSpPr/>
          <p:nvPr/>
        </p:nvSpPr>
        <p:spPr>
          <a:xfrm>
            <a:off x="9467107" y="3593848"/>
            <a:ext cx="1635860" cy="826173"/>
          </a:xfrm>
          <a:custGeom>
            <a:avLst/>
            <a:gdLst>
              <a:gd name="connsiteX0" fmla="*/ 574964 w 1635860"/>
              <a:gd name="connsiteY0" fmla="*/ 31095 h 826173"/>
              <a:gd name="connsiteX1" fmla="*/ 1554679 w 1635860"/>
              <a:gd name="connsiteY1" fmla="*/ 161723 h 826173"/>
              <a:gd name="connsiteX2" fmla="*/ 1538350 w 1635860"/>
              <a:gd name="connsiteY2" fmla="*/ 341338 h 826173"/>
              <a:gd name="connsiteX3" fmla="*/ 1195450 w 1635860"/>
              <a:gd name="connsiteY3" fmla="*/ 602595 h 826173"/>
              <a:gd name="connsiteX4" fmla="*/ 1032164 w 1635860"/>
              <a:gd name="connsiteY4" fmla="*/ 782209 h 826173"/>
              <a:gd name="connsiteX5" fmla="*/ 444336 w 1635860"/>
              <a:gd name="connsiteY5" fmla="*/ 814866 h 826173"/>
              <a:gd name="connsiteX6" fmla="*/ 134093 w 1635860"/>
              <a:gd name="connsiteY6" fmla="*/ 782209 h 826173"/>
              <a:gd name="connsiteX7" fmla="*/ 3464 w 1635860"/>
              <a:gd name="connsiteY7" fmla="*/ 373995 h 826173"/>
              <a:gd name="connsiteX8" fmla="*/ 101436 w 1635860"/>
              <a:gd name="connsiteY8" fmla="*/ 14766 h 826173"/>
              <a:gd name="connsiteX9" fmla="*/ 705593 w 1635860"/>
              <a:gd name="connsiteY9" fmla="*/ 63752 h 826173"/>
              <a:gd name="connsiteX10" fmla="*/ 803564 w 1635860"/>
              <a:gd name="connsiteY10" fmla="*/ 96409 h 826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35860" h="826173">
                <a:moveTo>
                  <a:pt x="574964" y="31095"/>
                </a:moveTo>
                <a:cubicBezTo>
                  <a:pt x="984539" y="70555"/>
                  <a:pt x="1394115" y="110016"/>
                  <a:pt x="1554679" y="161723"/>
                </a:cubicBezTo>
                <a:cubicBezTo>
                  <a:pt x="1715243" y="213430"/>
                  <a:pt x="1598221" y="267859"/>
                  <a:pt x="1538350" y="341338"/>
                </a:cubicBezTo>
                <a:cubicBezTo>
                  <a:pt x="1478479" y="414817"/>
                  <a:pt x="1279814" y="529117"/>
                  <a:pt x="1195450" y="602595"/>
                </a:cubicBezTo>
                <a:cubicBezTo>
                  <a:pt x="1111086" y="676074"/>
                  <a:pt x="1157350" y="746831"/>
                  <a:pt x="1032164" y="782209"/>
                </a:cubicBezTo>
                <a:cubicBezTo>
                  <a:pt x="906978" y="817587"/>
                  <a:pt x="594014" y="814866"/>
                  <a:pt x="444336" y="814866"/>
                </a:cubicBezTo>
                <a:cubicBezTo>
                  <a:pt x="294658" y="814866"/>
                  <a:pt x="207572" y="855687"/>
                  <a:pt x="134093" y="782209"/>
                </a:cubicBezTo>
                <a:cubicBezTo>
                  <a:pt x="60614" y="708731"/>
                  <a:pt x="8907" y="501902"/>
                  <a:pt x="3464" y="373995"/>
                </a:cubicBezTo>
                <a:cubicBezTo>
                  <a:pt x="-1979" y="246088"/>
                  <a:pt x="-15586" y="66473"/>
                  <a:pt x="101436" y="14766"/>
                </a:cubicBezTo>
                <a:cubicBezTo>
                  <a:pt x="218457" y="-36941"/>
                  <a:pt x="705593" y="63752"/>
                  <a:pt x="705593" y="63752"/>
                </a:cubicBezTo>
                <a:cubicBezTo>
                  <a:pt x="822614" y="77359"/>
                  <a:pt x="813089" y="86884"/>
                  <a:pt x="803564" y="96409"/>
                </a:cubicBezTo>
              </a:path>
            </a:pathLst>
          </a:custGeom>
          <a:solidFill>
            <a:schemeClr val="accent6">
              <a:lumMod val="50000"/>
              <a:alpha val="66000"/>
            </a:schemeClr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9747BDD-1C04-3744-B3DA-F705E2E2CD2F}"/>
              </a:ext>
            </a:extLst>
          </p:cNvPr>
          <p:cNvSpPr/>
          <p:nvPr/>
        </p:nvSpPr>
        <p:spPr>
          <a:xfrm>
            <a:off x="10530286" y="4502828"/>
            <a:ext cx="887579" cy="1326819"/>
          </a:xfrm>
          <a:custGeom>
            <a:avLst/>
            <a:gdLst>
              <a:gd name="connsiteX0" fmla="*/ 164928 w 887579"/>
              <a:gd name="connsiteY0" fmla="*/ 69172 h 1326819"/>
              <a:gd name="connsiteX1" fmla="*/ 524157 w 887579"/>
              <a:gd name="connsiteY1" fmla="*/ 265115 h 1326819"/>
              <a:gd name="connsiteX2" fmla="*/ 850728 w 887579"/>
              <a:gd name="connsiteY2" fmla="*/ 428401 h 1326819"/>
              <a:gd name="connsiteX3" fmla="*/ 850728 w 887579"/>
              <a:gd name="connsiteY3" fmla="*/ 689658 h 1326819"/>
              <a:gd name="connsiteX4" fmla="*/ 589471 w 887579"/>
              <a:gd name="connsiteY4" fmla="*/ 1244829 h 1326819"/>
              <a:gd name="connsiteX5" fmla="*/ 230243 w 887579"/>
              <a:gd name="connsiteY5" fmla="*/ 1293815 h 1326819"/>
              <a:gd name="connsiteX6" fmla="*/ 83285 w 887579"/>
              <a:gd name="connsiteY6" fmla="*/ 950915 h 1326819"/>
              <a:gd name="connsiteX7" fmla="*/ 50628 w 887579"/>
              <a:gd name="connsiteY7" fmla="*/ 640672 h 1326819"/>
              <a:gd name="connsiteX8" fmla="*/ 1643 w 887579"/>
              <a:gd name="connsiteY8" fmla="*/ 444729 h 1326819"/>
              <a:gd name="connsiteX9" fmla="*/ 115943 w 887579"/>
              <a:gd name="connsiteY9" fmla="*/ 150815 h 1326819"/>
              <a:gd name="connsiteX10" fmla="*/ 148600 w 887579"/>
              <a:gd name="connsiteY10" fmla="*/ 3858 h 1326819"/>
              <a:gd name="connsiteX11" fmla="*/ 164928 w 887579"/>
              <a:gd name="connsiteY11" fmla="*/ 69172 h 1326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7579" h="1326819">
                <a:moveTo>
                  <a:pt x="164928" y="69172"/>
                </a:moveTo>
                <a:cubicBezTo>
                  <a:pt x="227521" y="112715"/>
                  <a:pt x="409857" y="205243"/>
                  <a:pt x="524157" y="265115"/>
                </a:cubicBezTo>
                <a:cubicBezTo>
                  <a:pt x="638457" y="324987"/>
                  <a:pt x="796300" y="357644"/>
                  <a:pt x="850728" y="428401"/>
                </a:cubicBezTo>
                <a:cubicBezTo>
                  <a:pt x="905156" y="499158"/>
                  <a:pt x="894271" y="553587"/>
                  <a:pt x="850728" y="689658"/>
                </a:cubicBezTo>
                <a:cubicBezTo>
                  <a:pt x="807185" y="825729"/>
                  <a:pt x="692885" y="1144136"/>
                  <a:pt x="589471" y="1244829"/>
                </a:cubicBezTo>
                <a:cubicBezTo>
                  <a:pt x="486057" y="1345522"/>
                  <a:pt x="314607" y="1342801"/>
                  <a:pt x="230243" y="1293815"/>
                </a:cubicBezTo>
                <a:cubicBezTo>
                  <a:pt x="145879" y="1244829"/>
                  <a:pt x="113221" y="1059772"/>
                  <a:pt x="83285" y="950915"/>
                </a:cubicBezTo>
                <a:cubicBezTo>
                  <a:pt x="53349" y="842058"/>
                  <a:pt x="64235" y="725036"/>
                  <a:pt x="50628" y="640672"/>
                </a:cubicBezTo>
                <a:cubicBezTo>
                  <a:pt x="37021" y="556308"/>
                  <a:pt x="-9243" y="526372"/>
                  <a:pt x="1643" y="444729"/>
                </a:cubicBezTo>
                <a:cubicBezTo>
                  <a:pt x="12529" y="363086"/>
                  <a:pt x="91450" y="224294"/>
                  <a:pt x="115943" y="150815"/>
                </a:cubicBezTo>
                <a:cubicBezTo>
                  <a:pt x="140436" y="77336"/>
                  <a:pt x="148600" y="3858"/>
                  <a:pt x="148600" y="3858"/>
                </a:cubicBezTo>
                <a:cubicBezTo>
                  <a:pt x="162207" y="-12471"/>
                  <a:pt x="102335" y="25629"/>
                  <a:pt x="164928" y="69172"/>
                </a:cubicBezTo>
                <a:close/>
              </a:path>
            </a:pathLst>
          </a:custGeom>
          <a:solidFill>
            <a:srgbClr val="7030A0">
              <a:alpha val="5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5058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70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443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1653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484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1962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2756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4905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651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9026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5988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Гептархия. 7 Цивилизаций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22" y="2470997"/>
            <a:ext cx="11708525" cy="5822731"/>
          </a:xfr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530486" y="2477311"/>
            <a:ext cx="4954621" cy="2321668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DAC6C-3D49-B540-9DDE-59000F1CC067}"/>
              </a:ext>
            </a:extLst>
          </p:cNvPr>
          <p:cNvSpPr/>
          <p:nvPr/>
        </p:nvSpPr>
        <p:spPr>
          <a:xfrm>
            <a:off x="3151128" y="6018821"/>
            <a:ext cx="324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Латино-Американская</a:t>
            </a: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цивилизация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00C6D50-9C1E-8F41-BDC7-54B71A26E041}"/>
              </a:ext>
            </a:extLst>
          </p:cNvPr>
          <p:cNvSpPr/>
          <p:nvPr/>
        </p:nvSpPr>
        <p:spPr>
          <a:xfrm>
            <a:off x="2914934" y="5283138"/>
            <a:ext cx="2490281" cy="2944239"/>
          </a:xfrm>
          <a:custGeom>
            <a:avLst/>
            <a:gdLst>
              <a:gd name="connsiteX0" fmla="*/ 155643 w 1867711"/>
              <a:gd name="connsiteY0" fmla="*/ 369651 h 2208179"/>
              <a:gd name="connsiteX1" fmla="*/ 155643 w 1867711"/>
              <a:gd name="connsiteY1" fmla="*/ 369651 h 2208179"/>
              <a:gd name="connsiteX2" fmla="*/ 165371 w 1867711"/>
              <a:gd name="connsiteY2" fmla="*/ 223736 h 2208179"/>
              <a:gd name="connsiteX3" fmla="*/ 194554 w 1867711"/>
              <a:gd name="connsiteY3" fmla="*/ 204281 h 2208179"/>
              <a:gd name="connsiteX4" fmla="*/ 214009 w 1867711"/>
              <a:gd name="connsiteY4" fmla="*/ 184825 h 2208179"/>
              <a:gd name="connsiteX5" fmla="*/ 233464 w 1867711"/>
              <a:gd name="connsiteY5" fmla="*/ 155642 h 2208179"/>
              <a:gd name="connsiteX6" fmla="*/ 262647 w 1867711"/>
              <a:gd name="connsiteY6" fmla="*/ 145915 h 2208179"/>
              <a:gd name="connsiteX7" fmla="*/ 350196 w 1867711"/>
              <a:gd name="connsiteY7" fmla="*/ 97276 h 2208179"/>
              <a:gd name="connsiteX8" fmla="*/ 428017 w 1867711"/>
              <a:gd name="connsiteY8" fmla="*/ 77821 h 2208179"/>
              <a:gd name="connsiteX9" fmla="*/ 515566 w 1867711"/>
              <a:gd name="connsiteY9" fmla="*/ 48638 h 2208179"/>
              <a:gd name="connsiteX10" fmla="*/ 544749 w 1867711"/>
              <a:gd name="connsiteY10" fmla="*/ 38911 h 2208179"/>
              <a:gd name="connsiteX11" fmla="*/ 651754 w 1867711"/>
              <a:gd name="connsiteY11" fmla="*/ 19455 h 2208179"/>
              <a:gd name="connsiteX12" fmla="*/ 700392 w 1867711"/>
              <a:gd name="connsiteY12" fmla="*/ 9728 h 2208179"/>
              <a:gd name="connsiteX13" fmla="*/ 797668 w 1867711"/>
              <a:gd name="connsiteY13" fmla="*/ 0 h 2208179"/>
              <a:gd name="connsiteX14" fmla="*/ 1099226 w 1867711"/>
              <a:gd name="connsiteY14" fmla="*/ 9728 h 2208179"/>
              <a:gd name="connsiteX15" fmla="*/ 1128409 w 1867711"/>
              <a:gd name="connsiteY15" fmla="*/ 19455 h 2208179"/>
              <a:gd name="connsiteX16" fmla="*/ 1177047 w 1867711"/>
              <a:gd name="connsiteY16" fmla="*/ 38911 h 2208179"/>
              <a:gd name="connsiteX17" fmla="*/ 1225686 w 1867711"/>
              <a:gd name="connsiteY17" fmla="*/ 48638 h 2208179"/>
              <a:gd name="connsiteX18" fmla="*/ 1284051 w 1867711"/>
              <a:gd name="connsiteY18" fmla="*/ 68093 h 2208179"/>
              <a:gd name="connsiteX19" fmla="*/ 1342417 w 1867711"/>
              <a:gd name="connsiteY19" fmla="*/ 77821 h 2208179"/>
              <a:gd name="connsiteX20" fmla="*/ 1410511 w 1867711"/>
              <a:gd name="connsiteY20" fmla="*/ 107004 h 2208179"/>
              <a:gd name="connsiteX21" fmla="*/ 1468877 w 1867711"/>
              <a:gd name="connsiteY21" fmla="*/ 136187 h 2208179"/>
              <a:gd name="connsiteX22" fmla="*/ 1536971 w 1867711"/>
              <a:gd name="connsiteY22" fmla="*/ 204281 h 2208179"/>
              <a:gd name="connsiteX23" fmla="*/ 1575881 w 1867711"/>
              <a:gd name="connsiteY23" fmla="*/ 272374 h 2208179"/>
              <a:gd name="connsiteX24" fmla="*/ 1673158 w 1867711"/>
              <a:gd name="connsiteY24" fmla="*/ 408562 h 2208179"/>
              <a:gd name="connsiteX25" fmla="*/ 1702341 w 1867711"/>
              <a:gd name="connsiteY25" fmla="*/ 437745 h 2208179"/>
              <a:gd name="connsiteX26" fmla="*/ 1721796 w 1867711"/>
              <a:gd name="connsiteY26" fmla="*/ 466928 h 2208179"/>
              <a:gd name="connsiteX27" fmla="*/ 1780162 w 1867711"/>
              <a:gd name="connsiteY27" fmla="*/ 525293 h 2208179"/>
              <a:gd name="connsiteX28" fmla="*/ 1838528 w 1867711"/>
              <a:gd name="connsiteY28" fmla="*/ 603115 h 2208179"/>
              <a:gd name="connsiteX29" fmla="*/ 1867711 w 1867711"/>
              <a:gd name="connsiteY29" fmla="*/ 700391 h 2208179"/>
              <a:gd name="connsiteX30" fmla="*/ 1848256 w 1867711"/>
              <a:gd name="connsiteY30" fmla="*/ 846306 h 2208179"/>
              <a:gd name="connsiteX31" fmla="*/ 1838528 w 1867711"/>
              <a:gd name="connsiteY31" fmla="*/ 894945 h 2208179"/>
              <a:gd name="connsiteX32" fmla="*/ 1809345 w 1867711"/>
              <a:gd name="connsiteY32" fmla="*/ 1011676 h 2208179"/>
              <a:gd name="connsiteX33" fmla="*/ 1789890 w 1867711"/>
              <a:gd name="connsiteY33" fmla="*/ 1079770 h 2208179"/>
              <a:gd name="connsiteX34" fmla="*/ 1770434 w 1867711"/>
              <a:gd name="connsiteY34" fmla="*/ 1157591 h 2208179"/>
              <a:gd name="connsiteX35" fmla="*/ 1741251 w 1867711"/>
              <a:gd name="connsiteY35" fmla="*/ 1313234 h 2208179"/>
              <a:gd name="connsiteX36" fmla="*/ 1731524 w 1867711"/>
              <a:gd name="connsiteY36" fmla="*/ 1342417 h 2208179"/>
              <a:gd name="connsiteX37" fmla="*/ 1712068 w 1867711"/>
              <a:gd name="connsiteY37" fmla="*/ 1468876 h 2208179"/>
              <a:gd name="connsiteX38" fmla="*/ 1692613 w 1867711"/>
              <a:gd name="connsiteY38" fmla="*/ 1507787 h 2208179"/>
              <a:gd name="connsiteX39" fmla="*/ 1663430 w 1867711"/>
              <a:gd name="connsiteY39" fmla="*/ 1614791 h 2208179"/>
              <a:gd name="connsiteX40" fmla="*/ 1643975 w 1867711"/>
              <a:gd name="connsiteY40" fmla="*/ 1653702 h 2208179"/>
              <a:gd name="connsiteX41" fmla="*/ 1624520 w 1867711"/>
              <a:gd name="connsiteY41" fmla="*/ 1712068 h 2208179"/>
              <a:gd name="connsiteX42" fmla="*/ 1605064 w 1867711"/>
              <a:gd name="connsiteY42" fmla="*/ 1750979 h 2208179"/>
              <a:gd name="connsiteX43" fmla="*/ 1585609 w 1867711"/>
              <a:gd name="connsiteY43" fmla="*/ 1799617 h 2208179"/>
              <a:gd name="connsiteX44" fmla="*/ 1536971 w 1867711"/>
              <a:gd name="connsiteY44" fmla="*/ 1887166 h 2208179"/>
              <a:gd name="connsiteX45" fmla="*/ 1527243 w 1867711"/>
              <a:gd name="connsiteY45" fmla="*/ 1916349 h 2208179"/>
              <a:gd name="connsiteX46" fmla="*/ 1517515 w 1867711"/>
              <a:gd name="connsiteY46" fmla="*/ 1955259 h 2208179"/>
              <a:gd name="connsiteX47" fmla="*/ 1478605 w 1867711"/>
              <a:gd name="connsiteY47" fmla="*/ 1994170 h 2208179"/>
              <a:gd name="connsiteX48" fmla="*/ 1439694 w 1867711"/>
              <a:gd name="connsiteY48" fmla="*/ 2013625 h 2208179"/>
              <a:gd name="connsiteX49" fmla="*/ 1371600 w 1867711"/>
              <a:gd name="connsiteY49" fmla="*/ 2062264 h 2208179"/>
              <a:gd name="connsiteX50" fmla="*/ 1303507 w 1867711"/>
              <a:gd name="connsiteY50" fmla="*/ 2101174 h 2208179"/>
              <a:gd name="connsiteX51" fmla="*/ 1215958 w 1867711"/>
              <a:gd name="connsiteY51" fmla="*/ 2159540 h 2208179"/>
              <a:gd name="connsiteX52" fmla="*/ 1128409 w 1867711"/>
              <a:gd name="connsiteY52" fmla="*/ 2198451 h 2208179"/>
              <a:gd name="connsiteX53" fmla="*/ 1099226 w 1867711"/>
              <a:gd name="connsiteY53" fmla="*/ 2208179 h 2208179"/>
              <a:gd name="connsiteX54" fmla="*/ 1001949 w 1867711"/>
              <a:gd name="connsiteY54" fmla="*/ 2198451 h 2208179"/>
              <a:gd name="connsiteX55" fmla="*/ 972766 w 1867711"/>
              <a:gd name="connsiteY55" fmla="*/ 2178996 h 2208179"/>
              <a:gd name="connsiteX56" fmla="*/ 904673 w 1867711"/>
              <a:gd name="connsiteY56" fmla="*/ 2101174 h 2208179"/>
              <a:gd name="connsiteX57" fmla="*/ 846307 w 1867711"/>
              <a:gd name="connsiteY57" fmla="*/ 2042808 h 2208179"/>
              <a:gd name="connsiteX58" fmla="*/ 817124 w 1867711"/>
              <a:gd name="connsiteY58" fmla="*/ 2013625 h 2208179"/>
              <a:gd name="connsiteX59" fmla="*/ 797668 w 1867711"/>
              <a:gd name="connsiteY59" fmla="*/ 1984442 h 2208179"/>
              <a:gd name="connsiteX60" fmla="*/ 749030 w 1867711"/>
              <a:gd name="connsiteY60" fmla="*/ 1955259 h 2208179"/>
              <a:gd name="connsiteX61" fmla="*/ 719847 w 1867711"/>
              <a:gd name="connsiteY61" fmla="*/ 1926076 h 2208179"/>
              <a:gd name="connsiteX62" fmla="*/ 690664 w 1867711"/>
              <a:gd name="connsiteY62" fmla="*/ 1906621 h 2208179"/>
              <a:gd name="connsiteX63" fmla="*/ 661481 w 1867711"/>
              <a:gd name="connsiteY63" fmla="*/ 1877438 h 2208179"/>
              <a:gd name="connsiteX64" fmla="*/ 564205 w 1867711"/>
              <a:gd name="connsiteY64" fmla="*/ 1789889 h 2208179"/>
              <a:gd name="connsiteX65" fmla="*/ 515566 w 1867711"/>
              <a:gd name="connsiteY65" fmla="*/ 1712068 h 2208179"/>
              <a:gd name="connsiteX66" fmla="*/ 476656 w 1867711"/>
              <a:gd name="connsiteY66" fmla="*/ 1634247 h 2208179"/>
              <a:gd name="connsiteX67" fmla="*/ 447473 w 1867711"/>
              <a:gd name="connsiteY67" fmla="*/ 1605064 h 2208179"/>
              <a:gd name="connsiteX68" fmla="*/ 389107 w 1867711"/>
              <a:gd name="connsiteY68" fmla="*/ 1498059 h 2208179"/>
              <a:gd name="connsiteX69" fmla="*/ 301558 w 1867711"/>
              <a:gd name="connsiteY69" fmla="*/ 1439693 h 2208179"/>
              <a:gd name="connsiteX70" fmla="*/ 233464 w 1867711"/>
              <a:gd name="connsiteY70" fmla="*/ 1400783 h 2208179"/>
              <a:gd name="connsiteX71" fmla="*/ 194554 w 1867711"/>
              <a:gd name="connsiteY71" fmla="*/ 1361872 h 2208179"/>
              <a:gd name="connsiteX72" fmla="*/ 184826 w 1867711"/>
              <a:gd name="connsiteY72" fmla="*/ 1332689 h 2208179"/>
              <a:gd name="connsiteX73" fmla="*/ 165371 w 1867711"/>
              <a:gd name="connsiteY73" fmla="*/ 1293779 h 2208179"/>
              <a:gd name="connsiteX74" fmla="*/ 126460 w 1867711"/>
              <a:gd name="connsiteY74" fmla="*/ 1235413 h 2208179"/>
              <a:gd name="connsiteX75" fmla="*/ 116732 w 1867711"/>
              <a:gd name="connsiteY75" fmla="*/ 1206230 h 2208179"/>
              <a:gd name="connsiteX76" fmla="*/ 77822 w 1867711"/>
              <a:gd name="connsiteY76" fmla="*/ 1138136 h 2208179"/>
              <a:gd name="connsiteX77" fmla="*/ 68094 w 1867711"/>
              <a:gd name="connsiteY77" fmla="*/ 1099225 h 2208179"/>
              <a:gd name="connsiteX78" fmla="*/ 38911 w 1867711"/>
              <a:gd name="connsiteY78" fmla="*/ 1021404 h 2208179"/>
              <a:gd name="connsiteX79" fmla="*/ 29183 w 1867711"/>
              <a:gd name="connsiteY79" fmla="*/ 953311 h 2208179"/>
              <a:gd name="connsiteX80" fmla="*/ 19456 w 1867711"/>
              <a:gd name="connsiteY80" fmla="*/ 836579 h 2208179"/>
              <a:gd name="connsiteX81" fmla="*/ 9728 w 1867711"/>
              <a:gd name="connsiteY81" fmla="*/ 797668 h 2208179"/>
              <a:gd name="connsiteX82" fmla="*/ 0 w 1867711"/>
              <a:gd name="connsiteY82" fmla="*/ 749030 h 2208179"/>
              <a:gd name="connsiteX83" fmla="*/ 9728 w 1867711"/>
              <a:gd name="connsiteY83" fmla="*/ 583659 h 2208179"/>
              <a:gd name="connsiteX84" fmla="*/ 48639 w 1867711"/>
              <a:gd name="connsiteY84" fmla="*/ 525293 h 2208179"/>
              <a:gd name="connsiteX85" fmla="*/ 87549 w 1867711"/>
              <a:gd name="connsiteY85" fmla="*/ 476655 h 2208179"/>
              <a:gd name="connsiteX86" fmla="*/ 107005 w 1867711"/>
              <a:gd name="connsiteY86" fmla="*/ 447472 h 2208179"/>
              <a:gd name="connsiteX87" fmla="*/ 155643 w 1867711"/>
              <a:gd name="connsiteY87" fmla="*/ 369651 h 220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867711" h="2208179">
                <a:moveTo>
                  <a:pt x="155643" y="369651"/>
                </a:moveTo>
                <a:lnTo>
                  <a:pt x="155643" y="369651"/>
                </a:lnTo>
                <a:cubicBezTo>
                  <a:pt x="158886" y="321013"/>
                  <a:pt x="154206" y="271186"/>
                  <a:pt x="165371" y="223736"/>
                </a:cubicBezTo>
                <a:cubicBezTo>
                  <a:pt x="168049" y="212356"/>
                  <a:pt x="185425" y="211584"/>
                  <a:pt x="194554" y="204281"/>
                </a:cubicBezTo>
                <a:cubicBezTo>
                  <a:pt x="201716" y="198552"/>
                  <a:pt x="208280" y="191987"/>
                  <a:pt x="214009" y="184825"/>
                </a:cubicBezTo>
                <a:cubicBezTo>
                  <a:pt x="221312" y="175696"/>
                  <a:pt x="224335" y="162945"/>
                  <a:pt x="233464" y="155642"/>
                </a:cubicBezTo>
                <a:cubicBezTo>
                  <a:pt x="241471" y="149237"/>
                  <a:pt x="252919" y="149157"/>
                  <a:pt x="262647" y="145915"/>
                </a:cubicBezTo>
                <a:cubicBezTo>
                  <a:pt x="311522" y="113332"/>
                  <a:pt x="306734" y="109129"/>
                  <a:pt x="350196" y="97276"/>
                </a:cubicBezTo>
                <a:cubicBezTo>
                  <a:pt x="375992" y="90241"/>
                  <a:pt x="402650" y="86276"/>
                  <a:pt x="428017" y="77821"/>
                </a:cubicBezTo>
                <a:lnTo>
                  <a:pt x="515566" y="48638"/>
                </a:lnTo>
                <a:cubicBezTo>
                  <a:pt x="525294" y="45396"/>
                  <a:pt x="534694" y="40922"/>
                  <a:pt x="544749" y="38911"/>
                </a:cubicBezTo>
                <a:cubicBezTo>
                  <a:pt x="664847" y="14891"/>
                  <a:pt x="514906" y="44336"/>
                  <a:pt x="651754" y="19455"/>
                </a:cubicBezTo>
                <a:cubicBezTo>
                  <a:pt x="668021" y="16497"/>
                  <a:pt x="684003" y="11913"/>
                  <a:pt x="700392" y="9728"/>
                </a:cubicBezTo>
                <a:cubicBezTo>
                  <a:pt x="732693" y="5421"/>
                  <a:pt x="765243" y="3243"/>
                  <a:pt x="797668" y="0"/>
                </a:cubicBezTo>
                <a:cubicBezTo>
                  <a:pt x="898187" y="3243"/>
                  <a:pt x="998828" y="3822"/>
                  <a:pt x="1099226" y="9728"/>
                </a:cubicBezTo>
                <a:cubicBezTo>
                  <a:pt x="1109462" y="10330"/>
                  <a:pt x="1118808" y="15855"/>
                  <a:pt x="1128409" y="19455"/>
                </a:cubicBezTo>
                <a:cubicBezTo>
                  <a:pt x="1144759" y="25586"/>
                  <a:pt x="1160322" y="33893"/>
                  <a:pt x="1177047" y="38911"/>
                </a:cubicBezTo>
                <a:cubicBezTo>
                  <a:pt x="1192884" y="43662"/>
                  <a:pt x="1209735" y="44288"/>
                  <a:pt x="1225686" y="48638"/>
                </a:cubicBezTo>
                <a:cubicBezTo>
                  <a:pt x="1245471" y="54034"/>
                  <a:pt x="1263823" y="64721"/>
                  <a:pt x="1284051" y="68093"/>
                </a:cubicBezTo>
                <a:cubicBezTo>
                  <a:pt x="1303506" y="71336"/>
                  <a:pt x="1323163" y="73542"/>
                  <a:pt x="1342417" y="77821"/>
                </a:cubicBezTo>
                <a:cubicBezTo>
                  <a:pt x="1374001" y="84840"/>
                  <a:pt x="1378488" y="93280"/>
                  <a:pt x="1410511" y="107004"/>
                </a:cubicBezTo>
                <a:cubicBezTo>
                  <a:pt x="1442547" y="120734"/>
                  <a:pt x="1440555" y="110697"/>
                  <a:pt x="1468877" y="136187"/>
                </a:cubicBezTo>
                <a:cubicBezTo>
                  <a:pt x="1492737" y="157661"/>
                  <a:pt x="1536971" y="204281"/>
                  <a:pt x="1536971" y="204281"/>
                </a:cubicBezTo>
                <a:cubicBezTo>
                  <a:pt x="1553179" y="252908"/>
                  <a:pt x="1538404" y="218836"/>
                  <a:pt x="1575881" y="272374"/>
                </a:cubicBezTo>
                <a:cubicBezTo>
                  <a:pt x="1601656" y="309195"/>
                  <a:pt x="1643923" y="379327"/>
                  <a:pt x="1673158" y="408562"/>
                </a:cubicBezTo>
                <a:cubicBezTo>
                  <a:pt x="1682886" y="418290"/>
                  <a:pt x="1693534" y="427177"/>
                  <a:pt x="1702341" y="437745"/>
                </a:cubicBezTo>
                <a:cubicBezTo>
                  <a:pt x="1709825" y="446726"/>
                  <a:pt x="1714029" y="458190"/>
                  <a:pt x="1721796" y="466928"/>
                </a:cubicBezTo>
                <a:cubicBezTo>
                  <a:pt x="1740075" y="487492"/>
                  <a:pt x="1760707" y="505838"/>
                  <a:pt x="1780162" y="525293"/>
                </a:cubicBezTo>
                <a:cubicBezTo>
                  <a:pt x="1803206" y="548337"/>
                  <a:pt x="1827531" y="570124"/>
                  <a:pt x="1838528" y="603115"/>
                </a:cubicBezTo>
                <a:cubicBezTo>
                  <a:pt x="1862211" y="674164"/>
                  <a:pt x="1853009" y="641586"/>
                  <a:pt x="1867711" y="700391"/>
                </a:cubicBezTo>
                <a:cubicBezTo>
                  <a:pt x="1858902" y="779668"/>
                  <a:pt x="1860729" y="777701"/>
                  <a:pt x="1848256" y="846306"/>
                </a:cubicBezTo>
                <a:cubicBezTo>
                  <a:pt x="1845298" y="862573"/>
                  <a:pt x="1842878" y="878993"/>
                  <a:pt x="1838528" y="894945"/>
                </a:cubicBezTo>
                <a:cubicBezTo>
                  <a:pt x="1789772" y="1073717"/>
                  <a:pt x="1844626" y="835277"/>
                  <a:pt x="1809345" y="1011676"/>
                </a:cubicBezTo>
                <a:cubicBezTo>
                  <a:pt x="1797196" y="1072419"/>
                  <a:pt x="1803794" y="1028789"/>
                  <a:pt x="1789890" y="1079770"/>
                </a:cubicBezTo>
                <a:cubicBezTo>
                  <a:pt x="1782855" y="1105567"/>
                  <a:pt x="1774830" y="1131216"/>
                  <a:pt x="1770434" y="1157591"/>
                </a:cubicBezTo>
                <a:cubicBezTo>
                  <a:pt x="1764543" y="1192937"/>
                  <a:pt x="1749030" y="1289897"/>
                  <a:pt x="1741251" y="1313234"/>
                </a:cubicBezTo>
                <a:lnTo>
                  <a:pt x="1731524" y="1342417"/>
                </a:lnTo>
                <a:cubicBezTo>
                  <a:pt x="1728110" y="1373144"/>
                  <a:pt x="1725371" y="1433402"/>
                  <a:pt x="1712068" y="1468876"/>
                </a:cubicBezTo>
                <a:cubicBezTo>
                  <a:pt x="1706976" y="1482454"/>
                  <a:pt x="1699098" y="1494817"/>
                  <a:pt x="1692613" y="1507787"/>
                </a:cubicBezTo>
                <a:cubicBezTo>
                  <a:pt x="1689634" y="1519702"/>
                  <a:pt x="1674342" y="1589330"/>
                  <a:pt x="1663430" y="1614791"/>
                </a:cubicBezTo>
                <a:cubicBezTo>
                  <a:pt x="1657718" y="1628120"/>
                  <a:pt x="1649361" y="1640238"/>
                  <a:pt x="1643975" y="1653702"/>
                </a:cubicBezTo>
                <a:cubicBezTo>
                  <a:pt x="1636359" y="1672743"/>
                  <a:pt x="1632136" y="1693027"/>
                  <a:pt x="1624520" y="1712068"/>
                </a:cubicBezTo>
                <a:cubicBezTo>
                  <a:pt x="1619134" y="1725532"/>
                  <a:pt x="1610954" y="1737728"/>
                  <a:pt x="1605064" y="1750979"/>
                </a:cubicBezTo>
                <a:cubicBezTo>
                  <a:pt x="1597972" y="1766936"/>
                  <a:pt x="1592701" y="1783660"/>
                  <a:pt x="1585609" y="1799617"/>
                </a:cubicBezTo>
                <a:cubicBezTo>
                  <a:pt x="1548139" y="1883927"/>
                  <a:pt x="1586080" y="1788950"/>
                  <a:pt x="1536971" y="1887166"/>
                </a:cubicBezTo>
                <a:cubicBezTo>
                  <a:pt x="1532385" y="1896337"/>
                  <a:pt x="1530060" y="1906490"/>
                  <a:pt x="1527243" y="1916349"/>
                </a:cubicBezTo>
                <a:cubicBezTo>
                  <a:pt x="1523570" y="1929204"/>
                  <a:pt x="1524601" y="1943922"/>
                  <a:pt x="1517515" y="1955259"/>
                </a:cubicBezTo>
                <a:cubicBezTo>
                  <a:pt x="1507793" y="1970813"/>
                  <a:pt x="1493279" y="1983164"/>
                  <a:pt x="1478605" y="1994170"/>
                </a:cubicBezTo>
                <a:cubicBezTo>
                  <a:pt x="1467004" y="2002871"/>
                  <a:pt x="1451991" y="2005939"/>
                  <a:pt x="1439694" y="2013625"/>
                </a:cubicBezTo>
                <a:cubicBezTo>
                  <a:pt x="1307905" y="2095992"/>
                  <a:pt x="1474504" y="2000521"/>
                  <a:pt x="1371600" y="2062264"/>
                </a:cubicBezTo>
                <a:cubicBezTo>
                  <a:pt x="1349183" y="2075714"/>
                  <a:pt x="1324649" y="2085798"/>
                  <a:pt x="1303507" y="2101174"/>
                </a:cubicBezTo>
                <a:cubicBezTo>
                  <a:pt x="1160380" y="2205266"/>
                  <a:pt x="1369082" y="2082977"/>
                  <a:pt x="1215958" y="2159540"/>
                </a:cubicBezTo>
                <a:cubicBezTo>
                  <a:pt x="1123461" y="2205789"/>
                  <a:pt x="1278994" y="2148256"/>
                  <a:pt x="1128409" y="2198451"/>
                </a:cubicBezTo>
                <a:lnTo>
                  <a:pt x="1099226" y="2208179"/>
                </a:lnTo>
                <a:cubicBezTo>
                  <a:pt x="1066800" y="2204936"/>
                  <a:pt x="1033702" y="2205779"/>
                  <a:pt x="1001949" y="2198451"/>
                </a:cubicBezTo>
                <a:cubicBezTo>
                  <a:pt x="990557" y="2195822"/>
                  <a:pt x="981564" y="2186695"/>
                  <a:pt x="972766" y="2178996"/>
                </a:cubicBezTo>
                <a:cubicBezTo>
                  <a:pt x="849664" y="2071281"/>
                  <a:pt x="970600" y="2175342"/>
                  <a:pt x="904673" y="2101174"/>
                </a:cubicBezTo>
                <a:cubicBezTo>
                  <a:pt x="886394" y="2080610"/>
                  <a:pt x="865762" y="2062263"/>
                  <a:pt x="846307" y="2042808"/>
                </a:cubicBezTo>
                <a:cubicBezTo>
                  <a:pt x="836579" y="2033080"/>
                  <a:pt x="824755" y="2025071"/>
                  <a:pt x="817124" y="2013625"/>
                </a:cubicBezTo>
                <a:cubicBezTo>
                  <a:pt x="810639" y="2003897"/>
                  <a:pt x="806545" y="1992051"/>
                  <a:pt x="797668" y="1984442"/>
                </a:cubicBezTo>
                <a:cubicBezTo>
                  <a:pt x="783313" y="1972137"/>
                  <a:pt x="764156" y="1966603"/>
                  <a:pt x="749030" y="1955259"/>
                </a:cubicBezTo>
                <a:cubicBezTo>
                  <a:pt x="738024" y="1947005"/>
                  <a:pt x="730415" y="1934883"/>
                  <a:pt x="719847" y="1926076"/>
                </a:cubicBezTo>
                <a:cubicBezTo>
                  <a:pt x="710866" y="1918592"/>
                  <a:pt x="699645" y="1914105"/>
                  <a:pt x="690664" y="1906621"/>
                </a:cubicBezTo>
                <a:cubicBezTo>
                  <a:pt x="680096" y="1897814"/>
                  <a:pt x="671834" y="1886497"/>
                  <a:pt x="661481" y="1877438"/>
                </a:cubicBezTo>
                <a:cubicBezTo>
                  <a:pt x="636916" y="1855944"/>
                  <a:pt x="581167" y="1818159"/>
                  <a:pt x="564205" y="1789889"/>
                </a:cubicBezTo>
                <a:cubicBezTo>
                  <a:pt x="529007" y="1731226"/>
                  <a:pt x="545510" y="1756982"/>
                  <a:pt x="515566" y="1712068"/>
                </a:cubicBezTo>
                <a:cubicBezTo>
                  <a:pt x="503597" y="1676160"/>
                  <a:pt x="504224" y="1671004"/>
                  <a:pt x="476656" y="1634247"/>
                </a:cubicBezTo>
                <a:cubicBezTo>
                  <a:pt x="468402" y="1623241"/>
                  <a:pt x="454859" y="1616670"/>
                  <a:pt x="447473" y="1605064"/>
                </a:cubicBezTo>
                <a:cubicBezTo>
                  <a:pt x="447383" y="1604922"/>
                  <a:pt x="406893" y="1515845"/>
                  <a:pt x="389107" y="1498059"/>
                </a:cubicBezTo>
                <a:cubicBezTo>
                  <a:pt x="367521" y="1476473"/>
                  <a:pt x="326255" y="1455129"/>
                  <a:pt x="301558" y="1439693"/>
                </a:cubicBezTo>
                <a:cubicBezTo>
                  <a:pt x="246564" y="1405322"/>
                  <a:pt x="299881" y="1433991"/>
                  <a:pt x="233464" y="1400783"/>
                </a:cubicBezTo>
                <a:cubicBezTo>
                  <a:pt x="220494" y="1387813"/>
                  <a:pt x="205215" y="1376798"/>
                  <a:pt x="194554" y="1361872"/>
                </a:cubicBezTo>
                <a:cubicBezTo>
                  <a:pt x="188594" y="1353528"/>
                  <a:pt x="188865" y="1342114"/>
                  <a:pt x="184826" y="1332689"/>
                </a:cubicBezTo>
                <a:cubicBezTo>
                  <a:pt x="179114" y="1319361"/>
                  <a:pt x="172832" y="1306213"/>
                  <a:pt x="165371" y="1293779"/>
                </a:cubicBezTo>
                <a:cubicBezTo>
                  <a:pt x="153341" y="1273729"/>
                  <a:pt x="133854" y="1257595"/>
                  <a:pt x="126460" y="1235413"/>
                </a:cubicBezTo>
                <a:cubicBezTo>
                  <a:pt x="123217" y="1225685"/>
                  <a:pt x="120771" y="1215655"/>
                  <a:pt x="116732" y="1206230"/>
                </a:cubicBezTo>
                <a:cubicBezTo>
                  <a:pt x="101921" y="1171671"/>
                  <a:pt x="97361" y="1167446"/>
                  <a:pt x="77822" y="1138136"/>
                </a:cubicBezTo>
                <a:cubicBezTo>
                  <a:pt x="74579" y="1125166"/>
                  <a:pt x="71767" y="1112080"/>
                  <a:pt x="68094" y="1099225"/>
                </a:cubicBezTo>
                <a:cubicBezTo>
                  <a:pt x="60470" y="1072542"/>
                  <a:pt x="49188" y="1047096"/>
                  <a:pt x="38911" y="1021404"/>
                </a:cubicBezTo>
                <a:cubicBezTo>
                  <a:pt x="35668" y="998706"/>
                  <a:pt x="31583" y="976113"/>
                  <a:pt x="29183" y="953311"/>
                </a:cubicBezTo>
                <a:cubicBezTo>
                  <a:pt x="25096" y="914480"/>
                  <a:pt x="24299" y="875323"/>
                  <a:pt x="19456" y="836579"/>
                </a:cubicBezTo>
                <a:cubicBezTo>
                  <a:pt x="17798" y="823313"/>
                  <a:pt x="12628" y="810719"/>
                  <a:pt x="9728" y="797668"/>
                </a:cubicBezTo>
                <a:cubicBezTo>
                  <a:pt x="6141" y="781528"/>
                  <a:pt x="3243" y="765243"/>
                  <a:pt x="0" y="749030"/>
                </a:cubicBezTo>
                <a:cubicBezTo>
                  <a:pt x="3243" y="693906"/>
                  <a:pt x="-2002" y="637618"/>
                  <a:pt x="9728" y="583659"/>
                </a:cubicBezTo>
                <a:cubicBezTo>
                  <a:pt x="14695" y="560810"/>
                  <a:pt x="35669" y="544748"/>
                  <a:pt x="48639" y="525293"/>
                </a:cubicBezTo>
                <a:cubicBezTo>
                  <a:pt x="108514" y="435481"/>
                  <a:pt x="32109" y="545955"/>
                  <a:pt x="87549" y="476655"/>
                </a:cubicBezTo>
                <a:cubicBezTo>
                  <a:pt x="94852" y="467526"/>
                  <a:pt x="100520" y="457200"/>
                  <a:pt x="107005" y="447472"/>
                </a:cubicBezTo>
                <a:cubicBezTo>
                  <a:pt x="128753" y="382228"/>
                  <a:pt x="147537" y="382621"/>
                  <a:pt x="155643" y="369651"/>
                </a:cubicBezTo>
                <a:close/>
              </a:path>
            </a:pathLst>
          </a:custGeom>
          <a:solidFill>
            <a:schemeClr val="accent2">
              <a:lumMod val="75000"/>
              <a:alpha val="17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4974C-E0B3-3141-9477-1E027C17A1F4}"/>
              </a:ext>
            </a:extLst>
          </p:cNvPr>
          <p:cNvSpPr/>
          <p:nvPr/>
        </p:nvSpPr>
        <p:spPr>
          <a:xfrm>
            <a:off x="6052019" y="5209946"/>
            <a:ext cx="324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</a:rPr>
              <a:t>Африканская</a:t>
            </a:r>
          </a:p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</a:rPr>
              <a:t>цивилизация</a:t>
            </a:r>
            <a:endParaRPr lang="ru-RU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94A9CF-09BB-9E4B-849C-66BD087DD360}"/>
              </a:ext>
            </a:extLst>
          </p:cNvPr>
          <p:cNvSpPr/>
          <p:nvPr/>
        </p:nvSpPr>
        <p:spPr>
          <a:xfrm>
            <a:off x="7695425" y="2966449"/>
            <a:ext cx="3244776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67" b="1" dirty="0">
                <a:solidFill>
                  <a:schemeClr val="accent6">
                    <a:lumMod val="50000"/>
                  </a:schemeClr>
                </a:solidFill>
              </a:rPr>
              <a:t>Русская  цивилизация</a:t>
            </a:r>
            <a:endParaRPr lang="ru-RU" sz="1867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8951443" y="3958023"/>
            <a:ext cx="19887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C000"/>
                </a:solidFill>
              </a:rPr>
              <a:t>Китайская</a:t>
            </a:r>
          </a:p>
          <a:p>
            <a:r>
              <a:rPr lang="ru-RU" sz="1600" b="1" dirty="0">
                <a:solidFill>
                  <a:srgbClr val="FFC000"/>
                </a:solidFill>
              </a:rPr>
              <a:t>  цивилизация</a:t>
            </a:r>
            <a:endParaRPr lang="ru-RU" sz="16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8398782" y="4498230"/>
            <a:ext cx="19887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Индийская</a:t>
            </a:r>
          </a:p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 Цивилизация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323E7-BA2F-C64E-9175-F8B3E9A8AFE5}"/>
              </a:ext>
            </a:extLst>
          </p:cNvPr>
          <p:cNvSpPr/>
          <p:nvPr/>
        </p:nvSpPr>
        <p:spPr>
          <a:xfrm rot="687733">
            <a:off x="7171653" y="5017314"/>
            <a:ext cx="30928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Исламская цивилизация</a:t>
            </a:r>
            <a:endParaRPr lang="ru-RU" sz="1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5792806" y="2681913"/>
            <a:ext cx="1444573" cy="1546376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7237379" y="2791342"/>
            <a:ext cx="4478303" cy="1387812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8825028" y="3592981"/>
            <a:ext cx="1828800" cy="1322963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8439799" y="4205083"/>
            <a:ext cx="946911" cy="1400783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31EEABF-325C-0944-A12B-DFE6DA3F9CD8}"/>
              </a:ext>
            </a:extLst>
          </p:cNvPr>
          <p:cNvSpPr/>
          <p:nvPr/>
        </p:nvSpPr>
        <p:spPr>
          <a:xfrm>
            <a:off x="5656603" y="4631894"/>
            <a:ext cx="2594043" cy="2646497"/>
          </a:xfrm>
          <a:custGeom>
            <a:avLst/>
            <a:gdLst>
              <a:gd name="connsiteX0" fmla="*/ 0 w 1945532"/>
              <a:gd name="connsiteY0" fmla="*/ 58797 h 1984873"/>
              <a:gd name="connsiteX1" fmla="*/ 0 w 1945532"/>
              <a:gd name="connsiteY1" fmla="*/ 58797 h 1984873"/>
              <a:gd name="connsiteX2" fmla="*/ 9728 w 1945532"/>
              <a:gd name="connsiteY2" fmla="*/ 1070473 h 1984873"/>
              <a:gd name="connsiteX3" fmla="*/ 19456 w 1945532"/>
              <a:gd name="connsiteY3" fmla="*/ 1128839 h 1984873"/>
              <a:gd name="connsiteX4" fmla="*/ 38911 w 1945532"/>
              <a:gd name="connsiteY4" fmla="*/ 1284482 h 1984873"/>
              <a:gd name="connsiteX5" fmla="*/ 58366 w 1945532"/>
              <a:gd name="connsiteY5" fmla="*/ 1352575 h 1984873"/>
              <a:gd name="connsiteX6" fmla="*/ 77822 w 1945532"/>
              <a:gd name="connsiteY6" fmla="*/ 1391486 h 1984873"/>
              <a:gd name="connsiteX7" fmla="*/ 145915 w 1945532"/>
              <a:gd name="connsiteY7" fmla="*/ 1401214 h 1984873"/>
              <a:gd name="connsiteX8" fmla="*/ 204281 w 1945532"/>
              <a:gd name="connsiteY8" fmla="*/ 1410941 h 1984873"/>
              <a:gd name="connsiteX9" fmla="*/ 291830 w 1945532"/>
              <a:gd name="connsiteY9" fmla="*/ 1440124 h 1984873"/>
              <a:gd name="connsiteX10" fmla="*/ 350196 w 1945532"/>
              <a:gd name="connsiteY10" fmla="*/ 1469307 h 1984873"/>
              <a:gd name="connsiteX11" fmla="*/ 389107 w 1945532"/>
              <a:gd name="connsiteY11" fmla="*/ 1508218 h 1984873"/>
              <a:gd name="connsiteX12" fmla="*/ 418290 w 1945532"/>
              <a:gd name="connsiteY12" fmla="*/ 1527673 h 1984873"/>
              <a:gd name="connsiteX13" fmla="*/ 476656 w 1945532"/>
              <a:gd name="connsiteY13" fmla="*/ 1576312 h 1984873"/>
              <a:gd name="connsiteX14" fmla="*/ 505839 w 1945532"/>
              <a:gd name="connsiteY14" fmla="*/ 1586039 h 1984873"/>
              <a:gd name="connsiteX15" fmla="*/ 564204 w 1945532"/>
              <a:gd name="connsiteY15" fmla="*/ 1624950 h 1984873"/>
              <a:gd name="connsiteX16" fmla="*/ 603115 w 1945532"/>
              <a:gd name="connsiteY16" fmla="*/ 1644405 h 1984873"/>
              <a:gd name="connsiteX17" fmla="*/ 661481 w 1945532"/>
              <a:gd name="connsiteY17" fmla="*/ 1683316 h 1984873"/>
              <a:gd name="connsiteX18" fmla="*/ 729575 w 1945532"/>
              <a:gd name="connsiteY18" fmla="*/ 1712499 h 1984873"/>
              <a:gd name="connsiteX19" fmla="*/ 768485 w 1945532"/>
              <a:gd name="connsiteY19" fmla="*/ 1741682 h 1984873"/>
              <a:gd name="connsiteX20" fmla="*/ 865762 w 1945532"/>
              <a:gd name="connsiteY20" fmla="*/ 1809775 h 1984873"/>
              <a:gd name="connsiteX21" fmla="*/ 943583 w 1945532"/>
              <a:gd name="connsiteY21" fmla="*/ 1858414 h 1984873"/>
              <a:gd name="connsiteX22" fmla="*/ 963039 w 1945532"/>
              <a:gd name="connsiteY22" fmla="*/ 1877869 h 1984873"/>
              <a:gd name="connsiteX23" fmla="*/ 992222 w 1945532"/>
              <a:gd name="connsiteY23" fmla="*/ 1887597 h 1984873"/>
              <a:gd name="connsiteX24" fmla="*/ 1021404 w 1945532"/>
              <a:gd name="connsiteY24" fmla="*/ 1907052 h 1984873"/>
              <a:gd name="connsiteX25" fmla="*/ 1060315 w 1945532"/>
              <a:gd name="connsiteY25" fmla="*/ 1916780 h 1984873"/>
              <a:gd name="connsiteX26" fmla="*/ 1118681 w 1945532"/>
              <a:gd name="connsiteY26" fmla="*/ 1936235 h 1984873"/>
              <a:gd name="connsiteX27" fmla="*/ 1215958 w 1945532"/>
              <a:gd name="connsiteY27" fmla="*/ 1955690 h 1984873"/>
              <a:gd name="connsiteX28" fmla="*/ 1245141 w 1945532"/>
              <a:gd name="connsiteY28" fmla="*/ 1965418 h 1984873"/>
              <a:gd name="connsiteX29" fmla="*/ 1322962 w 1945532"/>
              <a:gd name="connsiteY29" fmla="*/ 1984873 h 1984873"/>
              <a:gd name="connsiteX30" fmla="*/ 1507787 w 1945532"/>
              <a:gd name="connsiteY30" fmla="*/ 1975146 h 1984873"/>
              <a:gd name="connsiteX31" fmla="*/ 1624519 w 1945532"/>
              <a:gd name="connsiteY31" fmla="*/ 1926507 h 1984873"/>
              <a:gd name="connsiteX32" fmla="*/ 1731524 w 1945532"/>
              <a:gd name="connsiteY32" fmla="*/ 1868141 h 1984873"/>
              <a:gd name="connsiteX33" fmla="*/ 1799617 w 1945532"/>
              <a:gd name="connsiteY33" fmla="*/ 1790320 h 1984873"/>
              <a:gd name="connsiteX34" fmla="*/ 1838528 w 1945532"/>
              <a:gd name="connsiteY34" fmla="*/ 1702771 h 1984873"/>
              <a:gd name="connsiteX35" fmla="*/ 1857983 w 1945532"/>
              <a:gd name="connsiteY35" fmla="*/ 1634678 h 1984873"/>
              <a:gd name="connsiteX36" fmla="*/ 1877439 w 1945532"/>
              <a:gd name="connsiteY36" fmla="*/ 1605495 h 1984873"/>
              <a:gd name="connsiteX37" fmla="*/ 1906622 w 1945532"/>
              <a:gd name="connsiteY37" fmla="*/ 1488763 h 1984873"/>
              <a:gd name="connsiteX38" fmla="*/ 1916349 w 1945532"/>
              <a:gd name="connsiteY38" fmla="*/ 1449852 h 1984873"/>
              <a:gd name="connsiteX39" fmla="*/ 1945532 w 1945532"/>
              <a:gd name="connsiteY39" fmla="*/ 1362303 h 1984873"/>
              <a:gd name="connsiteX40" fmla="*/ 1935804 w 1945532"/>
              <a:gd name="connsiteY40" fmla="*/ 1303937 h 1984873"/>
              <a:gd name="connsiteX41" fmla="*/ 1916349 w 1945532"/>
              <a:gd name="connsiteY41" fmla="*/ 1274754 h 1984873"/>
              <a:gd name="connsiteX42" fmla="*/ 1887166 w 1945532"/>
              <a:gd name="connsiteY42" fmla="*/ 1138567 h 1984873"/>
              <a:gd name="connsiteX43" fmla="*/ 1867711 w 1945532"/>
              <a:gd name="connsiteY43" fmla="*/ 1080201 h 1984873"/>
              <a:gd name="connsiteX44" fmla="*/ 1848256 w 1945532"/>
              <a:gd name="connsiteY44" fmla="*/ 1012107 h 1984873"/>
              <a:gd name="connsiteX45" fmla="*/ 1838528 w 1945532"/>
              <a:gd name="connsiteY45" fmla="*/ 982924 h 1984873"/>
              <a:gd name="connsiteX46" fmla="*/ 1819073 w 1945532"/>
              <a:gd name="connsiteY46" fmla="*/ 895375 h 1984873"/>
              <a:gd name="connsiteX47" fmla="*/ 1828800 w 1945532"/>
              <a:gd name="connsiteY47" fmla="*/ 798099 h 1984873"/>
              <a:gd name="connsiteX48" fmla="*/ 1838528 w 1945532"/>
              <a:gd name="connsiteY48" fmla="*/ 749461 h 1984873"/>
              <a:gd name="connsiteX49" fmla="*/ 1857983 w 1945532"/>
              <a:gd name="connsiteY49" fmla="*/ 681367 h 1984873"/>
              <a:gd name="connsiteX50" fmla="*/ 1848256 w 1945532"/>
              <a:gd name="connsiteY50" fmla="*/ 632729 h 1984873"/>
              <a:gd name="connsiteX51" fmla="*/ 1809345 w 1945532"/>
              <a:gd name="connsiteY51" fmla="*/ 584090 h 1984873"/>
              <a:gd name="connsiteX52" fmla="*/ 1760707 w 1945532"/>
              <a:gd name="connsiteY52" fmla="*/ 535452 h 1984873"/>
              <a:gd name="connsiteX53" fmla="*/ 1663430 w 1945532"/>
              <a:gd name="connsiteY53" fmla="*/ 506269 h 1984873"/>
              <a:gd name="connsiteX54" fmla="*/ 1585609 w 1945532"/>
              <a:gd name="connsiteY54" fmla="*/ 438175 h 1984873"/>
              <a:gd name="connsiteX55" fmla="*/ 1527243 w 1945532"/>
              <a:gd name="connsiteY55" fmla="*/ 418720 h 1984873"/>
              <a:gd name="connsiteX56" fmla="*/ 1488332 w 1945532"/>
              <a:gd name="connsiteY56" fmla="*/ 379809 h 1984873"/>
              <a:gd name="connsiteX57" fmla="*/ 1391056 w 1945532"/>
              <a:gd name="connsiteY57" fmla="*/ 321444 h 1984873"/>
              <a:gd name="connsiteX58" fmla="*/ 1352145 w 1945532"/>
              <a:gd name="connsiteY58" fmla="*/ 311716 h 1984873"/>
              <a:gd name="connsiteX59" fmla="*/ 1322962 w 1945532"/>
              <a:gd name="connsiteY59" fmla="*/ 292261 h 1984873"/>
              <a:gd name="connsiteX60" fmla="*/ 1293779 w 1945532"/>
              <a:gd name="connsiteY60" fmla="*/ 282533 h 1984873"/>
              <a:gd name="connsiteX61" fmla="*/ 1264596 w 1945532"/>
              <a:gd name="connsiteY61" fmla="*/ 204712 h 1984873"/>
              <a:gd name="connsiteX62" fmla="*/ 1206230 w 1945532"/>
              <a:gd name="connsiteY62" fmla="*/ 165801 h 1984873"/>
              <a:gd name="connsiteX63" fmla="*/ 797668 w 1945532"/>
              <a:gd name="connsiteY63" fmla="*/ 126890 h 1984873"/>
              <a:gd name="connsiteX64" fmla="*/ 719847 w 1945532"/>
              <a:gd name="connsiteY64" fmla="*/ 117163 h 1984873"/>
              <a:gd name="connsiteX65" fmla="*/ 593387 w 1945532"/>
              <a:gd name="connsiteY65" fmla="*/ 97707 h 1984873"/>
              <a:gd name="connsiteX66" fmla="*/ 311285 w 1945532"/>
              <a:gd name="connsiteY66" fmla="*/ 78252 h 1984873"/>
              <a:gd name="connsiteX67" fmla="*/ 262647 w 1945532"/>
              <a:gd name="connsiteY67" fmla="*/ 68524 h 1984873"/>
              <a:gd name="connsiteX68" fmla="*/ 204281 w 1945532"/>
              <a:gd name="connsiteY68" fmla="*/ 49069 h 1984873"/>
              <a:gd name="connsiteX69" fmla="*/ 165370 w 1945532"/>
              <a:gd name="connsiteY69" fmla="*/ 431 h 1984873"/>
              <a:gd name="connsiteX70" fmla="*/ 116732 w 1945532"/>
              <a:gd name="connsiteY70" fmla="*/ 10158 h 1984873"/>
              <a:gd name="connsiteX71" fmla="*/ 58366 w 1945532"/>
              <a:gd name="connsiteY71" fmla="*/ 29614 h 1984873"/>
              <a:gd name="connsiteX72" fmla="*/ 29183 w 1945532"/>
              <a:gd name="connsiteY72" fmla="*/ 39341 h 1984873"/>
              <a:gd name="connsiteX73" fmla="*/ 0 w 1945532"/>
              <a:gd name="connsiteY73" fmla="*/ 58797 h 198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945532" h="1984873">
                <a:moveTo>
                  <a:pt x="0" y="58797"/>
                </a:moveTo>
                <a:lnTo>
                  <a:pt x="0" y="58797"/>
                </a:lnTo>
                <a:cubicBezTo>
                  <a:pt x="3243" y="396022"/>
                  <a:pt x="3597" y="733288"/>
                  <a:pt x="9728" y="1070473"/>
                </a:cubicBezTo>
                <a:cubicBezTo>
                  <a:pt x="10087" y="1090193"/>
                  <a:pt x="16849" y="1109288"/>
                  <a:pt x="19456" y="1128839"/>
                </a:cubicBezTo>
                <a:cubicBezTo>
                  <a:pt x="23570" y="1159692"/>
                  <a:pt x="31391" y="1249387"/>
                  <a:pt x="38911" y="1284482"/>
                </a:cubicBezTo>
                <a:cubicBezTo>
                  <a:pt x="43857" y="1307564"/>
                  <a:pt x="50299" y="1330390"/>
                  <a:pt x="58366" y="1352575"/>
                </a:cubicBezTo>
                <a:cubicBezTo>
                  <a:pt x="63322" y="1366203"/>
                  <a:pt x="65146" y="1384443"/>
                  <a:pt x="77822" y="1391486"/>
                </a:cubicBezTo>
                <a:cubicBezTo>
                  <a:pt x="97865" y="1402621"/>
                  <a:pt x="123253" y="1397728"/>
                  <a:pt x="145915" y="1401214"/>
                </a:cubicBezTo>
                <a:cubicBezTo>
                  <a:pt x="165409" y="1404213"/>
                  <a:pt x="184826" y="1407699"/>
                  <a:pt x="204281" y="1410941"/>
                </a:cubicBezTo>
                <a:lnTo>
                  <a:pt x="291830" y="1440124"/>
                </a:lnTo>
                <a:cubicBezTo>
                  <a:pt x="320074" y="1449538"/>
                  <a:pt x="326198" y="1448737"/>
                  <a:pt x="350196" y="1469307"/>
                </a:cubicBezTo>
                <a:cubicBezTo>
                  <a:pt x="364123" y="1481244"/>
                  <a:pt x="373845" y="1498043"/>
                  <a:pt x="389107" y="1508218"/>
                </a:cubicBezTo>
                <a:cubicBezTo>
                  <a:pt x="398835" y="1514703"/>
                  <a:pt x="409161" y="1520370"/>
                  <a:pt x="418290" y="1527673"/>
                </a:cubicBezTo>
                <a:cubicBezTo>
                  <a:pt x="455828" y="1557704"/>
                  <a:pt x="418707" y="1543199"/>
                  <a:pt x="476656" y="1576312"/>
                </a:cubicBezTo>
                <a:cubicBezTo>
                  <a:pt x="485559" y="1581399"/>
                  <a:pt x="496111" y="1582797"/>
                  <a:pt x="505839" y="1586039"/>
                </a:cubicBezTo>
                <a:cubicBezTo>
                  <a:pt x="525294" y="1599009"/>
                  <a:pt x="543290" y="1614493"/>
                  <a:pt x="564204" y="1624950"/>
                </a:cubicBezTo>
                <a:cubicBezTo>
                  <a:pt x="577174" y="1631435"/>
                  <a:pt x="590680" y="1636944"/>
                  <a:pt x="603115" y="1644405"/>
                </a:cubicBezTo>
                <a:cubicBezTo>
                  <a:pt x="623165" y="1656435"/>
                  <a:pt x="639299" y="1675922"/>
                  <a:pt x="661481" y="1683316"/>
                </a:cubicBezTo>
                <a:cubicBezTo>
                  <a:pt x="689848" y="1692772"/>
                  <a:pt x="702102" y="1695328"/>
                  <a:pt x="729575" y="1712499"/>
                </a:cubicBezTo>
                <a:cubicBezTo>
                  <a:pt x="743323" y="1721092"/>
                  <a:pt x="754995" y="1732689"/>
                  <a:pt x="768485" y="1741682"/>
                </a:cubicBezTo>
                <a:cubicBezTo>
                  <a:pt x="922720" y="1844505"/>
                  <a:pt x="705955" y="1689919"/>
                  <a:pt x="865762" y="1809775"/>
                </a:cubicBezTo>
                <a:cubicBezTo>
                  <a:pt x="921964" y="1851926"/>
                  <a:pt x="866666" y="1803474"/>
                  <a:pt x="943583" y="1858414"/>
                </a:cubicBezTo>
                <a:cubicBezTo>
                  <a:pt x="951046" y="1863745"/>
                  <a:pt x="955175" y="1873150"/>
                  <a:pt x="963039" y="1877869"/>
                </a:cubicBezTo>
                <a:cubicBezTo>
                  <a:pt x="971832" y="1883145"/>
                  <a:pt x="983051" y="1883011"/>
                  <a:pt x="992222" y="1887597"/>
                </a:cubicBezTo>
                <a:cubicBezTo>
                  <a:pt x="1002679" y="1892825"/>
                  <a:pt x="1010658" y="1902447"/>
                  <a:pt x="1021404" y="1907052"/>
                </a:cubicBezTo>
                <a:cubicBezTo>
                  <a:pt x="1033693" y="1912319"/>
                  <a:pt x="1047509" y="1912938"/>
                  <a:pt x="1060315" y="1916780"/>
                </a:cubicBezTo>
                <a:cubicBezTo>
                  <a:pt x="1079958" y="1922673"/>
                  <a:pt x="1098572" y="1932213"/>
                  <a:pt x="1118681" y="1936235"/>
                </a:cubicBezTo>
                <a:cubicBezTo>
                  <a:pt x="1151107" y="1942720"/>
                  <a:pt x="1184587" y="1945233"/>
                  <a:pt x="1215958" y="1955690"/>
                </a:cubicBezTo>
                <a:cubicBezTo>
                  <a:pt x="1225686" y="1958933"/>
                  <a:pt x="1235248" y="1962720"/>
                  <a:pt x="1245141" y="1965418"/>
                </a:cubicBezTo>
                <a:cubicBezTo>
                  <a:pt x="1270937" y="1972453"/>
                  <a:pt x="1322962" y="1984873"/>
                  <a:pt x="1322962" y="1984873"/>
                </a:cubicBezTo>
                <a:cubicBezTo>
                  <a:pt x="1384570" y="1981631"/>
                  <a:pt x="1446500" y="1982218"/>
                  <a:pt x="1507787" y="1975146"/>
                </a:cubicBezTo>
                <a:cubicBezTo>
                  <a:pt x="1578214" y="1967020"/>
                  <a:pt x="1568331" y="1954601"/>
                  <a:pt x="1624519" y="1926507"/>
                </a:cubicBezTo>
                <a:cubicBezTo>
                  <a:pt x="1659762" y="1908886"/>
                  <a:pt x="1705638" y="1902654"/>
                  <a:pt x="1731524" y="1868141"/>
                </a:cubicBezTo>
                <a:cubicBezTo>
                  <a:pt x="1771713" y="1814557"/>
                  <a:pt x="1749243" y="1840695"/>
                  <a:pt x="1799617" y="1790320"/>
                </a:cubicBezTo>
                <a:cubicBezTo>
                  <a:pt x="1822430" y="1699068"/>
                  <a:pt x="1790446" y="1810953"/>
                  <a:pt x="1838528" y="1702771"/>
                </a:cubicBezTo>
                <a:cubicBezTo>
                  <a:pt x="1863451" y="1646696"/>
                  <a:pt x="1834282" y="1682080"/>
                  <a:pt x="1857983" y="1634678"/>
                </a:cubicBezTo>
                <a:cubicBezTo>
                  <a:pt x="1863212" y="1624221"/>
                  <a:pt x="1870954" y="1615223"/>
                  <a:pt x="1877439" y="1605495"/>
                </a:cubicBezTo>
                <a:lnTo>
                  <a:pt x="1906622" y="1488763"/>
                </a:lnTo>
                <a:cubicBezTo>
                  <a:pt x="1909865" y="1475793"/>
                  <a:pt x="1911384" y="1462265"/>
                  <a:pt x="1916349" y="1449852"/>
                </a:cubicBezTo>
                <a:cubicBezTo>
                  <a:pt x="1940769" y="1388801"/>
                  <a:pt x="1931569" y="1418154"/>
                  <a:pt x="1945532" y="1362303"/>
                </a:cubicBezTo>
                <a:cubicBezTo>
                  <a:pt x="1942289" y="1342848"/>
                  <a:pt x="1942041" y="1322649"/>
                  <a:pt x="1935804" y="1303937"/>
                </a:cubicBezTo>
                <a:cubicBezTo>
                  <a:pt x="1932107" y="1292846"/>
                  <a:pt x="1920344" y="1285741"/>
                  <a:pt x="1916349" y="1274754"/>
                </a:cubicBezTo>
                <a:cubicBezTo>
                  <a:pt x="1885717" y="1190514"/>
                  <a:pt x="1906006" y="1213928"/>
                  <a:pt x="1887166" y="1138567"/>
                </a:cubicBezTo>
                <a:cubicBezTo>
                  <a:pt x="1882192" y="1118672"/>
                  <a:pt x="1873345" y="1099920"/>
                  <a:pt x="1867711" y="1080201"/>
                </a:cubicBezTo>
                <a:cubicBezTo>
                  <a:pt x="1861226" y="1057503"/>
                  <a:pt x="1855039" y="1034718"/>
                  <a:pt x="1848256" y="1012107"/>
                </a:cubicBezTo>
                <a:cubicBezTo>
                  <a:pt x="1845310" y="1002286"/>
                  <a:pt x="1841345" y="992783"/>
                  <a:pt x="1838528" y="982924"/>
                </a:cubicBezTo>
                <a:cubicBezTo>
                  <a:pt x="1829367" y="950862"/>
                  <a:pt x="1825761" y="928817"/>
                  <a:pt x="1819073" y="895375"/>
                </a:cubicBezTo>
                <a:cubicBezTo>
                  <a:pt x="1822315" y="862950"/>
                  <a:pt x="1824493" y="830400"/>
                  <a:pt x="1828800" y="798099"/>
                </a:cubicBezTo>
                <a:cubicBezTo>
                  <a:pt x="1830985" y="781710"/>
                  <a:pt x="1834941" y="765601"/>
                  <a:pt x="1838528" y="749461"/>
                </a:cubicBezTo>
                <a:cubicBezTo>
                  <a:pt x="1846671" y="712820"/>
                  <a:pt x="1847152" y="713863"/>
                  <a:pt x="1857983" y="681367"/>
                </a:cubicBezTo>
                <a:cubicBezTo>
                  <a:pt x="1854741" y="665154"/>
                  <a:pt x="1854061" y="648210"/>
                  <a:pt x="1848256" y="632729"/>
                </a:cubicBezTo>
                <a:cubicBezTo>
                  <a:pt x="1837690" y="604553"/>
                  <a:pt x="1826102" y="605037"/>
                  <a:pt x="1809345" y="584090"/>
                </a:cubicBezTo>
                <a:cubicBezTo>
                  <a:pt x="1786089" y="555019"/>
                  <a:pt x="1796934" y="551553"/>
                  <a:pt x="1760707" y="535452"/>
                </a:cubicBezTo>
                <a:cubicBezTo>
                  <a:pt x="1730259" y="521920"/>
                  <a:pt x="1695767" y="514353"/>
                  <a:pt x="1663430" y="506269"/>
                </a:cubicBezTo>
                <a:cubicBezTo>
                  <a:pt x="1640733" y="472222"/>
                  <a:pt x="1634247" y="454387"/>
                  <a:pt x="1585609" y="438175"/>
                </a:cubicBezTo>
                <a:lnTo>
                  <a:pt x="1527243" y="418720"/>
                </a:lnTo>
                <a:cubicBezTo>
                  <a:pt x="1514273" y="405750"/>
                  <a:pt x="1503594" y="389984"/>
                  <a:pt x="1488332" y="379809"/>
                </a:cubicBezTo>
                <a:cubicBezTo>
                  <a:pt x="1459244" y="360417"/>
                  <a:pt x="1425240" y="334263"/>
                  <a:pt x="1391056" y="321444"/>
                </a:cubicBezTo>
                <a:cubicBezTo>
                  <a:pt x="1378538" y="316750"/>
                  <a:pt x="1365115" y="314959"/>
                  <a:pt x="1352145" y="311716"/>
                </a:cubicBezTo>
                <a:cubicBezTo>
                  <a:pt x="1342417" y="305231"/>
                  <a:pt x="1333419" y="297489"/>
                  <a:pt x="1322962" y="292261"/>
                </a:cubicBezTo>
                <a:cubicBezTo>
                  <a:pt x="1313791" y="287675"/>
                  <a:pt x="1299467" y="291065"/>
                  <a:pt x="1293779" y="282533"/>
                </a:cubicBezTo>
                <a:cubicBezTo>
                  <a:pt x="1254928" y="224258"/>
                  <a:pt x="1312194" y="246360"/>
                  <a:pt x="1264596" y="204712"/>
                </a:cubicBezTo>
                <a:cubicBezTo>
                  <a:pt x="1246999" y="189314"/>
                  <a:pt x="1225685" y="178771"/>
                  <a:pt x="1206230" y="165801"/>
                </a:cubicBezTo>
                <a:cubicBezTo>
                  <a:pt x="1071690" y="76108"/>
                  <a:pt x="1188696" y="146943"/>
                  <a:pt x="797668" y="126890"/>
                </a:cubicBezTo>
                <a:lnTo>
                  <a:pt x="719847" y="117163"/>
                </a:lnTo>
                <a:cubicBezTo>
                  <a:pt x="681841" y="111734"/>
                  <a:pt x="631048" y="100845"/>
                  <a:pt x="593387" y="97707"/>
                </a:cubicBezTo>
                <a:cubicBezTo>
                  <a:pt x="499455" y="89879"/>
                  <a:pt x="311285" y="78252"/>
                  <a:pt x="311285" y="78252"/>
                </a:cubicBezTo>
                <a:cubicBezTo>
                  <a:pt x="295072" y="75009"/>
                  <a:pt x="278598" y="72874"/>
                  <a:pt x="262647" y="68524"/>
                </a:cubicBezTo>
                <a:cubicBezTo>
                  <a:pt x="242862" y="63128"/>
                  <a:pt x="204281" y="49069"/>
                  <a:pt x="204281" y="49069"/>
                </a:cubicBezTo>
                <a:cubicBezTo>
                  <a:pt x="202057" y="45732"/>
                  <a:pt x="175585" y="1890"/>
                  <a:pt x="165370" y="431"/>
                </a:cubicBezTo>
                <a:cubicBezTo>
                  <a:pt x="149002" y="-1907"/>
                  <a:pt x="132683" y="5808"/>
                  <a:pt x="116732" y="10158"/>
                </a:cubicBezTo>
                <a:cubicBezTo>
                  <a:pt x="96947" y="15554"/>
                  <a:pt x="77821" y="23129"/>
                  <a:pt x="58366" y="29614"/>
                </a:cubicBezTo>
                <a:lnTo>
                  <a:pt x="29183" y="39341"/>
                </a:lnTo>
                <a:lnTo>
                  <a:pt x="0" y="58797"/>
                </a:lnTo>
                <a:close/>
              </a:path>
            </a:pathLst>
          </a:custGeom>
          <a:solidFill>
            <a:schemeClr val="accent2">
              <a:lumMod val="75000"/>
              <a:alpha val="16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CEA18B6-4B35-1D4C-A502-B62B15BB3FB0}"/>
              </a:ext>
            </a:extLst>
          </p:cNvPr>
          <p:cNvSpPr/>
          <p:nvPr/>
        </p:nvSpPr>
        <p:spPr>
          <a:xfrm>
            <a:off x="5641410" y="4013263"/>
            <a:ext cx="5188209" cy="2269788"/>
          </a:xfrm>
          <a:custGeom>
            <a:avLst/>
            <a:gdLst>
              <a:gd name="connsiteX0" fmla="*/ 253012 w 3891157"/>
              <a:gd name="connsiteY0" fmla="*/ 233464 h 1702341"/>
              <a:gd name="connsiteX1" fmla="*/ 253012 w 3891157"/>
              <a:gd name="connsiteY1" fmla="*/ 233464 h 1702341"/>
              <a:gd name="connsiteX2" fmla="*/ 379472 w 3891157"/>
              <a:gd name="connsiteY2" fmla="*/ 223736 h 1702341"/>
              <a:gd name="connsiteX3" fmla="*/ 418383 w 3891157"/>
              <a:gd name="connsiteY3" fmla="*/ 214009 h 1702341"/>
              <a:gd name="connsiteX4" fmla="*/ 671302 w 3891157"/>
              <a:gd name="connsiteY4" fmla="*/ 204281 h 1702341"/>
              <a:gd name="connsiteX5" fmla="*/ 710212 w 3891157"/>
              <a:gd name="connsiteY5" fmla="*/ 194553 h 1702341"/>
              <a:gd name="connsiteX6" fmla="*/ 768578 w 3891157"/>
              <a:gd name="connsiteY6" fmla="*/ 175098 h 1702341"/>
              <a:gd name="connsiteX7" fmla="*/ 943676 w 3891157"/>
              <a:gd name="connsiteY7" fmla="*/ 204281 h 1702341"/>
              <a:gd name="connsiteX8" fmla="*/ 1002042 w 3891157"/>
              <a:gd name="connsiteY8" fmla="*/ 223736 h 1702341"/>
              <a:gd name="connsiteX9" fmla="*/ 1031225 w 3891157"/>
              <a:gd name="connsiteY9" fmla="*/ 233464 h 1702341"/>
              <a:gd name="connsiteX10" fmla="*/ 1070136 w 3891157"/>
              <a:gd name="connsiteY10" fmla="*/ 223736 h 1702341"/>
              <a:gd name="connsiteX11" fmla="*/ 1128502 w 3891157"/>
              <a:gd name="connsiteY11" fmla="*/ 204281 h 1702341"/>
              <a:gd name="connsiteX12" fmla="*/ 1216051 w 3891157"/>
              <a:gd name="connsiteY12" fmla="*/ 194553 h 1702341"/>
              <a:gd name="connsiteX13" fmla="*/ 1225778 w 3891157"/>
              <a:gd name="connsiteY13" fmla="*/ 165370 h 1702341"/>
              <a:gd name="connsiteX14" fmla="*/ 1235506 w 3891157"/>
              <a:gd name="connsiteY14" fmla="*/ 97277 h 1702341"/>
              <a:gd name="connsiteX15" fmla="*/ 1254961 w 3891157"/>
              <a:gd name="connsiteY15" fmla="*/ 68094 h 1702341"/>
              <a:gd name="connsiteX16" fmla="*/ 1332783 w 3891157"/>
              <a:gd name="connsiteY16" fmla="*/ 9728 h 1702341"/>
              <a:gd name="connsiteX17" fmla="*/ 1361966 w 3891157"/>
              <a:gd name="connsiteY17" fmla="*/ 0 h 1702341"/>
              <a:gd name="connsiteX18" fmla="*/ 1439787 w 3891157"/>
              <a:gd name="connsiteY18" fmla="*/ 9728 h 1702341"/>
              <a:gd name="connsiteX19" fmla="*/ 1498153 w 3891157"/>
              <a:gd name="connsiteY19" fmla="*/ 38911 h 1702341"/>
              <a:gd name="connsiteX20" fmla="*/ 1556519 w 3891157"/>
              <a:gd name="connsiteY20" fmla="*/ 58366 h 1702341"/>
              <a:gd name="connsiteX21" fmla="*/ 1585702 w 3891157"/>
              <a:gd name="connsiteY21" fmla="*/ 68094 h 1702341"/>
              <a:gd name="connsiteX22" fmla="*/ 1614885 w 3891157"/>
              <a:gd name="connsiteY22" fmla="*/ 77821 h 1702341"/>
              <a:gd name="connsiteX23" fmla="*/ 1673251 w 3891157"/>
              <a:gd name="connsiteY23" fmla="*/ 126460 h 1702341"/>
              <a:gd name="connsiteX24" fmla="*/ 1702434 w 3891157"/>
              <a:gd name="connsiteY24" fmla="*/ 145915 h 1702341"/>
              <a:gd name="connsiteX25" fmla="*/ 1789983 w 3891157"/>
              <a:gd name="connsiteY25" fmla="*/ 116732 h 1702341"/>
              <a:gd name="connsiteX26" fmla="*/ 1848349 w 3891157"/>
              <a:gd name="connsiteY26" fmla="*/ 97277 h 1702341"/>
              <a:gd name="connsiteX27" fmla="*/ 2052629 w 3891157"/>
              <a:gd name="connsiteY27" fmla="*/ 116732 h 1702341"/>
              <a:gd name="connsiteX28" fmla="*/ 2081812 w 3891157"/>
              <a:gd name="connsiteY28" fmla="*/ 126460 h 1702341"/>
              <a:gd name="connsiteX29" fmla="*/ 2169361 w 3891157"/>
              <a:gd name="connsiteY29" fmla="*/ 145915 h 1702341"/>
              <a:gd name="connsiteX30" fmla="*/ 2227727 w 3891157"/>
              <a:gd name="connsiteY30" fmla="*/ 165370 h 1702341"/>
              <a:gd name="connsiteX31" fmla="*/ 2247183 w 3891157"/>
              <a:gd name="connsiteY31" fmla="*/ 184826 h 1702341"/>
              <a:gd name="connsiteX32" fmla="*/ 2286093 w 3891157"/>
              <a:gd name="connsiteY32" fmla="*/ 243192 h 1702341"/>
              <a:gd name="connsiteX33" fmla="*/ 2295821 w 3891157"/>
              <a:gd name="connsiteY33" fmla="*/ 301558 h 1702341"/>
              <a:gd name="connsiteX34" fmla="*/ 2354187 w 3891157"/>
              <a:gd name="connsiteY34" fmla="*/ 340468 h 1702341"/>
              <a:gd name="connsiteX35" fmla="*/ 2363915 w 3891157"/>
              <a:gd name="connsiteY35" fmla="*/ 369651 h 1702341"/>
              <a:gd name="connsiteX36" fmla="*/ 2325004 w 3891157"/>
              <a:gd name="connsiteY36" fmla="*/ 457200 h 1702341"/>
              <a:gd name="connsiteX37" fmla="*/ 2295821 w 3891157"/>
              <a:gd name="connsiteY37" fmla="*/ 476655 h 1702341"/>
              <a:gd name="connsiteX38" fmla="*/ 2218000 w 3891157"/>
              <a:gd name="connsiteY38" fmla="*/ 486383 h 1702341"/>
              <a:gd name="connsiteX39" fmla="*/ 2159634 w 3891157"/>
              <a:gd name="connsiteY39" fmla="*/ 554477 h 1702341"/>
              <a:gd name="connsiteX40" fmla="*/ 2140178 w 3891157"/>
              <a:gd name="connsiteY40" fmla="*/ 612843 h 1702341"/>
              <a:gd name="connsiteX41" fmla="*/ 2130451 w 3891157"/>
              <a:gd name="connsiteY41" fmla="*/ 642026 h 1702341"/>
              <a:gd name="connsiteX42" fmla="*/ 2149906 w 3891157"/>
              <a:gd name="connsiteY42" fmla="*/ 778213 h 1702341"/>
              <a:gd name="connsiteX43" fmla="*/ 2159634 w 3891157"/>
              <a:gd name="connsiteY43" fmla="*/ 817124 h 1702341"/>
              <a:gd name="connsiteX44" fmla="*/ 2169361 w 3891157"/>
              <a:gd name="connsiteY44" fmla="*/ 953311 h 1702341"/>
              <a:gd name="connsiteX45" fmla="*/ 2188817 w 3891157"/>
              <a:gd name="connsiteY45" fmla="*/ 1060315 h 1702341"/>
              <a:gd name="connsiteX46" fmla="*/ 2208272 w 3891157"/>
              <a:gd name="connsiteY46" fmla="*/ 1118681 h 1702341"/>
              <a:gd name="connsiteX47" fmla="*/ 2276366 w 3891157"/>
              <a:gd name="connsiteY47" fmla="*/ 1167319 h 1702341"/>
              <a:gd name="connsiteX48" fmla="*/ 2334732 w 3891157"/>
              <a:gd name="connsiteY48" fmla="*/ 1206230 h 1702341"/>
              <a:gd name="connsiteX49" fmla="*/ 2441736 w 3891157"/>
              <a:gd name="connsiteY49" fmla="*/ 1284051 h 1702341"/>
              <a:gd name="connsiteX50" fmla="*/ 2470919 w 3891157"/>
              <a:gd name="connsiteY50" fmla="*/ 1293779 h 1702341"/>
              <a:gd name="connsiteX51" fmla="*/ 2490374 w 3891157"/>
              <a:gd name="connsiteY51" fmla="*/ 1322962 h 1702341"/>
              <a:gd name="connsiteX52" fmla="*/ 2587651 w 3891157"/>
              <a:gd name="connsiteY52" fmla="*/ 1352145 h 1702341"/>
              <a:gd name="connsiteX53" fmla="*/ 2646017 w 3891157"/>
              <a:gd name="connsiteY53" fmla="*/ 1371600 h 1702341"/>
              <a:gd name="connsiteX54" fmla="*/ 2675200 w 3891157"/>
              <a:gd name="connsiteY54" fmla="*/ 1381328 h 1702341"/>
              <a:gd name="connsiteX55" fmla="*/ 2957302 w 3891157"/>
              <a:gd name="connsiteY55" fmla="*/ 1352145 h 1702341"/>
              <a:gd name="connsiteX56" fmla="*/ 2976757 w 3891157"/>
              <a:gd name="connsiteY56" fmla="*/ 1322962 h 1702341"/>
              <a:gd name="connsiteX57" fmla="*/ 2986485 w 3891157"/>
              <a:gd name="connsiteY57" fmla="*/ 1293779 h 1702341"/>
              <a:gd name="connsiteX58" fmla="*/ 2996212 w 3891157"/>
              <a:gd name="connsiteY58" fmla="*/ 1235413 h 1702341"/>
              <a:gd name="connsiteX59" fmla="*/ 3005940 w 3891157"/>
              <a:gd name="connsiteY59" fmla="*/ 1128409 h 1702341"/>
              <a:gd name="connsiteX60" fmla="*/ 3015668 w 3891157"/>
              <a:gd name="connsiteY60" fmla="*/ 1099226 h 1702341"/>
              <a:gd name="connsiteX61" fmla="*/ 3025395 w 3891157"/>
              <a:gd name="connsiteY61" fmla="*/ 1060315 h 1702341"/>
              <a:gd name="connsiteX62" fmla="*/ 3035123 w 3891157"/>
              <a:gd name="connsiteY62" fmla="*/ 1011677 h 1702341"/>
              <a:gd name="connsiteX63" fmla="*/ 3054578 w 3891157"/>
              <a:gd name="connsiteY63" fmla="*/ 953311 h 1702341"/>
              <a:gd name="connsiteX64" fmla="*/ 3112944 w 3891157"/>
              <a:gd name="connsiteY64" fmla="*/ 933855 h 1702341"/>
              <a:gd name="connsiteX65" fmla="*/ 3171310 w 3891157"/>
              <a:gd name="connsiteY65" fmla="*/ 943583 h 1702341"/>
              <a:gd name="connsiteX66" fmla="*/ 3181038 w 3891157"/>
              <a:gd name="connsiteY66" fmla="*/ 972766 h 1702341"/>
              <a:gd name="connsiteX67" fmla="*/ 3210221 w 3891157"/>
              <a:gd name="connsiteY67" fmla="*/ 982494 h 1702341"/>
              <a:gd name="connsiteX68" fmla="*/ 3239404 w 3891157"/>
              <a:gd name="connsiteY68" fmla="*/ 1001949 h 1702341"/>
              <a:gd name="connsiteX69" fmla="*/ 3268587 w 3891157"/>
              <a:gd name="connsiteY69" fmla="*/ 1011677 h 1702341"/>
              <a:gd name="connsiteX70" fmla="*/ 3297770 w 3891157"/>
              <a:gd name="connsiteY70" fmla="*/ 1031132 h 1702341"/>
              <a:gd name="connsiteX71" fmla="*/ 3356136 w 3891157"/>
              <a:gd name="connsiteY71" fmla="*/ 1050587 h 1702341"/>
              <a:gd name="connsiteX72" fmla="*/ 3385319 w 3891157"/>
              <a:gd name="connsiteY72" fmla="*/ 1060315 h 1702341"/>
              <a:gd name="connsiteX73" fmla="*/ 3453412 w 3891157"/>
              <a:gd name="connsiteY73" fmla="*/ 1070043 h 1702341"/>
              <a:gd name="connsiteX74" fmla="*/ 3492323 w 3891157"/>
              <a:gd name="connsiteY74" fmla="*/ 1079770 h 1702341"/>
              <a:gd name="connsiteX75" fmla="*/ 3550689 w 3891157"/>
              <a:gd name="connsiteY75" fmla="*/ 1099226 h 1702341"/>
              <a:gd name="connsiteX76" fmla="*/ 3599327 w 3891157"/>
              <a:gd name="connsiteY76" fmla="*/ 1108953 h 1702341"/>
              <a:gd name="connsiteX77" fmla="*/ 3745242 w 3891157"/>
              <a:gd name="connsiteY77" fmla="*/ 1108953 h 1702341"/>
              <a:gd name="connsiteX78" fmla="*/ 3764698 w 3891157"/>
              <a:gd name="connsiteY78" fmla="*/ 1128409 h 1702341"/>
              <a:gd name="connsiteX79" fmla="*/ 3793880 w 3891157"/>
              <a:gd name="connsiteY79" fmla="*/ 1215958 h 1702341"/>
              <a:gd name="connsiteX80" fmla="*/ 3803608 w 3891157"/>
              <a:gd name="connsiteY80" fmla="*/ 1245141 h 1702341"/>
              <a:gd name="connsiteX81" fmla="*/ 3813336 w 3891157"/>
              <a:gd name="connsiteY81" fmla="*/ 1274324 h 1702341"/>
              <a:gd name="connsiteX82" fmla="*/ 3823063 w 3891157"/>
              <a:gd name="connsiteY82" fmla="*/ 1517515 h 1702341"/>
              <a:gd name="connsiteX83" fmla="*/ 3881429 w 3891157"/>
              <a:gd name="connsiteY83" fmla="*/ 1634247 h 1702341"/>
              <a:gd name="connsiteX84" fmla="*/ 3891157 w 3891157"/>
              <a:gd name="connsiteY84" fmla="*/ 1663430 h 1702341"/>
              <a:gd name="connsiteX85" fmla="*/ 3618783 w 3891157"/>
              <a:gd name="connsiteY85" fmla="*/ 1692613 h 1702341"/>
              <a:gd name="connsiteX86" fmla="*/ 2675200 w 3891157"/>
              <a:gd name="connsiteY86" fmla="*/ 1702341 h 1702341"/>
              <a:gd name="connsiteX87" fmla="*/ 2363915 w 3891157"/>
              <a:gd name="connsiteY87" fmla="*/ 1692613 h 1702341"/>
              <a:gd name="connsiteX88" fmla="*/ 2334732 w 3891157"/>
              <a:gd name="connsiteY88" fmla="*/ 1673158 h 1702341"/>
              <a:gd name="connsiteX89" fmla="*/ 2305549 w 3891157"/>
              <a:gd name="connsiteY89" fmla="*/ 1663430 h 1702341"/>
              <a:gd name="connsiteX90" fmla="*/ 2266638 w 3891157"/>
              <a:gd name="connsiteY90" fmla="*/ 1585609 h 1702341"/>
              <a:gd name="connsiteX91" fmla="*/ 2247183 w 3891157"/>
              <a:gd name="connsiteY91" fmla="*/ 1527243 h 1702341"/>
              <a:gd name="connsiteX92" fmla="*/ 2237455 w 3891157"/>
              <a:gd name="connsiteY92" fmla="*/ 1498060 h 1702341"/>
              <a:gd name="connsiteX93" fmla="*/ 2227727 w 3891157"/>
              <a:gd name="connsiteY93" fmla="*/ 1449421 h 1702341"/>
              <a:gd name="connsiteX94" fmla="*/ 2208272 w 3891157"/>
              <a:gd name="connsiteY94" fmla="*/ 1391055 h 1702341"/>
              <a:gd name="connsiteX95" fmla="*/ 2169361 w 3891157"/>
              <a:gd name="connsiteY95" fmla="*/ 1332690 h 1702341"/>
              <a:gd name="connsiteX96" fmla="*/ 2149906 w 3891157"/>
              <a:gd name="connsiteY96" fmla="*/ 1274324 h 1702341"/>
              <a:gd name="connsiteX97" fmla="*/ 2110995 w 3891157"/>
              <a:gd name="connsiteY97" fmla="*/ 1206230 h 1702341"/>
              <a:gd name="connsiteX98" fmla="*/ 2101268 w 3891157"/>
              <a:gd name="connsiteY98" fmla="*/ 1177047 h 1702341"/>
              <a:gd name="connsiteX99" fmla="*/ 2072085 w 3891157"/>
              <a:gd name="connsiteY99" fmla="*/ 1167319 h 1702341"/>
              <a:gd name="connsiteX100" fmla="*/ 1974808 w 3891157"/>
              <a:gd name="connsiteY100" fmla="*/ 1128409 h 1702341"/>
              <a:gd name="connsiteX101" fmla="*/ 1926170 w 3891157"/>
              <a:gd name="connsiteY101" fmla="*/ 1099226 h 1702341"/>
              <a:gd name="connsiteX102" fmla="*/ 1867804 w 3891157"/>
              <a:gd name="connsiteY102" fmla="*/ 1060315 h 1702341"/>
              <a:gd name="connsiteX103" fmla="*/ 1848349 w 3891157"/>
              <a:gd name="connsiteY103" fmla="*/ 1031132 h 1702341"/>
              <a:gd name="connsiteX104" fmla="*/ 1751072 w 3891157"/>
              <a:gd name="connsiteY104" fmla="*/ 1001949 h 1702341"/>
              <a:gd name="connsiteX105" fmla="*/ 1702434 w 3891157"/>
              <a:gd name="connsiteY105" fmla="*/ 953311 h 1702341"/>
              <a:gd name="connsiteX106" fmla="*/ 1682978 w 3891157"/>
              <a:gd name="connsiteY106" fmla="*/ 933855 h 1702341"/>
              <a:gd name="connsiteX107" fmla="*/ 1634340 w 3891157"/>
              <a:gd name="connsiteY107" fmla="*/ 924128 h 1702341"/>
              <a:gd name="connsiteX108" fmla="*/ 1575974 w 3891157"/>
              <a:gd name="connsiteY108" fmla="*/ 894945 h 1702341"/>
              <a:gd name="connsiteX109" fmla="*/ 1537063 w 3891157"/>
              <a:gd name="connsiteY109" fmla="*/ 875490 h 1702341"/>
              <a:gd name="connsiteX110" fmla="*/ 1478698 w 3891157"/>
              <a:gd name="connsiteY110" fmla="*/ 856034 h 1702341"/>
              <a:gd name="connsiteX111" fmla="*/ 1449515 w 3891157"/>
              <a:gd name="connsiteY111" fmla="*/ 846307 h 1702341"/>
              <a:gd name="connsiteX112" fmla="*/ 1391149 w 3891157"/>
              <a:gd name="connsiteY112" fmla="*/ 817124 h 1702341"/>
              <a:gd name="connsiteX113" fmla="*/ 1361966 w 3891157"/>
              <a:gd name="connsiteY113" fmla="*/ 797668 h 1702341"/>
              <a:gd name="connsiteX114" fmla="*/ 1342510 w 3891157"/>
              <a:gd name="connsiteY114" fmla="*/ 778213 h 1702341"/>
              <a:gd name="connsiteX115" fmla="*/ 1313327 w 3891157"/>
              <a:gd name="connsiteY115" fmla="*/ 768485 h 1702341"/>
              <a:gd name="connsiteX116" fmla="*/ 1284144 w 3891157"/>
              <a:gd name="connsiteY116" fmla="*/ 749030 h 1702341"/>
              <a:gd name="connsiteX117" fmla="*/ 1264689 w 3891157"/>
              <a:gd name="connsiteY117" fmla="*/ 719847 h 1702341"/>
              <a:gd name="connsiteX118" fmla="*/ 1235506 w 3891157"/>
              <a:gd name="connsiteY118" fmla="*/ 700392 h 1702341"/>
              <a:gd name="connsiteX119" fmla="*/ 1216051 w 3891157"/>
              <a:gd name="connsiteY119" fmla="*/ 642026 h 1702341"/>
              <a:gd name="connsiteX120" fmla="*/ 788034 w 3891157"/>
              <a:gd name="connsiteY120" fmla="*/ 632298 h 1702341"/>
              <a:gd name="connsiteX121" fmla="*/ 681029 w 3891157"/>
              <a:gd name="connsiteY121" fmla="*/ 603115 h 1702341"/>
              <a:gd name="connsiteX122" fmla="*/ 632391 w 3891157"/>
              <a:gd name="connsiteY122" fmla="*/ 583660 h 1702341"/>
              <a:gd name="connsiteX123" fmla="*/ 574025 w 3891157"/>
              <a:gd name="connsiteY123" fmla="*/ 573932 h 1702341"/>
              <a:gd name="connsiteX124" fmla="*/ 515659 w 3891157"/>
              <a:gd name="connsiteY124" fmla="*/ 554477 h 1702341"/>
              <a:gd name="connsiteX125" fmla="*/ 116825 w 3891157"/>
              <a:gd name="connsiteY125" fmla="*/ 554477 h 1702341"/>
              <a:gd name="connsiteX126" fmla="*/ 58459 w 3891157"/>
              <a:gd name="connsiteY126" fmla="*/ 535021 h 1702341"/>
              <a:gd name="connsiteX127" fmla="*/ 29276 w 3891157"/>
              <a:gd name="connsiteY127" fmla="*/ 525294 h 1702341"/>
              <a:gd name="connsiteX128" fmla="*/ 93 w 3891157"/>
              <a:gd name="connsiteY128" fmla="*/ 476655 h 1702341"/>
              <a:gd name="connsiteX129" fmla="*/ 9821 w 3891157"/>
              <a:gd name="connsiteY129" fmla="*/ 301558 h 1702341"/>
              <a:gd name="connsiteX130" fmla="*/ 39004 w 3891157"/>
              <a:gd name="connsiteY130" fmla="*/ 282102 h 1702341"/>
              <a:gd name="connsiteX131" fmla="*/ 97370 w 3891157"/>
              <a:gd name="connsiteY131" fmla="*/ 262647 h 1702341"/>
              <a:gd name="connsiteX132" fmla="*/ 155736 w 3891157"/>
              <a:gd name="connsiteY132" fmla="*/ 233464 h 1702341"/>
              <a:gd name="connsiteX133" fmla="*/ 253012 w 3891157"/>
              <a:gd name="connsiteY133" fmla="*/ 233464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891157" h="1702341">
                <a:moveTo>
                  <a:pt x="253012" y="233464"/>
                </a:moveTo>
                <a:lnTo>
                  <a:pt x="253012" y="233464"/>
                </a:lnTo>
                <a:cubicBezTo>
                  <a:pt x="295165" y="230221"/>
                  <a:pt x="337484" y="228676"/>
                  <a:pt x="379472" y="223736"/>
                </a:cubicBezTo>
                <a:cubicBezTo>
                  <a:pt x="392750" y="222174"/>
                  <a:pt x="405043" y="214898"/>
                  <a:pt x="418383" y="214009"/>
                </a:cubicBezTo>
                <a:cubicBezTo>
                  <a:pt x="502565" y="208397"/>
                  <a:pt x="586996" y="207524"/>
                  <a:pt x="671302" y="204281"/>
                </a:cubicBezTo>
                <a:cubicBezTo>
                  <a:pt x="684272" y="201038"/>
                  <a:pt x="697407" y="198395"/>
                  <a:pt x="710212" y="194553"/>
                </a:cubicBezTo>
                <a:cubicBezTo>
                  <a:pt x="729855" y="188660"/>
                  <a:pt x="768578" y="175098"/>
                  <a:pt x="768578" y="175098"/>
                </a:cubicBezTo>
                <a:cubicBezTo>
                  <a:pt x="844827" y="182723"/>
                  <a:pt x="873325" y="180831"/>
                  <a:pt x="943676" y="204281"/>
                </a:cubicBezTo>
                <a:lnTo>
                  <a:pt x="1002042" y="223736"/>
                </a:lnTo>
                <a:lnTo>
                  <a:pt x="1031225" y="233464"/>
                </a:lnTo>
                <a:cubicBezTo>
                  <a:pt x="1044195" y="230221"/>
                  <a:pt x="1057330" y="227578"/>
                  <a:pt x="1070136" y="223736"/>
                </a:cubicBezTo>
                <a:cubicBezTo>
                  <a:pt x="1089779" y="217843"/>
                  <a:pt x="1108120" y="206546"/>
                  <a:pt x="1128502" y="204281"/>
                </a:cubicBezTo>
                <a:lnTo>
                  <a:pt x="1216051" y="194553"/>
                </a:lnTo>
                <a:cubicBezTo>
                  <a:pt x="1219293" y="184825"/>
                  <a:pt x="1223767" y="175425"/>
                  <a:pt x="1225778" y="165370"/>
                </a:cubicBezTo>
                <a:cubicBezTo>
                  <a:pt x="1230275" y="142887"/>
                  <a:pt x="1228918" y="119238"/>
                  <a:pt x="1235506" y="97277"/>
                </a:cubicBezTo>
                <a:cubicBezTo>
                  <a:pt x="1238865" y="86079"/>
                  <a:pt x="1247658" y="77223"/>
                  <a:pt x="1254961" y="68094"/>
                </a:cubicBezTo>
                <a:cubicBezTo>
                  <a:pt x="1271722" y="47143"/>
                  <a:pt x="1315807" y="15387"/>
                  <a:pt x="1332783" y="9728"/>
                </a:cubicBezTo>
                <a:lnTo>
                  <a:pt x="1361966" y="0"/>
                </a:lnTo>
                <a:cubicBezTo>
                  <a:pt x="1387906" y="3243"/>
                  <a:pt x="1414066" y="5052"/>
                  <a:pt x="1439787" y="9728"/>
                </a:cubicBezTo>
                <a:cubicBezTo>
                  <a:pt x="1484820" y="17916"/>
                  <a:pt x="1455013" y="19737"/>
                  <a:pt x="1498153" y="38911"/>
                </a:cubicBezTo>
                <a:cubicBezTo>
                  <a:pt x="1516893" y="47240"/>
                  <a:pt x="1537064" y="51881"/>
                  <a:pt x="1556519" y="58366"/>
                </a:cubicBezTo>
                <a:lnTo>
                  <a:pt x="1585702" y="68094"/>
                </a:lnTo>
                <a:lnTo>
                  <a:pt x="1614885" y="77821"/>
                </a:lnTo>
                <a:cubicBezTo>
                  <a:pt x="1687348" y="126131"/>
                  <a:pt x="1598343" y="64037"/>
                  <a:pt x="1673251" y="126460"/>
                </a:cubicBezTo>
                <a:cubicBezTo>
                  <a:pt x="1682232" y="133944"/>
                  <a:pt x="1692706" y="139430"/>
                  <a:pt x="1702434" y="145915"/>
                </a:cubicBezTo>
                <a:cubicBezTo>
                  <a:pt x="1833870" y="124008"/>
                  <a:pt x="1707912" y="153207"/>
                  <a:pt x="1789983" y="116732"/>
                </a:cubicBezTo>
                <a:cubicBezTo>
                  <a:pt x="1808723" y="108403"/>
                  <a:pt x="1848349" y="97277"/>
                  <a:pt x="1848349" y="97277"/>
                </a:cubicBezTo>
                <a:cubicBezTo>
                  <a:pt x="1972680" y="122142"/>
                  <a:pt x="1802766" y="90430"/>
                  <a:pt x="2052629" y="116732"/>
                </a:cubicBezTo>
                <a:cubicBezTo>
                  <a:pt x="2062827" y="117805"/>
                  <a:pt x="2071864" y="123973"/>
                  <a:pt x="2081812" y="126460"/>
                </a:cubicBezTo>
                <a:cubicBezTo>
                  <a:pt x="2137379" y="140351"/>
                  <a:pt x="2119409" y="130929"/>
                  <a:pt x="2169361" y="145915"/>
                </a:cubicBezTo>
                <a:cubicBezTo>
                  <a:pt x="2189004" y="151808"/>
                  <a:pt x="2227727" y="165370"/>
                  <a:pt x="2227727" y="165370"/>
                </a:cubicBezTo>
                <a:cubicBezTo>
                  <a:pt x="2234212" y="171855"/>
                  <a:pt x="2241680" y="177489"/>
                  <a:pt x="2247183" y="184826"/>
                </a:cubicBezTo>
                <a:cubicBezTo>
                  <a:pt x="2261212" y="203532"/>
                  <a:pt x="2286093" y="243192"/>
                  <a:pt x="2286093" y="243192"/>
                </a:cubicBezTo>
                <a:cubicBezTo>
                  <a:pt x="2276360" y="282126"/>
                  <a:pt x="2265391" y="278736"/>
                  <a:pt x="2295821" y="301558"/>
                </a:cubicBezTo>
                <a:cubicBezTo>
                  <a:pt x="2314527" y="315587"/>
                  <a:pt x="2354187" y="340468"/>
                  <a:pt x="2354187" y="340468"/>
                </a:cubicBezTo>
                <a:cubicBezTo>
                  <a:pt x="2357430" y="350196"/>
                  <a:pt x="2365047" y="359460"/>
                  <a:pt x="2363915" y="369651"/>
                </a:cubicBezTo>
                <a:cubicBezTo>
                  <a:pt x="2361507" y="391321"/>
                  <a:pt x="2344008" y="438196"/>
                  <a:pt x="2325004" y="457200"/>
                </a:cubicBezTo>
                <a:cubicBezTo>
                  <a:pt x="2316737" y="465467"/>
                  <a:pt x="2307100" y="473579"/>
                  <a:pt x="2295821" y="476655"/>
                </a:cubicBezTo>
                <a:cubicBezTo>
                  <a:pt x="2270600" y="483533"/>
                  <a:pt x="2243940" y="483140"/>
                  <a:pt x="2218000" y="486383"/>
                </a:cubicBezTo>
                <a:cubicBezTo>
                  <a:pt x="2198713" y="505670"/>
                  <a:pt x="2171487" y="527809"/>
                  <a:pt x="2159634" y="554477"/>
                </a:cubicBezTo>
                <a:cubicBezTo>
                  <a:pt x="2151305" y="573217"/>
                  <a:pt x="2146663" y="593388"/>
                  <a:pt x="2140178" y="612843"/>
                </a:cubicBezTo>
                <a:lnTo>
                  <a:pt x="2130451" y="642026"/>
                </a:lnTo>
                <a:cubicBezTo>
                  <a:pt x="2153876" y="712306"/>
                  <a:pt x="2130961" y="636129"/>
                  <a:pt x="2149906" y="778213"/>
                </a:cubicBezTo>
                <a:cubicBezTo>
                  <a:pt x="2151673" y="791465"/>
                  <a:pt x="2156391" y="804154"/>
                  <a:pt x="2159634" y="817124"/>
                </a:cubicBezTo>
                <a:cubicBezTo>
                  <a:pt x="2162876" y="862520"/>
                  <a:pt x="2165046" y="908005"/>
                  <a:pt x="2169361" y="953311"/>
                </a:cubicBezTo>
                <a:cubicBezTo>
                  <a:pt x="2172866" y="990117"/>
                  <a:pt x="2178259" y="1025122"/>
                  <a:pt x="2188817" y="1060315"/>
                </a:cubicBezTo>
                <a:cubicBezTo>
                  <a:pt x="2194710" y="1079958"/>
                  <a:pt x="2193771" y="1104180"/>
                  <a:pt x="2208272" y="1118681"/>
                </a:cubicBezTo>
                <a:cubicBezTo>
                  <a:pt x="2247709" y="1158118"/>
                  <a:pt x="2225150" y="1141712"/>
                  <a:pt x="2276366" y="1167319"/>
                </a:cubicBezTo>
                <a:cubicBezTo>
                  <a:pt x="2320972" y="1211928"/>
                  <a:pt x="2264063" y="1159117"/>
                  <a:pt x="2334732" y="1206230"/>
                </a:cubicBezTo>
                <a:cubicBezTo>
                  <a:pt x="2361226" y="1223893"/>
                  <a:pt x="2411595" y="1274004"/>
                  <a:pt x="2441736" y="1284051"/>
                </a:cubicBezTo>
                <a:lnTo>
                  <a:pt x="2470919" y="1293779"/>
                </a:lnTo>
                <a:cubicBezTo>
                  <a:pt x="2477404" y="1303507"/>
                  <a:pt x="2480460" y="1316766"/>
                  <a:pt x="2490374" y="1322962"/>
                </a:cubicBezTo>
                <a:cubicBezTo>
                  <a:pt x="2511536" y="1336188"/>
                  <a:pt x="2561368" y="1344260"/>
                  <a:pt x="2587651" y="1352145"/>
                </a:cubicBezTo>
                <a:cubicBezTo>
                  <a:pt x="2607294" y="1358038"/>
                  <a:pt x="2626562" y="1365115"/>
                  <a:pt x="2646017" y="1371600"/>
                </a:cubicBezTo>
                <a:lnTo>
                  <a:pt x="2675200" y="1381328"/>
                </a:lnTo>
                <a:cubicBezTo>
                  <a:pt x="2691167" y="1380714"/>
                  <a:pt x="2892373" y="1417074"/>
                  <a:pt x="2957302" y="1352145"/>
                </a:cubicBezTo>
                <a:cubicBezTo>
                  <a:pt x="2965569" y="1343878"/>
                  <a:pt x="2971529" y="1333419"/>
                  <a:pt x="2976757" y="1322962"/>
                </a:cubicBezTo>
                <a:cubicBezTo>
                  <a:pt x="2981343" y="1313791"/>
                  <a:pt x="2983242" y="1303507"/>
                  <a:pt x="2986485" y="1293779"/>
                </a:cubicBezTo>
                <a:cubicBezTo>
                  <a:pt x="2989727" y="1274324"/>
                  <a:pt x="2993907" y="1255002"/>
                  <a:pt x="2996212" y="1235413"/>
                </a:cubicBezTo>
                <a:cubicBezTo>
                  <a:pt x="3000397" y="1199843"/>
                  <a:pt x="3000875" y="1163864"/>
                  <a:pt x="3005940" y="1128409"/>
                </a:cubicBezTo>
                <a:cubicBezTo>
                  <a:pt x="3007390" y="1118258"/>
                  <a:pt x="3012851" y="1109085"/>
                  <a:pt x="3015668" y="1099226"/>
                </a:cubicBezTo>
                <a:cubicBezTo>
                  <a:pt x="3019341" y="1086371"/>
                  <a:pt x="3022495" y="1073366"/>
                  <a:pt x="3025395" y="1060315"/>
                </a:cubicBezTo>
                <a:cubicBezTo>
                  <a:pt x="3028982" y="1044175"/>
                  <a:pt x="3030773" y="1027628"/>
                  <a:pt x="3035123" y="1011677"/>
                </a:cubicBezTo>
                <a:cubicBezTo>
                  <a:pt x="3040519" y="991892"/>
                  <a:pt x="3035123" y="959796"/>
                  <a:pt x="3054578" y="953311"/>
                </a:cubicBezTo>
                <a:lnTo>
                  <a:pt x="3112944" y="933855"/>
                </a:lnTo>
                <a:cubicBezTo>
                  <a:pt x="3132399" y="937098"/>
                  <a:pt x="3154185" y="933797"/>
                  <a:pt x="3171310" y="943583"/>
                </a:cubicBezTo>
                <a:cubicBezTo>
                  <a:pt x="3180213" y="948670"/>
                  <a:pt x="3173787" y="965515"/>
                  <a:pt x="3181038" y="972766"/>
                </a:cubicBezTo>
                <a:cubicBezTo>
                  <a:pt x="3188289" y="980017"/>
                  <a:pt x="3201050" y="977908"/>
                  <a:pt x="3210221" y="982494"/>
                </a:cubicBezTo>
                <a:cubicBezTo>
                  <a:pt x="3220678" y="987722"/>
                  <a:pt x="3228947" y="996721"/>
                  <a:pt x="3239404" y="1001949"/>
                </a:cubicBezTo>
                <a:cubicBezTo>
                  <a:pt x="3248575" y="1006535"/>
                  <a:pt x="3259416" y="1007091"/>
                  <a:pt x="3268587" y="1011677"/>
                </a:cubicBezTo>
                <a:cubicBezTo>
                  <a:pt x="3279044" y="1016905"/>
                  <a:pt x="3287086" y="1026384"/>
                  <a:pt x="3297770" y="1031132"/>
                </a:cubicBezTo>
                <a:cubicBezTo>
                  <a:pt x="3316510" y="1039461"/>
                  <a:pt x="3336681" y="1044102"/>
                  <a:pt x="3356136" y="1050587"/>
                </a:cubicBezTo>
                <a:cubicBezTo>
                  <a:pt x="3365864" y="1053830"/>
                  <a:pt x="3375168" y="1058865"/>
                  <a:pt x="3385319" y="1060315"/>
                </a:cubicBezTo>
                <a:cubicBezTo>
                  <a:pt x="3408017" y="1063558"/>
                  <a:pt x="3430854" y="1065942"/>
                  <a:pt x="3453412" y="1070043"/>
                </a:cubicBezTo>
                <a:cubicBezTo>
                  <a:pt x="3466566" y="1072435"/>
                  <a:pt x="3479517" y="1075928"/>
                  <a:pt x="3492323" y="1079770"/>
                </a:cubicBezTo>
                <a:cubicBezTo>
                  <a:pt x="3511966" y="1085663"/>
                  <a:pt x="3530579" y="1095204"/>
                  <a:pt x="3550689" y="1099226"/>
                </a:cubicBezTo>
                <a:lnTo>
                  <a:pt x="3599327" y="1108953"/>
                </a:lnTo>
                <a:cubicBezTo>
                  <a:pt x="3657579" y="1089537"/>
                  <a:pt x="3648652" y="1088255"/>
                  <a:pt x="3745242" y="1108953"/>
                </a:cubicBezTo>
                <a:cubicBezTo>
                  <a:pt x="3754210" y="1110875"/>
                  <a:pt x="3758213" y="1121924"/>
                  <a:pt x="3764698" y="1128409"/>
                </a:cubicBezTo>
                <a:lnTo>
                  <a:pt x="3793880" y="1215958"/>
                </a:lnTo>
                <a:lnTo>
                  <a:pt x="3803608" y="1245141"/>
                </a:lnTo>
                <a:lnTo>
                  <a:pt x="3813336" y="1274324"/>
                </a:lnTo>
                <a:cubicBezTo>
                  <a:pt x="3816578" y="1355388"/>
                  <a:pt x="3815248" y="1436764"/>
                  <a:pt x="3823063" y="1517515"/>
                </a:cubicBezTo>
                <a:cubicBezTo>
                  <a:pt x="3832083" y="1610725"/>
                  <a:pt x="3851473" y="1544381"/>
                  <a:pt x="3881429" y="1634247"/>
                </a:cubicBezTo>
                <a:lnTo>
                  <a:pt x="3891157" y="1663430"/>
                </a:lnTo>
                <a:cubicBezTo>
                  <a:pt x="3784980" y="1716517"/>
                  <a:pt x="3853842" y="1688728"/>
                  <a:pt x="3618783" y="1692613"/>
                </a:cubicBezTo>
                <a:lnTo>
                  <a:pt x="2675200" y="1702341"/>
                </a:lnTo>
                <a:cubicBezTo>
                  <a:pt x="2571438" y="1699098"/>
                  <a:pt x="2467348" y="1701479"/>
                  <a:pt x="2363915" y="1692613"/>
                </a:cubicBezTo>
                <a:cubicBezTo>
                  <a:pt x="2352267" y="1691615"/>
                  <a:pt x="2345189" y="1678386"/>
                  <a:pt x="2334732" y="1673158"/>
                </a:cubicBezTo>
                <a:cubicBezTo>
                  <a:pt x="2325561" y="1668572"/>
                  <a:pt x="2315277" y="1666673"/>
                  <a:pt x="2305549" y="1663430"/>
                </a:cubicBezTo>
                <a:cubicBezTo>
                  <a:pt x="2271591" y="1629474"/>
                  <a:pt x="2288994" y="1652676"/>
                  <a:pt x="2266638" y="1585609"/>
                </a:cubicBezTo>
                <a:lnTo>
                  <a:pt x="2247183" y="1527243"/>
                </a:lnTo>
                <a:cubicBezTo>
                  <a:pt x="2243940" y="1517515"/>
                  <a:pt x="2239466" y="1508115"/>
                  <a:pt x="2237455" y="1498060"/>
                </a:cubicBezTo>
                <a:cubicBezTo>
                  <a:pt x="2234212" y="1481847"/>
                  <a:pt x="2232077" y="1465373"/>
                  <a:pt x="2227727" y="1449421"/>
                </a:cubicBezTo>
                <a:cubicBezTo>
                  <a:pt x="2222331" y="1429636"/>
                  <a:pt x="2219648" y="1408118"/>
                  <a:pt x="2208272" y="1391055"/>
                </a:cubicBezTo>
                <a:lnTo>
                  <a:pt x="2169361" y="1332690"/>
                </a:lnTo>
                <a:cubicBezTo>
                  <a:pt x="2162876" y="1313235"/>
                  <a:pt x="2161281" y="1291388"/>
                  <a:pt x="2149906" y="1274324"/>
                </a:cubicBezTo>
                <a:cubicBezTo>
                  <a:pt x="2130369" y="1245018"/>
                  <a:pt x="2125804" y="1240784"/>
                  <a:pt x="2110995" y="1206230"/>
                </a:cubicBezTo>
                <a:cubicBezTo>
                  <a:pt x="2106956" y="1196805"/>
                  <a:pt x="2108518" y="1184298"/>
                  <a:pt x="2101268" y="1177047"/>
                </a:cubicBezTo>
                <a:cubicBezTo>
                  <a:pt x="2094017" y="1169796"/>
                  <a:pt x="2081256" y="1171905"/>
                  <a:pt x="2072085" y="1167319"/>
                </a:cubicBezTo>
                <a:cubicBezTo>
                  <a:pt x="1988332" y="1125443"/>
                  <a:pt x="2060294" y="1145505"/>
                  <a:pt x="1974808" y="1128409"/>
                </a:cubicBezTo>
                <a:cubicBezTo>
                  <a:pt x="1931161" y="1084760"/>
                  <a:pt x="1982995" y="1130795"/>
                  <a:pt x="1926170" y="1099226"/>
                </a:cubicBezTo>
                <a:cubicBezTo>
                  <a:pt x="1905730" y="1087871"/>
                  <a:pt x="1867804" y="1060315"/>
                  <a:pt x="1867804" y="1060315"/>
                </a:cubicBezTo>
                <a:cubicBezTo>
                  <a:pt x="1861319" y="1050587"/>
                  <a:pt x="1856616" y="1039399"/>
                  <a:pt x="1848349" y="1031132"/>
                </a:cubicBezTo>
                <a:cubicBezTo>
                  <a:pt x="1818857" y="1001640"/>
                  <a:pt x="1793931" y="1008072"/>
                  <a:pt x="1751072" y="1001949"/>
                </a:cubicBezTo>
                <a:cubicBezTo>
                  <a:pt x="1717720" y="951921"/>
                  <a:pt x="1748756" y="990369"/>
                  <a:pt x="1702434" y="953311"/>
                </a:cubicBezTo>
                <a:cubicBezTo>
                  <a:pt x="1695272" y="947582"/>
                  <a:pt x="1691408" y="937468"/>
                  <a:pt x="1682978" y="933855"/>
                </a:cubicBezTo>
                <a:cubicBezTo>
                  <a:pt x="1667781" y="927342"/>
                  <a:pt x="1650553" y="927370"/>
                  <a:pt x="1634340" y="924128"/>
                </a:cubicBezTo>
                <a:cubicBezTo>
                  <a:pt x="1578259" y="886739"/>
                  <a:pt x="1632357" y="919108"/>
                  <a:pt x="1575974" y="894945"/>
                </a:cubicBezTo>
                <a:cubicBezTo>
                  <a:pt x="1562645" y="889233"/>
                  <a:pt x="1550527" y="880876"/>
                  <a:pt x="1537063" y="875490"/>
                </a:cubicBezTo>
                <a:cubicBezTo>
                  <a:pt x="1518022" y="867874"/>
                  <a:pt x="1498153" y="862519"/>
                  <a:pt x="1478698" y="856034"/>
                </a:cubicBezTo>
                <a:lnTo>
                  <a:pt x="1449515" y="846307"/>
                </a:lnTo>
                <a:cubicBezTo>
                  <a:pt x="1365880" y="790548"/>
                  <a:pt x="1471698" y="857398"/>
                  <a:pt x="1391149" y="817124"/>
                </a:cubicBezTo>
                <a:cubicBezTo>
                  <a:pt x="1380692" y="811895"/>
                  <a:pt x="1371095" y="804971"/>
                  <a:pt x="1361966" y="797668"/>
                </a:cubicBezTo>
                <a:cubicBezTo>
                  <a:pt x="1354804" y="791939"/>
                  <a:pt x="1350374" y="782932"/>
                  <a:pt x="1342510" y="778213"/>
                </a:cubicBezTo>
                <a:cubicBezTo>
                  <a:pt x="1333717" y="772937"/>
                  <a:pt x="1322498" y="773071"/>
                  <a:pt x="1313327" y="768485"/>
                </a:cubicBezTo>
                <a:cubicBezTo>
                  <a:pt x="1302870" y="763257"/>
                  <a:pt x="1293872" y="755515"/>
                  <a:pt x="1284144" y="749030"/>
                </a:cubicBezTo>
                <a:cubicBezTo>
                  <a:pt x="1277659" y="739302"/>
                  <a:pt x="1272956" y="728114"/>
                  <a:pt x="1264689" y="719847"/>
                </a:cubicBezTo>
                <a:cubicBezTo>
                  <a:pt x="1256422" y="711580"/>
                  <a:pt x="1241702" y="710306"/>
                  <a:pt x="1235506" y="700392"/>
                </a:cubicBezTo>
                <a:cubicBezTo>
                  <a:pt x="1224637" y="683002"/>
                  <a:pt x="1222536" y="661481"/>
                  <a:pt x="1216051" y="642026"/>
                </a:cubicBezTo>
                <a:cubicBezTo>
                  <a:pt x="1170923" y="506640"/>
                  <a:pt x="930706" y="635541"/>
                  <a:pt x="788034" y="632298"/>
                </a:cubicBezTo>
                <a:cubicBezTo>
                  <a:pt x="665311" y="583210"/>
                  <a:pt x="819615" y="640911"/>
                  <a:pt x="681029" y="603115"/>
                </a:cubicBezTo>
                <a:cubicBezTo>
                  <a:pt x="664183" y="598521"/>
                  <a:pt x="649237" y="588254"/>
                  <a:pt x="632391" y="583660"/>
                </a:cubicBezTo>
                <a:cubicBezTo>
                  <a:pt x="613362" y="578470"/>
                  <a:pt x="593160" y="578716"/>
                  <a:pt x="574025" y="573932"/>
                </a:cubicBezTo>
                <a:cubicBezTo>
                  <a:pt x="554130" y="568958"/>
                  <a:pt x="515659" y="554477"/>
                  <a:pt x="515659" y="554477"/>
                </a:cubicBezTo>
                <a:cubicBezTo>
                  <a:pt x="349114" y="572981"/>
                  <a:pt x="371965" y="574620"/>
                  <a:pt x="116825" y="554477"/>
                </a:cubicBezTo>
                <a:cubicBezTo>
                  <a:pt x="96381" y="552863"/>
                  <a:pt x="77914" y="541506"/>
                  <a:pt x="58459" y="535021"/>
                </a:cubicBezTo>
                <a:lnTo>
                  <a:pt x="29276" y="525294"/>
                </a:lnTo>
                <a:cubicBezTo>
                  <a:pt x="13866" y="509883"/>
                  <a:pt x="93" y="501910"/>
                  <a:pt x="93" y="476655"/>
                </a:cubicBezTo>
                <a:cubicBezTo>
                  <a:pt x="93" y="418199"/>
                  <a:pt x="-1643" y="358878"/>
                  <a:pt x="9821" y="301558"/>
                </a:cubicBezTo>
                <a:cubicBezTo>
                  <a:pt x="12114" y="290094"/>
                  <a:pt x="28320" y="286850"/>
                  <a:pt x="39004" y="282102"/>
                </a:cubicBezTo>
                <a:cubicBezTo>
                  <a:pt x="57744" y="273773"/>
                  <a:pt x="80306" y="274022"/>
                  <a:pt x="97370" y="262647"/>
                </a:cubicBezTo>
                <a:cubicBezTo>
                  <a:pt x="115404" y="250625"/>
                  <a:pt x="132723" y="235382"/>
                  <a:pt x="155736" y="233464"/>
                </a:cubicBezTo>
                <a:cubicBezTo>
                  <a:pt x="184818" y="231040"/>
                  <a:pt x="236799" y="233464"/>
                  <a:pt x="253012" y="233464"/>
                </a:cubicBezTo>
                <a:close/>
              </a:path>
            </a:pathLst>
          </a:custGeom>
          <a:solidFill>
            <a:srgbClr val="92D050">
              <a:alpha val="18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4F855FA3-6BF5-494C-AE59-0BB1F8D7A41F}"/>
              </a:ext>
            </a:extLst>
          </p:cNvPr>
          <p:cNvSpPr/>
          <p:nvPr/>
        </p:nvSpPr>
        <p:spPr>
          <a:xfrm>
            <a:off x="1595804" y="2521041"/>
            <a:ext cx="5782961" cy="2323071"/>
          </a:xfrm>
          <a:custGeom>
            <a:avLst/>
            <a:gdLst>
              <a:gd name="connsiteX0" fmla="*/ 0 w 4337221"/>
              <a:gd name="connsiteY0" fmla="*/ 24714 h 1742303"/>
              <a:gd name="connsiteX1" fmla="*/ 0 w 4337221"/>
              <a:gd name="connsiteY1" fmla="*/ 24714 h 1742303"/>
              <a:gd name="connsiteX2" fmla="*/ 24713 w 4337221"/>
              <a:gd name="connsiteY2" fmla="*/ 926757 h 1742303"/>
              <a:gd name="connsiteX3" fmla="*/ 37070 w 4337221"/>
              <a:gd name="connsiteY3" fmla="*/ 976184 h 1742303"/>
              <a:gd name="connsiteX4" fmla="*/ 74140 w 4337221"/>
              <a:gd name="connsiteY4" fmla="*/ 1025611 h 1742303"/>
              <a:gd name="connsiteX5" fmla="*/ 98854 w 4337221"/>
              <a:gd name="connsiteY5" fmla="*/ 1272746 h 1742303"/>
              <a:gd name="connsiteX6" fmla="*/ 111210 w 4337221"/>
              <a:gd name="connsiteY6" fmla="*/ 1309816 h 1742303"/>
              <a:gd name="connsiteX7" fmla="*/ 123567 w 4337221"/>
              <a:gd name="connsiteY7" fmla="*/ 1359243 h 1742303"/>
              <a:gd name="connsiteX8" fmla="*/ 148281 w 4337221"/>
              <a:gd name="connsiteY8" fmla="*/ 1396314 h 1742303"/>
              <a:gd name="connsiteX9" fmla="*/ 160638 w 4337221"/>
              <a:gd name="connsiteY9" fmla="*/ 1433384 h 1742303"/>
              <a:gd name="connsiteX10" fmla="*/ 234778 w 4337221"/>
              <a:gd name="connsiteY10" fmla="*/ 1482811 h 1742303"/>
              <a:gd name="connsiteX11" fmla="*/ 271848 w 4337221"/>
              <a:gd name="connsiteY11" fmla="*/ 1519881 h 1742303"/>
              <a:gd name="connsiteX12" fmla="*/ 308919 w 4337221"/>
              <a:gd name="connsiteY12" fmla="*/ 1532238 h 1742303"/>
              <a:gd name="connsiteX13" fmla="*/ 383059 w 4337221"/>
              <a:gd name="connsiteY13" fmla="*/ 1569308 h 1742303"/>
              <a:gd name="connsiteX14" fmla="*/ 420129 w 4337221"/>
              <a:gd name="connsiteY14" fmla="*/ 1594022 h 1742303"/>
              <a:gd name="connsiteX15" fmla="*/ 457200 w 4337221"/>
              <a:gd name="connsiteY15" fmla="*/ 1606378 h 1742303"/>
              <a:gd name="connsiteX16" fmla="*/ 518983 w 4337221"/>
              <a:gd name="connsiteY16" fmla="*/ 1631092 h 1742303"/>
              <a:gd name="connsiteX17" fmla="*/ 580767 w 4337221"/>
              <a:gd name="connsiteY17" fmla="*/ 1668162 h 1742303"/>
              <a:gd name="connsiteX18" fmla="*/ 617838 w 4337221"/>
              <a:gd name="connsiteY18" fmla="*/ 1680519 h 1742303"/>
              <a:gd name="connsiteX19" fmla="*/ 654908 w 4337221"/>
              <a:gd name="connsiteY19" fmla="*/ 1705232 h 1742303"/>
              <a:gd name="connsiteX20" fmla="*/ 741405 w 4337221"/>
              <a:gd name="connsiteY20" fmla="*/ 1742303 h 1742303"/>
              <a:gd name="connsiteX21" fmla="*/ 827902 w 4337221"/>
              <a:gd name="connsiteY21" fmla="*/ 1729946 h 1742303"/>
              <a:gd name="connsiteX22" fmla="*/ 951470 w 4337221"/>
              <a:gd name="connsiteY22" fmla="*/ 1717589 h 1742303"/>
              <a:gd name="connsiteX23" fmla="*/ 1075038 w 4337221"/>
              <a:gd name="connsiteY23" fmla="*/ 1692876 h 1742303"/>
              <a:gd name="connsiteX24" fmla="*/ 1186248 w 4337221"/>
              <a:gd name="connsiteY24" fmla="*/ 1680519 h 1742303"/>
              <a:gd name="connsiteX25" fmla="*/ 1285102 w 4337221"/>
              <a:gd name="connsiteY25" fmla="*/ 1668162 h 1742303"/>
              <a:gd name="connsiteX26" fmla="*/ 1705232 w 4337221"/>
              <a:gd name="connsiteY26" fmla="*/ 1655805 h 1742303"/>
              <a:gd name="connsiteX27" fmla="*/ 1816443 w 4337221"/>
              <a:gd name="connsiteY27" fmla="*/ 1631092 h 1742303"/>
              <a:gd name="connsiteX28" fmla="*/ 1865870 w 4337221"/>
              <a:gd name="connsiteY28" fmla="*/ 1618735 h 1742303"/>
              <a:gd name="connsiteX29" fmla="*/ 1964724 w 4337221"/>
              <a:gd name="connsiteY29" fmla="*/ 1569308 h 1742303"/>
              <a:gd name="connsiteX30" fmla="*/ 2063578 w 4337221"/>
              <a:gd name="connsiteY30" fmla="*/ 1519881 h 1742303"/>
              <a:gd name="connsiteX31" fmla="*/ 2100648 w 4337221"/>
              <a:gd name="connsiteY31" fmla="*/ 1482811 h 1742303"/>
              <a:gd name="connsiteX32" fmla="*/ 2187146 w 4337221"/>
              <a:gd name="connsiteY32" fmla="*/ 1433384 h 1742303"/>
              <a:gd name="connsiteX33" fmla="*/ 2323070 w 4337221"/>
              <a:gd name="connsiteY33" fmla="*/ 1346887 h 1742303"/>
              <a:gd name="connsiteX34" fmla="*/ 2323070 w 4337221"/>
              <a:gd name="connsiteY34" fmla="*/ 1346887 h 1742303"/>
              <a:gd name="connsiteX35" fmla="*/ 2421924 w 4337221"/>
              <a:gd name="connsiteY35" fmla="*/ 1297459 h 1742303"/>
              <a:gd name="connsiteX36" fmla="*/ 2483708 w 4337221"/>
              <a:gd name="connsiteY36" fmla="*/ 1260389 h 1742303"/>
              <a:gd name="connsiteX37" fmla="*/ 2681416 w 4337221"/>
              <a:gd name="connsiteY37" fmla="*/ 1198605 h 1742303"/>
              <a:gd name="connsiteX38" fmla="*/ 2940908 w 4337221"/>
              <a:gd name="connsiteY38" fmla="*/ 1210962 h 1742303"/>
              <a:gd name="connsiteX39" fmla="*/ 2977978 w 4337221"/>
              <a:gd name="connsiteY39" fmla="*/ 1235676 h 1742303"/>
              <a:gd name="connsiteX40" fmla="*/ 3027405 w 4337221"/>
              <a:gd name="connsiteY40" fmla="*/ 1248032 h 1742303"/>
              <a:gd name="connsiteX41" fmla="*/ 3064475 w 4337221"/>
              <a:gd name="connsiteY41" fmla="*/ 1272746 h 1742303"/>
              <a:gd name="connsiteX42" fmla="*/ 3113902 w 4337221"/>
              <a:gd name="connsiteY42" fmla="*/ 1285103 h 1742303"/>
              <a:gd name="connsiteX43" fmla="*/ 3212756 w 4337221"/>
              <a:gd name="connsiteY43" fmla="*/ 1309816 h 1742303"/>
              <a:gd name="connsiteX44" fmla="*/ 3583459 w 4337221"/>
              <a:gd name="connsiteY44" fmla="*/ 1297459 h 1742303"/>
              <a:gd name="connsiteX45" fmla="*/ 3719383 w 4337221"/>
              <a:gd name="connsiteY45" fmla="*/ 1272746 h 1742303"/>
              <a:gd name="connsiteX46" fmla="*/ 3768810 w 4337221"/>
              <a:gd name="connsiteY46" fmla="*/ 1260389 h 1742303"/>
              <a:gd name="connsiteX47" fmla="*/ 3917092 w 4337221"/>
              <a:gd name="connsiteY47" fmla="*/ 1235676 h 1742303"/>
              <a:gd name="connsiteX48" fmla="*/ 3991232 w 4337221"/>
              <a:gd name="connsiteY48" fmla="*/ 1210962 h 1742303"/>
              <a:gd name="connsiteX49" fmla="*/ 4090086 w 4337221"/>
              <a:gd name="connsiteY49" fmla="*/ 1173892 h 1742303"/>
              <a:gd name="connsiteX50" fmla="*/ 4250724 w 4337221"/>
              <a:gd name="connsiteY50" fmla="*/ 1136822 h 1742303"/>
              <a:gd name="connsiteX51" fmla="*/ 4337221 w 4337221"/>
              <a:gd name="connsiteY51" fmla="*/ 1037968 h 1742303"/>
              <a:gd name="connsiteX52" fmla="*/ 4300151 w 4337221"/>
              <a:gd name="connsiteY52" fmla="*/ 840259 h 1742303"/>
              <a:gd name="connsiteX53" fmla="*/ 4263081 w 4337221"/>
              <a:gd name="connsiteY53" fmla="*/ 704335 h 1742303"/>
              <a:gd name="connsiteX54" fmla="*/ 4213654 w 4337221"/>
              <a:gd name="connsiteY54" fmla="*/ 605481 h 1742303"/>
              <a:gd name="connsiteX55" fmla="*/ 4164227 w 4337221"/>
              <a:gd name="connsiteY55" fmla="*/ 531341 h 1742303"/>
              <a:gd name="connsiteX56" fmla="*/ 4127156 w 4337221"/>
              <a:gd name="connsiteY56" fmla="*/ 420130 h 1742303"/>
              <a:gd name="connsiteX57" fmla="*/ 4114800 w 4337221"/>
              <a:gd name="connsiteY57" fmla="*/ 370703 h 1742303"/>
              <a:gd name="connsiteX58" fmla="*/ 4090086 w 4337221"/>
              <a:gd name="connsiteY58" fmla="*/ 296562 h 1742303"/>
              <a:gd name="connsiteX59" fmla="*/ 4077729 w 4337221"/>
              <a:gd name="connsiteY59" fmla="*/ 259492 h 1742303"/>
              <a:gd name="connsiteX60" fmla="*/ 4028302 w 4337221"/>
              <a:gd name="connsiteY60" fmla="*/ 185351 h 1742303"/>
              <a:gd name="connsiteX61" fmla="*/ 3941805 w 4337221"/>
              <a:gd name="connsiteY61" fmla="*/ 160638 h 1742303"/>
              <a:gd name="connsiteX62" fmla="*/ 3867665 w 4337221"/>
              <a:gd name="connsiteY62" fmla="*/ 135924 h 1742303"/>
              <a:gd name="connsiteX63" fmla="*/ 3830594 w 4337221"/>
              <a:gd name="connsiteY63" fmla="*/ 123568 h 1742303"/>
              <a:gd name="connsiteX64" fmla="*/ 3472248 w 4337221"/>
              <a:gd name="connsiteY64" fmla="*/ 98854 h 1742303"/>
              <a:gd name="connsiteX65" fmla="*/ 3373394 w 4337221"/>
              <a:gd name="connsiteY65" fmla="*/ 86497 h 1742303"/>
              <a:gd name="connsiteX66" fmla="*/ 3027405 w 4337221"/>
              <a:gd name="connsiteY66" fmla="*/ 49427 h 1742303"/>
              <a:gd name="connsiteX67" fmla="*/ 2928551 w 4337221"/>
              <a:gd name="connsiteY67" fmla="*/ 37070 h 1742303"/>
              <a:gd name="connsiteX68" fmla="*/ 2533135 w 4337221"/>
              <a:gd name="connsiteY68" fmla="*/ 24714 h 1742303"/>
              <a:gd name="connsiteX69" fmla="*/ 1210962 w 4337221"/>
              <a:gd name="connsiteY69" fmla="*/ 37070 h 1742303"/>
              <a:gd name="connsiteX70" fmla="*/ 1112108 w 4337221"/>
              <a:gd name="connsiteY70" fmla="*/ 49427 h 1742303"/>
              <a:gd name="connsiteX71" fmla="*/ 963827 w 4337221"/>
              <a:gd name="connsiteY71" fmla="*/ 74141 h 1742303"/>
              <a:gd name="connsiteX72" fmla="*/ 716692 w 4337221"/>
              <a:gd name="connsiteY72" fmla="*/ 98854 h 1742303"/>
              <a:gd name="connsiteX73" fmla="*/ 420129 w 4337221"/>
              <a:gd name="connsiteY73" fmla="*/ 98854 h 1742303"/>
              <a:gd name="connsiteX74" fmla="*/ 234778 w 4337221"/>
              <a:gd name="connsiteY74" fmla="*/ 86497 h 1742303"/>
              <a:gd name="connsiteX75" fmla="*/ 148281 w 4337221"/>
              <a:gd name="connsiteY75" fmla="*/ 74141 h 1742303"/>
              <a:gd name="connsiteX76" fmla="*/ 111210 w 4337221"/>
              <a:gd name="connsiteY76" fmla="*/ 37070 h 1742303"/>
              <a:gd name="connsiteX77" fmla="*/ 37070 w 4337221"/>
              <a:gd name="connsiteY77" fmla="*/ 0 h 1742303"/>
              <a:gd name="connsiteX78" fmla="*/ 0 w 4337221"/>
              <a:gd name="connsiteY78" fmla="*/ 24714 h 1742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4337221" h="1742303">
                <a:moveTo>
                  <a:pt x="0" y="24714"/>
                </a:moveTo>
                <a:lnTo>
                  <a:pt x="0" y="24714"/>
                </a:lnTo>
                <a:cubicBezTo>
                  <a:pt x="8238" y="325395"/>
                  <a:pt x="13003" y="626191"/>
                  <a:pt x="24713" y="926757"/>
                </a:cubicBezTo>
                <a:cubicBezTo>
                  <a:pt x="25374" y="943727"/>
                  <a:pt x="29475" y="960994"/>
                  <a:pt x="37070" y="976184"/>
                </a:cubicBezTo>
                <a:cubicBezTo>
                  <a:pt x="46280" y="994604"/>
                  <a:pt x="61783" y="1009135"/>
                  <a:pt x="74140" y="1025611"/>
                </a:cubicBezTo>
                <a:cubicBezTo>
                  <a:pt x="111115" y="1136533"/>
                  <a:pt x="72612" y="1010318"/>
                  <a:pt x="98854" y="1272746"/>
                </a:cubicBezTo>
                <a:cubicBezTo>
                  <a:pt x="100150" y="1285706"/>
                  <a:pt x="107632" y="1297292"/>
                  <a:pt x="111210" y="1309816"/>
                </a:cubicBezTo>
                <a:cubicBezTo>
                  <a:pt x="115875" y="1326145"/>
                  <a:pt x="116877" y="1343633"/>
                  <a:pt x="123567" y="1359243"/>
                </a:cubicBezTo>
                <a:cubicBezTo>
                  <a:pt x="129417" y="1372893"/>
                  <a:pt x="141639" y="1383031"/>
                  <a:pt x="148281" y="1396314"/>
                </a:cubicBezTo>
                <a:cubicBezTo>
                  <a:pt x="154106" y="1407964"/>
                  <a:pt x="151428" y="1424174"/>
                  <a:pt x="160638" y="1433384"/>
                </a:cubicBezTo>
                <a:cubicBezTo>
                  <a:pt x="181640" y="1454386"/>
                  <a:pt x="213776" y="1461809"/>
                  <a:pt x="234778" y="1482811"/>
                </a:cubicBezTo>
                <a:cubicBezTo>
                  <a:pt x="247135" y="1495168"/>
                  <a:pt x="257308" y="1510188"/>
                  <a:pt x="271848" y="1519881"/>
                </a:cubicBezTo>
                <a:cubicBezTo>
                  <a:pt x="282686" y="1527106"/>
                  <a:pt x="297016" y="1526948"/>
                  <a:pt x="308919" y="1532238"/>
                </a:cubicBezTo>
                <a:cubicBezTo>
                  <a:pt x="334168" y="1543460"/>
                  <a:pt x="358906" y="1555889"/>
                  <a:pt x="383059" y="1569308"/>
                </a:cubicBezTo>
                <a:cubicBezTo>
                  <a:pt x="396041" y="1576520"/>
                  <a:pt x="406846" y="1587381"/>
                  <a:pt x="420129" y="1594022"/>
                </a:cubicBezTo>
                <a:cubicBezTo>
                  <a:pt x="431779" y="1599847"/>
                  <a:pt x="445004" y="1601805"/>
                  <a:pt x="457200" y="1606378"/>
                </a:cubicBezTo>
                <a:cubicBezTo>
                  <a:pt x="477969" y="1614166"/>
                  <a:pt x="499144" y="1621172"/>
                  <a:pt x="518983" y="1631092"/>
                </a:cubicBezTo>
                <a:cubicBezTo>
                  <a:pt x="540465" y="1641833"/>
                  <a:pt x="559285" y="1657421"/>
                  <a:pt x="580767" y="1668162"/>
                </a:cubicBezTo>
                <a:cubicBezTo>
                  <a:pt x="592417" y="1673987"/>
                  <a:pt x="606188" y="1674694"/>
                  <a:pt x="617838" y="1680519"/>
                </a:cubicBezTo>
                <a:cubicBezTo>
                  <a:pt x="631121" y="1687160"/>
                  <a:pt x="642014" y="1697864"/>
                  <a:pt x="654908" y="1705232"/>
                </a:cubicBezTo>
                <a:cubicBezTo>
                  <a:pt x="697663" y="1729664"/>
                  <a:pt x="699815" y="1728439"/>
                  <a:pt x="741405" y="1742303"/>
                </a:cubicBezTo>
                <a:cubicBezTo>
                  <a:pt x="770237" y="1738184"/>
                  <a:pt x="798976" y="1733349"/>
                  <a:pt x="827902" y="1729946"/>
                </a:cubicBezTo>
                <a:cubicBezTo>
                  <a:pt x="869013" y="1725109"/>
                  <a:pt x="910533" y="1723729"/>
                  <a:pt x="951470" y="1717589"/>
                </a:cubicBezTo>
                <a:cubicBezTo>
                  <a:pt x="993010" y="1711358"/>
                  <a:pt x="1033290" y="1697515"/>
                  <a:pt x="1075038" y="1692876"/>
                </a:cubicBezTo>
                <a:lnTo>
                  <a:pt x="1186248" y="1680519"/>
                </a:lnTo>
                <a:cubicBezTo>
                  <a:pt x="1219228" y="1676639"/>
                  <a:pt x="1251932" y="1669742"/>
                  <a:pt x="1285102" y="1668162"/>
                </a:cubicBezTo>
                <a:cubicBezTo>
                  <a:pt x="1425047" y="1661498"/>
                  <a:pt x="1565189" y="1659924"/>
                  <a:pt x="1705232" y="1655805"/>
                </a:cubicBezTo>
                <a:lnTo>
                  <a:pt x="1816443" y="1631092"/>
                </a:lnTo>
                <a:cubicBezTo>
                  <a:pt x="1832991" y="1627273"/>
                  <a:pt x="1850194" y="1625267"/>
                  <a:pt x="1865870" y="1618735"/>
                </a:cubicBezTo>
                <a:cubicBezTo>
                  <a:pt x="1899877" y="1604565"/>
                  <a:pt x="1931773" y="1585784"/>
                  <a:pt x="1964724" y="1569308"/>
                </a:cubicBezTo>
                <a:cubicBezTo>
                  <a:pt x="1964727" y="1569306"/>
                  <a:pt x="2063575" y="1519884"/>
                  <a:pt x="2063578" y="1519881"/>
                </a:cubicBezTo>
                <a:cubicBezTo>
                  <a:pt x="2075935" y="1507524"/>
                  <a:pt x="2087223" y="1493998"/>
                  <a:pt x="2100648" y="1482811"/>
                </a:cubicBezTo>
                <a:cubicBezTo>
                  <a:pt x="2126848" y="1460978"/>
                  <a:pt x="2156929" y="1448492"/>
                  <a:pt x="2187146" y="1433384"/>
                </a:cubicBezTo>
                <a:cubicBezTo>
                  <a:pt x="2250266" y="1370264"/>
                  <a:pt x="2208586" y="1404129"/>
                  <a:pt x="2323070" y="1346887"/>
                </a:cubicBezTo>
                <a:lnTo>
                  <a:pt x="2323070" y="1346887"/>
                </a:lnTo>
                <a:cubicBezTo>
                  <a:pt x="2386083" y="1299626"/>
                  <a:pt x="2352517" y="1314811"/>
                  <a:pt x="2421924" y="1297459"/>
                </a:cubicBezTo>
                <a:cubicBezTo>
                  <a:pt x="2442519" y="1285102"/>
                  <a:pt x="2461633" y="1269850"/>
                  <a:pt x="2483708" y="1260389"/>
                </a:cubicBezTo>
                <a:cubicBezTo>
                  <a:pt x="2530255" y="1240441"/>
                  <a:pt x="2628800" y="1213639"/>
                  <a:pt x="2681416" y="1198605"/>
                </a:cubicBezTo>
                <a:cubicBezTo>
                  <a:pt x="2767913" y="1202724"/>
                  <a:pt x="2854981" y="1200221"/>
                  <a:pt x="2940908" y="1210962"/>
                </a:cubicBezTo>
                <a:cubicBezTo>
                  <a:pt x="2955644" y="1212804"/>
                  <a:pt x="2964328" y="1229826"/>
                  <a:pt x="2977978" y="1235676"/>
                </a:cubicBezTo>
                <a:cubicBezTo>
                  <a:pt x="2993588" y="1242366"/>
                  <a:pt x="3010929" y="1243913"/>
                  <a:pt x="3027405" y="1248032"/>
                </a:cubicBezTo>
                <a:cubicBezTo>
                  <a:pt x="3039762" y="1256270"/>
                  <a:pt x="3050825" y="1266896"/>
                  <a:pt x="3064475" y="1272746"/>
                </a:cubicBezTo>
                <a:cubicBezTo>
                  <a:pt x="3080085" y="1279436"/>
                  <a:pt x="3097573" y="1280438"/>
                  <a:pt x="3113902" y="1285103"/>
                </a:cubicBezTo>
                <a:cubicBezTo>
                  <a:pt x="3202555" y="1310432"/>
                  <a:pt x="3087156" y="1284695"/>
                  <a:pt x="3212756" y="1309816"/>
                </a:cubicBezTo>
                <a:cubicBezTo>
                  <a:pt x="3336324" y="1305697"/>
                  <a:pt x="3460013" y="1304317"/>
                  <a:pt x="3583459" y="1297459"/>
                </a:cubicBezTo>
                <a:cubicBezTo>
                  <a:pt x="3601353" y="1296465"/>
                  <a:pt x="3697548" y="1277598"/>
                  <a:pt x="3719383" y="1272746"/>
                </a:cubicBezTo>
                <a:cubicBezTo>
                  <a:pt x="3735961" y="1269062"/>
                  <a:pt x="3752101" y="1263427"/>
                  <a:pt x="3768810" y="1260389"/>
                </a:cubicBezTo>
                <a:cubicBezTo>
                  <a:pt x="3821835" y="1250748"/>
                  <a:pt x="3865878" y="1249643"/>
                  <a:pt x="3917092" y="1235676"/>
                </a:cubicBezTo>
                <a:cubicBezTo>
                  <a:pt x="3942224" y="1228822"/>
                  <a:pt x="3967045" y="1220637"/>
                  <a:pt x="3991232" y="1210962"/>
                </a:cubicBezTo>
                <a:cubicBezTo>
                  <a:pt x="4017976" y="1200265"/>
                  <a:pt x="4059651" y="1182193"/>
                  <a:pt x="4090086" y="1173892"/>
                </a:cubicBezTo>
                <a:cubicBezTo>
                  <a:pt x="4172064" y="1151534"/>
                  <a:pt x="4178668" y="1151232"/>
                  <a:pt x="4250724" y="1136822"/>
                </a:cubicBezTo>
                <a:cubicBezTo>
                  <a:pt x="4338995" y="1077975"/>
                  <a:pt x="4317662" y="1116210"/>
                  <a:pt x="4337221" y="1037968"/>
                </a:cubicBezTo>
                <a:cubicBezTo>
                  <a:pt x="4309281" y="730608"/>
                  <a:pt x="4348381" y="1017097"/>
                  <a:pt x="4300151" y="840259"/>
                </a:cubicBezTo>
                <a:cubicBezTo>
                  <a:pt x="4267792" y="721613"/>
                  <a:pt x="4311578" y="809413"/>
                  <a:pt x="4263081" y="704335"/>
                </a:cubicBezTo>
                <a:cubicBezTo>
                  <a:pt x="4247643" y="670885"/>
                  <a:pt x="4234090" y="636134"/>
                  <a:pt x="4213654" y="605481"/>
                </a:cubicBezTo>
                <a:lnTo>
                  <a:pt x="4164227" y="531341"/>
                </a:lnTo>
                <a:cubicBezTo>
                  <a:pt x="4134612" y="412882"/>
                  <a:pt x="4173692" y="559739"/>
                  <a:pt x="4127156" y="420130"/>
                </a:cubicBezTo>
                <a:cubicBezTo>
                  <a:pt x="4121786" y="404019"/>
                  <a:pt x="4119680" y="386969"/>
                  <a:pt x="4114800" y="370703"/>
                </a:cubicBezTo>
                <a:cubicBezTo>
                  <a:pt x="4107315" y="345751"/>
                  <a:pt x="4098324" y="321276"/>
                  <a:pt x="4090086" y="296562"/>
                </a:cubicBezTo>
                <a:lnTo>
                  <a:pt x="4077729" y="259492"/>
                </a:lnTo>
                <a:cubicBezTo>
                  <a:pt x="4064774" y="220626"/>
                  <a:pt x="4067973" y="211798"/>
                  <a:pt x="4028302" y="185351"/>
                </a:cubicBezTo>
                <a:cubicBezTo>
                  <a:pt x="4016979" y="177803"/>
                  <a:pt x="3949290" y="162884"/>
                  <a:pt x="3941805" y="160638"/>
                </a:cubicBezTo>
                <a:cubicBezTo>
                  <a:pt x="3916853" y="153152"/>
                  <a:pt x="3892378" y="144162"/>
                  <a:pt x="3867665" y="135924"/>
                </a:cubicBezTo>
                <a:cubicBezTo>
                  <a:pt x="3855308" y="131805"/>
                  <a:pt x="3843597" y="124333"/>
                  <a:pt x="3830594" y="123568"/>
                </a:cubicBezTo>
                <a:cubicBezTo>
                  <a:pt x="3695908" y="115645"/>
                  <a:pt x="3602118" y="111841"/>
                  <a:pt x="3472248" y="98854"/>
                </a:cubicBezTo>
                <a:cubicBezTo>
                  <a:pt x="3439205" y="95550"/>
                  <a:pt x="3406399" y="90164"/>
                  <a:pt x="3373394" y="86497"/>
                </a:cubicBezTo>
                <a:cubicBezTo>
                  <a:pt x="3163576" y="63184"/>
                  <a:pt x="3312638" y="85082"/>
                  <a:pt x="3027405" y="49427"/>
                </a:cubicBezTo>
                <a:cubicBezTo>
                  <a:pt x="2994454" y="45308"/>
                  <a:pt x="2961717" y="38728"/>
                  <a:pt x="2928551" y="37070"/>
                </a:cubicBezTo>
                <a:cubicBezTo>
                  <a:pt x="2796846" y="30485"/>
                  <a:pt x="2664940" y="28833"/>
                  <a:pt x="2533135" y="24714"/>
                </a:cubicBezTo>
                <a:lnTo>
                  <a:pt x="1210962" y="37070"/>
                </a:lnTo>
                <a:cubicBezTo>
                  <a:pt x="1177759" y="37647"/>
                  <a:pt x="1145024" y="45038"/>
                  <a:pt x="1112108" y="49427"/>
                </a:cubicBezTo>
                <a:cubicBezTo>
                  <a:pt x="772631" y="94691"/>
                  <a:pt x="1221599" y="34484"/>
                  <a:pt x="963827" y="74141"/>
                </a:cubicBezTo>
                <a:cubicBezTo>
                  <a:pt x="876346" y="87599"/>
                  <a:pt x="807573" y="91280"/>
                  <a:pt x="716692" y="98854"/>
                </a:cubicBezTo>
                <a:cubicBezTo>
                  <a:pt x="588511" y="130900"/>
                  <a:pt x="678085" y="113595"/>
                  <a:pt x="420129" y="98854"/>
                </a:cubicBezTo>
                <a:lnTo>
                  <a:pt x="234778" y="86497"/>
                </a:lnTo>
                <a:cubicBezTo>
                  <a:pt x="205946" y="82378"/>
                  <a:pt x="175323" y="84958"/>
                  <a:pt x="148281" y="74141"/>
                </a:cubicBezTo>
                <a:cubicBezTo>
                  <a:pt x="132055" y="67651"/>
                  <a:pt x="124635" y="48257"/>
                  <a:pt x="111210" y="37070"/>
                </a:cubicBezTo>
                <a:cubicBezTo>
                  <a:pt x="79273" y="10456"/>
                  <a:pt x="74222" y="12384"/>
                  <a:pt x="37070" y="0"/>
                </a:cubicBezTo>
                <a:cubicBezTo>
                  <a:pt x="-8737" y="15270"/>
                  <a:pt x="6178" y="20595"/>
                  <a:pt x="0" y="24714"/>
                </a:cubicBezTo>
                <a:close/>
              </a:path>
            </a:pathLst>
          </a:cu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3B4FB-CAB7-CA47-86F3-9171936EA4CF}"/>
              </a:ext>
            </a:extLst>
          </p:cNvPr>
          <p:cNvSpPr txBox="1"/>
          <p:nvPr/>
        </p:nvSpPr>
        <p:spPr>
          <a:xfrm>
            <a:off x="4111030" y="3009299"/>
            <a:ext cx="19688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Западная</a:t>
            </a:r>
          </a:p>
          <a:p>
            <a:r>
              <a:rPr lang="ru-RU" sz="2400" b="1" dirty="0"/>
              <a:t>цивилизация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6AC4F-684C-D44C-8EB2-AD46C0BD0DCC}"/>
              </a:ext>
            </a:extLst>
          </p:cNvPr>
          <p:cNvSpPr txBox="1"/>
          <p:nvPr/>
        </p:nvSpPr>
        <p:spPr>
          <a:xfrm>
            <a:off x="9336759" y="3439601"/>
            <a:ext cx="266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D9AB8B-5206-4344-A670-2AF41AB4B388}"/>
              </a:ext>
            </a:extLst>
          </p:cNvPr>
          <p:cNvSpPr txBox="1"/>
          <p:nvPr/>
        </p:nvSpPr>
        <p:spPr>
          <a:xfrm>
            <a:off x="10011448" y="3659532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0B317B-BCA3-EF43-B699-1F42641B9A10}"/>
              </a:ext>
            </a:extLst>
          </p:cNvPr>
          <p:cNvSpPr txBox="1"/>
          <p:nvPr/>
        </p:nvSpPr>
        <p:spPr>
          <a:xfrm>
            <a:off x="8764945" y="4190133"/>
            <a:ext cx="429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III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5BF68C-B53F-6247-9356-CF1C6A953F68}"/>
              </a:ext>
            </a:extLst>
          </p:cNvPr>
          <p:cNvSpPr txBox="1"/>
          <p:nvPr/>
        </p:nvSpPr>
        <p:spPr>
          <a:xfrm>
            <a:off x="7164428" y="4339176"/>
            <a:ext cx="449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IV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88A10-2C3F-804D-ACE5-77F037642B97}"/>
              </a:ext>
            </a:extLst>
          </p:cNvPr>
          <p:cNvSpPr txBox="1"/>
          <p:nvPr/>
        </p:nvSpPr>
        <p:spPr>
          <a:xfrm>
            <a:off x="4308002" y="6432474"/>
            <a:ext cx="367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V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811ECB-728D-9645-9527-F9406BED95E4}"/>
              </a:ext>
            </a:extLst>
          </p:cNvPr>
          <p:cNvSpPr txBox="1"/>
          <p:nvPr/>
        </p:nvSpPr>
        <p:spPr>
          <a:xfrm>
            <a:off x="6965004" y="6018393"/>
            <a:ext cx="449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VI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92994B-B8D0-9C48-932E-E153C9855E73}"/>
              </a:ext>
            </a:extLst>
          </p:cNvPr>
          <p:cNvSpPr txBox="1"/>
          <p:nvPr/>
        </p:nvSpPr>
        <p:spPr>
          <a:xfrm>
            <a:off x="2880459" y="3020025"/>
            <a:ext cx="530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VII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50F46D-494E-9249-8AC2-BB7A86B78417}"/>
              </a:ext>
            </a:extLst>
          </p:cNvPr>
          <p:cNvSpPr txBox="1"/>
          <p:nvPr/>
        </p:nvSpPr>
        <p:spPr>
          <a:xfrm>
            <a:off x="10011448" y="6553439"/>
            <a:ext cx="1571264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</a:rPr>
              <a:t>Западная</a:t>
            </a:r>
          </a:p>
          <a:p>
            <a:r>
              <a:rPr lang="ru-RU" sz="1867" b="1" dirty="0">
                <a:solidFill>
                  <a:schemeClr val="bg1"/>
                </a:solidFill>
              </a:rPr>
              <a:t>цивилизация</a:t>
            </a:r>
          </a:p>
        </p:txBody>
      </p:sp>
    </p:spTree>
    <p:extLst>
      <p:ext uri="{BB962C8B-B14F-4D97-AF65-F5344CB8AC3E}">
        <p14:creationId xmlns:p14="http://schemas.microsoft.com/office/powerpoint/2010/main" val="38417264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032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Объект 3">
            <a:extLst>
              <a:ext uri="{FF2B5EF4-FFF2-40B4-BE49-F238E27FC236}">
                <a16:creationId xmlns:a16="http://schemas.microsoft.com/office/drawing/2014/main" id="{245FCEB9-94C8-284B-9E62-0107B2FB65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49" y="1591683"/>
            <a:ext cx="14197263" cy="7002672"/>
          </a:xfrm>
        </p:spPr>
      </p:pic>
    </p:spTree>
    <p:extLst>
      <p:ext uri="{BB962C8B-B14F-4D97-AF65-F5344CB8AC3E}">
        <p14:creationId xmlns:p14="http://schemas.microsoft.com/office/powerpoint/2010/main" val="4046932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345" y="620223"/>
            <a:ext cx="13704067" cy="1363012"/>
          </a:xfrm>
        </p:spPr>
        <p:txBody>
          <a:bodyPr/>
          <a:lstStyle/>
          <a:p>
            <a:r>
              <a:rPr lang="ru-RU" dirty="0"/>
              <a:t>Возможные версии: 10 цивилизаций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22" y="2470997"/>
            <a:ext cx="11708525" cy="5822731"/>
          </a:xfr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530486" y="2477311"/>
            <a:ext cx="4954621" cy="2321668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DAC6C-3D49-B540-9DDE-59000F1CC067}"/>
              </a:ext>
            </a:extLst>
          </p:cNvPr>
          <p:cNvSpPr/>
          <p:nvPr/>
        </p:nvSpPr>
        <p:spPr>
          <a:xfrm>
            <a:off x="3151128" y="6018821"/>
            <a:ext cx="324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Латино-Американская</a:t>
            </a: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цивилизация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00C6D50-9C1E-8F41-BDC7-54B71A26E041}"/>
              </a:ext>
            </a:extLst>
          </p:cNvPr>
          <p:cNvSpPr/>
          <p:nvPr/>
        </p:nvSpPr>
        <p:spPr>
          <a:xfrm>
            <a:off x="2914934" y="5283138"/>
            <a:ext cx="2490281" cy="2944239"/>
          </a:xfrm>
          <a:custGeom>
            <a:avLst/>
            <a:gdLst>
              <a:gd name="connsiteX0" fmla="*/ 155643 w 1867711"/>
              <a:gd name="connsiteY0" fmla="*/ 369651 h 2208179"/>
              <a:gd name="connsiteX1" fmla="*/ 155643 w 1867711"/>
              <a:gd name="connsiteY1" fmla="*/ 369651 h 2208179"/>
              <a:gd name="connsiteX2" fmla="*/ 165371 w 1867711"/>
              <a:gd name="connsiteY2" fmla="*/ 223736 h 2208179"/>
              <a:gd name="connsiteX3" fmla="*/ 194554 w 1867711"/>
              <a:gd name="connsiteY3" fmla="*/ 204281 h 2208179"/>
              <a:gd name="connsiteX4" fmla="*/ 214009 w 1867711"/>
              <a:gd name="connsiteY4" fmla="*/ 184825 h 2208179"/>
              <a:gd name="connsiteX5" fmla="*/ 233464 w 1867711"/>
              <a:gd name="connsiteY5" fmla="*/ 155642 h 2208179"/>
              <a:gd name="connsiteX6" fmla="*/ 262647 w 1867711"/>
              <a:gd name="connsiteY6" fmla="*/ 145915 h 2208179"/>
              <a:gd name="connsiteX7" fmla="*/ 350196 w 1867711"/>
              <a:gd name="connsiteY7" fmla="*/ 97276 h 2208179"/>
              <a:gd name="connsiteX8" fmla="*/ 428017 w 1867711"/>
              <a:gd name="connsiteY8" fmla="*/ 77821 h 2208179"/>
              <a:gd name="connsiteX9" fmla="*/ 515566 w 1867711"/>
              <a:gd name="connsiteY9" fmla="*/ 48638 h 2208179"/>
              <a:gd name="connsiteX10" fmla="*/ 544749 w 1867711"/>
              <a:gd name="connsiteY10" fmla="*/ 38911 h 2208179"/>
              <a:gd name="connsiteX11" fmla="*/ 651754 w 1867711"/>
              <a:gd name="connsiteY11" fmla="*/ 19455 h 2208179"/>
              <a:gd name="connsiteX12" fmla="*/ 700392 w 1867711"/>
              <a:gd name="connsiteY12" fmla="*/ 9728 h 2208179"/>
              <a:gd name="connsiteX13" fmla="*/ 797668 w 1867711"/>
              <a:gd name="connsiteY13" fmla="*/ 0 h 2208179"/>
              <a:gd name="connsiteX14" fmla="*/ 1099226 w 1867711"/>
              <a:gd name="connsiteY14" fmla="*/ 9728 h 2208179"/>
              <a:gd name="connsiteX15" fmla="*/ 1128409 w 1867711"/>
              <a:gd name="connsiteY15" fmla="*/ 19455 h 2208179"/>
              <a:gd name="connsiteX16" fmla="*/ 1177047 w 1867711"/>
              <a:gd name="connsiteY16" fmla="*/ 38911 h 2208179"/>
              <a:gd name="connsiteX17" fmla="*/ 1225686 w 1867711"/>
              <a:gd name="connsiteY17" fmla="*/ 48638 h 2208179"/>
              <a:gd name="connsiteX18" fmla="*/ 1284051 w 1867711"/>
              <a:gd name="connsiteY18" fmla="*/ 68093 h 2208179"/>
              <a:gd name="connsiteX19" fmla="*/ 1342417 w 1867711"/>
              <a:gd name="connsiteY19" fmla="*/ 77821 h 2208179"/>
              <a:gd name="connsiteX20" fmla="*/ 1410511 w 1867711"/>
              <a:gd name="connsiteY20" fmla="*/ 107004 h 2208179"/>
              <a:gd name="connsiteX21" fmla="*/ 1468877 w 1867711"/>
              <a:gd name="connsiteY21" fmla="*/ 136187 h 2208179"/>
              <a:gd name="connsiteX22" fmla="*/ 1536971 w 1867711"/>
              <a:gd name="connsiteY22" fmla="*/ 204281 h 2208179"/>
              <a:gd name="connsiteX23" fmla="*/ 1575881 w 1867711"/>
              <a:gd name="connsiteY23" fmla="*/ 272374 h 2208179"/>
              <a:gd name="connsiteX24" fmla="*/ 1673158 w 1867711"/>
              <a:gd name="connsiteY24" fmla="*/ 408562 h 2208179"/>
              <a:gd name="connsiteX25" fmla="*/ 1702341 w 1867711"/>
              <a:gd name="connsiteY25" fmla="*/ 437745 h 2208179"/>
              <a:gd name="connsiteX26" fmla="*/ 1721796 w 1867711"/>
              <a:gd name="connsiteY26" fmla="*/ 466928 h 2208179"/>
              <a:gd name="connsiteX27" fmla="*/ 1780162 w 1867711"/>
              <a:gd name="connsiteY27" fmla="*/ 525293 h 2208179"/>
              <a:gd name="connsiteX28" fmla="*/ 1838528 w 1867711"/>
              <a:gd name="connsiteY28" fmla="*/ 603115 h 2208179"/>
              <a:gd name="connsiteX29" fmla="*/ 1867711 w 1867711"/>
              <a:gd name="connsiteY29" fmla="*/ 700391 h 2208179"/>
              <a:gd name="connsiteX30" fmla="*/ 1848256 w 1867711"/>
              <a:gd name="connsiteY30" fmla="*/ 846306 h 2208179"/>
              <a:gd name="connsiteX31" fmla="*/ 1838528 w 1867711"/>
              <a:gd name="connsiteY31" fmla="*/ 894945 h 2208179"/>
              <a:gd name="connsiteX32" fmla="*/ 1809345 w 1867711"/>
              <a:gd name="connsiteY32" fmla="*/ 1011676 h 2208179"/>
              <a:gd name="connsiteX33" fmla="*/ 1789890 w 1867711"/>
              <a:gd name="connsiteY33" fmla="*/ 1079770 h 2208179"/>
              <a:gd name="connsiteX34" fmla="*/ 1770434 w 1867711"/>
              <a:gd name="connsiteY34" fmla="*/ 1157591 h 2208179"/>
              <a:gd name="connsiteX35" fmla="*/ 1741251 w 1867711"/>
              <a:gd name="connsiteY35" fmla="*/ 1313234 h 2208179"/>
              <a:gd name="connsiteX36" fmla="*/ 1731524 w 1867711"/>
              <a:gd name="connsiteY36" fmla="*/ 1342417 h 2208179"/>
              <a:gd name="connsiteX37" fmla="*/ 1712068 w 1867711"/>
              <a:gd name="connsiteY37" fmla="*/ 1468876 h 2208179"/>
              <a:gd name="connsiteX38" fmla="*/ 1692613 w 1867711"/>
              <a:gd name="connsiteY38" fmla="*/ 1507787 h 2208179"/>
              <a:gd name="connsiteX39" fmla="*/ 1663430 w 1867711"/>
              <a:gd name="connsiteY39" fmla="*/ 1614791 h 2208179"/>
              <a:gd name="connsiteX40" fmla="*/ 1643975 w 1867711"/>
              <a:gd name="connsiteY40" fmla="*/ 1653702 h 2208179"/>
              <a:gd name="connsiteX41" fmla="*/ 1624520 w 1867711"/>
              <a:gd name="connsiteY41" fmla="*/ 1712068 h 2208179"/>
              <a:gd name="connsiteX42" fmla="*/ 1605064 w 1867711"/>
              <a:gd name="connsiteY42" fmla="*/ 1750979 h 2208179"/>
              <a:gd name="connsiteX43" fmla="*/ 1585609 w 1867711"/>
              <a:gd name="connsiteY43" fmla="*/ 1799617 h 2208179"/>
              <a:gd name="connsiteX44" fmla="*/ 1536971 w 1867711"/>
              <a:gd name="connsiteY44" fmla="*/ 1887166 h 2208179"/>
              <a:gd name="connsiteX45" fmla="*/ 1527243 w 1867711"/>
              <a:gd name="connsiteY45" fmla="*/ 1916349 h 2208179"/>
              <a:gd name="connsiteX46" fmla="*/ 1517515 w 1867711"/>
              <a:gd name="connsiteY46" fmla="*/ 1955259 h 2208179"/>
              <a:gd name="connsiteX47" fmla="*/ 1478605 w 1867711"/>
              <a:gd name="connsiteY47" fmla="*/ 1994170 h 2208179"/>
              <a:gd name="connsiteX48" fmla="*/ 1439694 w 1867711"/>
              <a:gd name="connsiteY48" fmla="*/ 2013625 h 2208179"/>
              <a:gd name="connsiteX49" fmla="*/ 1371600 w 1867711"/>
              <a:gd name="connsiteY49" fmla="*/ 2062264 h 2208179"/>
              <a:gd name="connsiteX50" fmla="*/ 1303507 w 1867711"/>
              <a:gd name="connsiteY50" fmla="*/ 2101174 h 2208179"/>
              <a:gd name="connsiteX51" fmla="*/ 1215958 w 1867711"/>
              <a:gd name="connsiteY51" fmla="*/ 2159540 h 2208179"/>
              <a:gd name="connsiteX52" fmla="*/ 1128409 w 1867711"/>
              <a:gd name="connsiteY52" fmla="*/ 2198451 h 2208179"/>
              <a:gd name="connsiteX53" fmla="*/ 1099226 w 1867711"/>
              <a:gd name="connsiteY53" fmla="*/ 2208179 h 2208179"/>
              <a:gd name="connsiteX54" fmla="*/ 1001949 w 1867711"/>
              <a:gd name="connsiteY54" fmla="*/ 2198451 h 2208179"/>
              <a:gd name="connsiteX55" fmla="*/ 972766 w 1867711"/>
              <a:gd name="connsiteY55" fmla="*/ 2178996 h 2208179"/>
              <a:gd name="connsiteX56" fmla="*/ 904673 w 1867711"/>
              <a:gd name="connsiteY56" fmla="*/ 2101174 h 2208179"/>
              <a:gd name="connsiteX57" fmla="*/ 846307 w 1867711"/>
              <a:gd name="connsiteY57" fmla="*/ 2042808 h 2208179"/>
              <a:gd name="connsiteX58" fmla="*/ 817124 w 1867711"/>
              <a:gd name="connsiteY58" fmla="*/ 2013625 h 2208179"/>
              <a:gd name="connsiteX59" fmla="*/ 797668 w 1867711"/>
              <a:gd name="connsiteY59" fmla="*/ 1984442 h 2208179"/>
              <a:gd name="connsiteX60" fmla="*/ 749030 w 1867711"/>
              <a:gd name="connsiteY60" fmla="*/ 1955259 h 2208179"/>
              <a:gd name="connsiteX61" fmla="*/ 719847 w 1867711"/>
              <a:gd name="connsiteY61" fmla="*/ 1926076 h 2208179"/>
              <a:gd name="connsiteX62" fmla="*/ 690664 w 1867711"/>
              <a:gd name="connsiteY62" fmla="*/ 1906621 h 2208179"/>
              <a:gd name="connsiteX63" fmla="*/ 661481 w 1867711"/>
              <a:gd name="connsiteY63" fmla="*/ 1877438 h 2208179"/>
              <a:gd name="connsiteX64" fmla="*/ 564205 w 1867711"/>
              <a:gd name="connsiteY64" fmla="*/ 1789889 h 2208179"/>
              <a:gd name="connsiteX65" fmla="*/ 515566 w 1867711"/>
              <a:gd name="connsiteY65" fmla="*/ 1712068 h 2208179"/>
              <a:gd name="connsiteX66" fmla="*/ 476656 w 1867711"/>
              <a:gd name="connsiteY66" fmla="*/ 1634247 h 2208179"/>
              <a:gd name="connsiteX67" fmla="*/ 447473 w 1867711"/>
              <a:gd name="connsiteY67" fmla="*/ 1605064 h 2208179"/>
              <a:gd name="connsiteX68" fmla="*/ 389107 w 1867711"/>
              <a:gd name="connsiteY68" fmla="*/ 1498059 h 2208179"/>
              <a:gd name="connsiteX69" fmla="*/ 301558 w 1867711"/>
              <a:gd name="connsiteY69" fmla="*/ 1439693 h 2208179"/>
              <a:gd name="connsiteX70" fmla="*/ 233464 w 1867711"/>
              <a:gd name="connsiteY70" fmla="*/ 1400783 h 2208179"/>
              <a:gd name="connsiteX71" fmla="*/ 194554 w 1867711"/>
              <a:gd name="connsiteY71" fmla="*/ 1361872 h 2208179"/>
              <a:gd name="connsiteX72" fmla="*/ 184826 w 1867711"/>
              <a:gd name="connsiteY72" fmla="*/ 1332689 h 2208179"/>
              <a:gd name="connsiteX73" fmla="*/ 165371 w 1867711"/>
              <a:gd name="connsiteY73" fmla="*/ 1293779 h 2208179"/>
              <a:gd name="connsiteX74" fmla="*/ 126460 w 1867711"/>
              <a:gd name="connsiteY74" fmla="*/ 1235413 h 2208179"/>
              <a:gd name="connsiteX75" fmla="*/ 116732 w 1867711"/>
              <a:gd name="connsiteY75" fmla="*/ 1206230 h 2208179"/>
              <a:gd name="connsiteX76" fmla="*/ 77822 w 1867711"/>
              <a:gd name="connsiteY76" fmla="*/ 1138136 h 2208179"/>
              <a:gd name="connsiteX77" fmla="*/ 68094 w 1867711"/>
              <a:gd name="connsiteY77" fmla="*/ 1099225 h 2208179"/>
              <a:gd name="connsiteX78" fmla="*/ 38911 w 1867711"/>
              <a:gd name="connsiteY78" fmla="*/ 1021404 h 2208179"/>
              <a:gd name="connsiteX79" fmla="*/ 29183 w 1867711"/>
              <a:gd name="connsiteY79" fmla="*/ 953311 h 2208179"/>
              <a:gd name="connsiteX80" fmla="*/ 19456 w 1867711"/>
              <a:gd name="connsiteY80" fmla="*/ 836579 h 2208179"/>
              <a:gd name="connsiteX81" fmla="*/ 9728 w 1867711"/>
              <a:gd name="connsiteY81" fmla="*/ 797668 h 2208179"/>
              <a:gd name="connsiteX82" fmla="*/ 0 w 1867711"/>
              <a:gd name="connsiteY82" fmla="*/ 749030 h 2208179"/>
              <a:gd name="connsiteX83" fmla="*/ 9728 w 1867711"/>
              <a:gd name="connsiteY83" fmla="*/ 583659 h 2208179"/>
              <a:gd name="connsiteX84" fmla="*/ 48639 w 1867711"/>
              <a:gd name="connsiteY84" fmla="*/ 525293 h 2208179"/>
              <a:gd name="connsiteX85" fmla="*/ 87549 w 1867711"/>
              <a:gd name="connsiteY85" fmla="*/ 476655 h 2208179"/>
              <a:gd name="connsiteX86" fmla="*/ 107005 w 1867711"/>
              <a:gd name="connsiteY86" fmla="*/ 447472 h 2208179"/>
              <a:gd name="connsiteX87" fmla="*/ 155643 w 1867711"/>
              <a:gd name="connsiteY87" fmla="*/ 369651 h 220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867711" h="2208179">
                <a:moveTo>
                  <a:pt x="155643" y="369651"/>
                </a:moveTo>
                <a:lnTo>
                  <a:pt x="155643" y="369651"/>
                </a:lnTo>
                <a:cubicBezTo>
                  <a:pt x="158886" y="321013"/>
                  <a:pt x="154206" y="271186"/>
                  <a:pt x="165371" y="223736"/>
                </a:cubicBezTo>
                <a:cubicBezTo>
                  <a:pt x="168049" y="212356"/>
                  <a:pt x="185425" y="211584"/>
                  <a:pt x="194554" y="204281"/>
                </a:cubicBezTo>
                <a:cubicBezTo>
                  <a:pt x="201716" y="198552"/>
                  <a:pt x="208280" y="191987"/>
                  <a:pt x="214009" y="184825"/>
                </a:cubicBezTo>
                <a:cubicBezTo>
                  <a:pt x="221312" y="175696"/>
                  <a:pt x="224335" y="162945"/>
                  <a:pt x="233464" y="155642"/>
                </a:cubicBezTo>
                <a:cubicBezTo>
                  <a:pt x="241471" y="149237"/>
                  <a:pt x="252919" y="149157"/>
                  <a:pt x="262647" y="145915"/>
                </a:cubicBezTo>
                <a:cubicBezTo>
                  <a:pt x="311522" y="113332"/>
                  <a:pt x="306734" y="109129"/>
                  <a:pt x="350196" y="97276"/>
                </a:cubicBezTo>
                <a:cubicBezTo>
                  <a:pt x="375992" y="90241"/>
                  <a:pt x="402650" y="86276"/>
                  <a:pt x="428017" y="77821"/>
                </a:cubicBezTo>
                <a:lnTo>
                  <a:pt x="515566" y="48638"/>
                </a:lnTo>
                <a:cubicBezTo>
                  <a:pt x="525294" y="45396"/>
                  <a:pt x="534694" y="40922"/>
                  <a:pt x="544749" y="38911"/>
                </a:cubicBezTo>
                <a:cubicBezTo>
                  <a:pt x="664847" y="14891"/>
                  <a:pt x="514906" y="44336"/>
                  <a:pt x="651754" y="19455"/>
                </a:cubicBezTo>
                <a:cubicBezTo>
                  <a:pt x="668021" y="16497"/>
                  <a:pt x="684003" y="11913"/>
                  <a:pt x="700392" y="9728"/>
                </a:cubicBezTo>
                <a:cubicBezTo>
                  <a:pt x="732693" y="5421"/>
                  <a:pt x="765243" y="3243"/>
                  <a:pt x="797668" y="0"/>
                </a:cubicBezTo>
                <a:cubicBezTo>
                  <a:pt x="898187" y="3243"/>
                  <a:pt x="998828" y="3822"/>
                  <a:pt x="1099226" y="9728"/>
                </a:cubicBezTo>
                <a:cubicBezTo>
                  <a:pt x="1109462" y="10330"/>
                  <a:pt x="1118808" y="15855"/>
                  <a:pt x="1128409" y="19455"/>
                </a:cubicBezTo>
                <a:cubicBezTo>
                  <a:pt x="1144759" y="25586"/>
                  <a:pt x="1160322" y="33893"/>
                  <a:pt x="1177047" y="38911"/>
                </a:cubicBezTo>
                <a:cubicBezTo>
                  <a:pt x="1192884" y="43662"/>
                  <a:pt x="1209735" y="44288"/>
                  <a:pt x="1225686" y="48638"/>
                </a:cubicBezTo>
                <a:cubicBezTo>
                  <a:pt x="1245471" y="54034"/>
                  <a:pt x="1263823" y="64721"/>
                  <a:pt x="1284051" y="68093"/>
                </a:cubicBezTo>
                <a:cubicBezTo>
                  <a:pt x="1303506" y="71336"/>
                  <a:pt x="1323163" y="73542"/>
                  <a:pt x="1342417" y="77821"/>
                </a:cubicBezTo>
                <a:cubicBezTo>
                  <a:pt x="1374001" y="84840"/>
                  <a:pt x="1378488" y="93280"/>
                  <a:pt x="1410511" y="107004"/>
                </a:cubicBezTo>
                <a:cubicBezTo>
                  <a:pt x="1442547" y="120734"/>
                  <a:pt x="1440555" y="110697"/>
                  <a:pt x="1468877" y="136187"/>
                </a:cubicBezTo>
                <a:cubicBezTo>
                  <a:pt x="1492737" y="157661"/>
                  <a:pt x="1536971" y="204281"/>
                  <a:pt x="1536971" y="204281"/>
                </a:cubicBezTo>
                <a:cubicBezTo>
                  <a:pt x="1553179" y="252908"/>
                  <a:pt x="1538404" y="218836"/>
                  <a:pt x="1575881" y="272374"/>
                </a:cubicBezTo>
                <a:cubicBezTo>
                  <a:pt x="1601656" y="309195"/>
                  <a:pt x="1643923" y="379327"/>
                  <a:pt x="1673158" y="408562"/>
                </a:cubicBezTo>
                <a:cubicBezTo>
                  <a:pt x="1682886" y="418290"/>
                  <a:pt x="1693534" y="427177"/>
                  <a:pt x="1702341" y="437745"/>
                </a:cubicBezTo>
                <a:cubicBezTo>
                  <a:pt x="1709825" y="446726"/>
                  <a:pt x="1714029" y="458190"/>
                  <a:pt x="1721796" y="466928"/>
                </a:cubicBezTo>
                <a:cubicBezTo>
                  <a:pt x="1740075" y="487492"/>
                  <a:pt x="1760707" y="505838"/>
                  <a:pt x="1780162" y="525293"/>
                </a:cubicBezTo>
                <a:cubicBezTo>
                  <a:pt x="1803206" y="548337"/>
                  <a:pt x="1827531" y="570124"/>
                  <a:pt x="1838528" y="603115"/>
                </a:cubicBezTo>
                <a:cubicBezTo>
                  <a:pt x="1862211" y="674164"/>
                  <a:pt x="1853009" y="641586"/>
                  <a:pt x="1867711" y="700391"/>
                </a:cubicBezTo>
                <a:cubicBezTo>
                  <a:pt x="1858902" y="779668"/>
                  <a:pt x="1860729" y="777701"/>
                  <a:pt x="1848256" y="846306"/>
                </a:cubicBezTo>
                <a:cubicBezTo>
                  <a:pt x="1845298" y="862573"/>
                  <a:pt x="1842878" y="878993"/>
                  <a:pt x="1838528" y="894945"/>
                </a:cubicBezTo>
                <a:cubicBezTo>
                  <a:pt x="1789772" y="1073717"/>
                  <a:pt x="1844626" y="835277"/>
                  <a:pt x="1809345" y="1011676"/>
                </a:cubicBezTo>
                <a:cubicBezTo>
                  <a:pt x="1797196" y="1072419"/>
                  <a:pt x="1803794" y="1028789"/>
                  <a:pt x="1789890" y="1079770"/>
                </a:cubicBezTo>
                <a:cubicBezTo>
                  <a:pt x="1782855" y="1105567"/>
                  <a:pt x="1774830" y="1131216"/>
                  <a:pt x="1770434" y="1157591"/>
                </a:cubicBezTo>
                <a:cubicBezTo>
                  <a:pt x="1764543" y="1192937"/>
                  <a:pt x="1749030" y="1289897"/>
                  <a:pt x="1741251" y="1313234"/>
                </a:cubicBezTo>
                <a:lnTo>
                  <a:pt x="1731524" y="1342417"/>
                </a:lnTo>
                <a:cubicBezTo>
                  <a:pt x="1728110" y="1373144"/>
                  <a:pt x="1725371" y="1433402"/>
                  <a:pt x="1712068" y="1468876"/>
                </a:cubicBezTo>
                <a:cubicBezTo>
                  <a:pt x="1706976" y="1482454"/>
                  <a:pt x="1699098" y="1494817"/>
                  <a:pt x="1692613" y="1507787"/>
                </a:cubicBezTo>
                <a:cubicBezTo>
                  <a:pt x="1689634" y="1519702"/>
                  <a:pt x="1674342" y="1589330"/>
                  <a:pt x="1663430" y="1614791"/>
                </a:cubicBezTo>
                <a:cubicBezTo>
                  <a:pt x="1657718" y="1628120"/>
                  <a:pt x="1649361" y="1640238"/>
                  <a:pt x="1643975" y="1653702"/>
                </a:cubicBezTo>
                <a:cubicBezTo>
                  <a:pt x="1636359" y="1672743"/>
                  <a:pt x="1632136" y="1693027"/>
                  <a:pt x="1624520" y="1712068"/>
                </a:cubicBezTo>
                <a:cubicBezTo>
                  <a:pt x="1619134" y="1725532"/>
                  <a:pt x="1610954" y="1737728"/>
                  <a:pt x="1605064" y="1750979"/>
                </a:cubicBezTo>
                <a:cubicBezTo>
                  <a:pt x="1597972" y="1766936"/>
                  <a:pt x="1592701" y="1783660"/>
                  <a:pt x="1585609" y="1799617"/>
                </a:cubicBezTo>
                <a:cubicBezTo>
                  <a:pt x="1548139" y="1883927"/>
                  <a:pt x="1586080" y="1788950"/>
                  <a:pt x="1536971" y="1887166"/>
                </a:cubicBezTo>
                <a:cubicBezTo>
                  <a:pt x="1532385" y="1896337"/>
                  <a:pt x="1530060" y="1906490"/>
                  <a:pt x="1527243" y="1916349"/>
                </a:cubicBezTo>
                <a:cubicBezTo>
                  <a:pt x="1523570" y="1929204"/>
                  <a:pt x="1524601" y="1943922"/>
                  <a:pt x="1517515" y="1955259"/>
                </a:cubicBezTo>
                <a:cubicBezTo>
                  <a:pt x="1507793" y="1970813"/>
                  <a:pt x="1493279" y="1983164"/>
                  <a:pt x="1478605" y="1994170"/>
                </a:cubicBezTo>
                <a:cubicBezTo>
                  <a:pt x="1467004" y="2002871"/>
                  <a:pt x="1451991" y="2005939"/>
                  <a:pt x="1439694" y="2013625"/>
                </a:cubicBezTo>
                <a:cubicBezTo>
                  <a:pt x="1307905" y="2095992"/>
                  <a:pt x="1474504" y="2000521"/>
                  <a:pt x="1371600" y="2062264"/>
                </a:cubicBezTo>
                <a:cubicBezTo>
                  <a:pt x="1349183" y="2075714"/>
                  <a:pt x="1324649" y="2085798"/>
                  <a:pt x="1303507" y="2101174"/>
                </a:cubicBezTo>
                <a:cubicBezTo>
                  <a:pt x="1160380" y="2205266"/>
                  <a:pt x="1369082" y="2082977"/>
                  <a:pt x="1215958" y="2159540"/>
                </a:cubicBezTo>
                <a:cubicBezTo>
                  <a:pt x="1123461" y="2205789"/>
                  <a:pt x="1278994" y="2148256"/>
                  <a:pt x="1128409" y="2198451"/>
                </a:cubicBezTo>
                <a:lnTo>
                  <a:pt x="1099226" y="2208179"/>
                </a:lnTo>
                <a:cubicBezTo>
                  <a:pt x="1066800" y="2204936"/>
                  <a:pt x="1033702" y="2205779"/>
                  <a:pt x="1001949" y="2198451"/>
                </a:cubicBezTo>
                <a:cubicBezTo>
                  <a:pt x="990557" y="2195822"/>
                  <a:pt x="981564" y="2186695"/>
                  <a:pt x="972766" y="2178996"/>
                </a:cubicBezTo>
                <a:cubicBezTo>
                  <a:pt x="849664" y="2071281"/>
                  <a:pt x="970600" y="2175342"/>
                  <a:pt x="904673" y="2101174"/>
                </a:cubicBezTo>
                <a:cubicBezTo>
                  <a:pt x="886394" y="2080610"/>
                  <a:pt x="865762" y="2062263"/>
                  <a:pt x="846307" y="2042808"/>
                </a:cubicBezTo>
                <a:cubicBezTo>
                  <a:pt x="836579" y="2033080"/>
                  <a:pt x="824755" y="2025071"/>
                  <a:pt x="817124" y="2013625"/>
                </a:cubicBezTo>
                <a:cubicBezTo>
                  <a:pt x="810639" y="2003897"/>
                  <a:pt x="806545" y="1992051"/>
                  <a:pt x="797668" y="1984442"/>
                </a:cubicBezTo>
                <a:cubicBezTo>
                  <a:pt x="783313" y="1972137"/>
                  <a:pt x="764156" y="1966603"/>
                  <a:pt x="749030" y="1955259"/>
                </a:cubicBezTo>
                <a:cubicBezTo>
                  <a:pt x="738024" y="1947005"/>
                  <a:pt x="730415" y="1934883"/>
                  <a:pt x="719847" y="1926076"/>
                </a:cubicBezTo>
                <a:cubicBezTo>
                  <a:pt x="710866" y="1918592"/>
                  <a:pt x="699645" y="1914105"/>
                  <a:pt x="690664" y="1906621"/>
                </a:cubicBezTo>
                <a:cubicBezTo>
                  <a:pt x="680096" y="1897814"/>
                  <a:pt x="671834" y="1886497"/>
                  <a:pt x="661481" y="1877438"/>
                </a:cubicBezTo>
                <a:cubicBezTo>
                  <a:pt x="636916" y="1855944"/>
                  <a:pt x="581167" y="1818159"/>
                  <a:pt x="564205" y="1789889"/>
                </a:cubicBezTo>
                <a:cubicBezTo>
                  <a:pt x="529007" y="1731226"/>
                  <a:pt x="545510" y="1756982"/>
                  <a:pt x="515566" y="1712068"/>
                </a:cubicBezTo>
                <a:cubicBezTo>
                  <a:pt x="503597" y="1676160"/>
                  <a:pt x="504224" y="1671004"/>
                  <a:pt x="476656" y="1634247"/>
                </a:cubicBezTo>
                <a:cubicBezTo>
                  <a:pt x="468402" y="1623241"/>
                  <a:pt x="454859" y="1616670"/>
                  <a:pt x="447473" y="1605064"/>
                </a:cubicBezTo>
                <a:cubicBezTo>
                  <a:pt x="447383" y="1604922"/>
                  <a:pt x="406893" y="1515845"/>
                  <a:pt x="389107" y="1498059"/>
                </a:cubicBezTo>
                <a:cubicBezTo>
                  <a:pt x="367521" y="1476473"/>
                  <a:pt x="326255" y="1455129"/>
                  <a:pt x="301558" y="1439693"/>
                </a:cubicBezTo>
                <a:cubicBezTo>
                  <a:pt x="246564" y="1405322"/>
                  <a:pt x="299881" y="1433991"/>
                  <a:pt x="233464" y="1400783"/>
                </a:cubicBezTo>
                <a:cubicBezTo>
                  <a:pt x="220494" y="1387813"/>
                  <a:pt x="205215" y="1376798"/>
                  <a:pt x="194554" y="1361872"/>
                </a:cubicBezTo>
                <a:cubicBezTo>
                  <a:pt x="188594" y="1353528"/>
                  <a:pt x="188865" y="1342114"/>
                  <a:pt x="184826" y="1332689"/>
                </a:cubicBezTo>
                <a:cubicBezTo>
                  <a:pt x="179114" y="1319361"/>
                  <a:pt x="172832" y="1306213"/>
                  <a:pt x="165371" y="1293779"/>
                </a:cubicBezTo>
                <a:cubicBezTo>
                  <a:pt x="153341" y="1273729"/>
                  <a:pt x="133854" y="1257595"/>
                  <a:pt x="126460" y="1235413"/>
                </a:cubicBezTo>
                <a:cubicBezTo>
                  <a:pt x="123217" y="1225685"/>
                  <a:pt x="120771" y="1215655"/>
                  <a:pt x="116732" y="1206230"/>
                </a:cubicBezTo>
                <a:cubicBezTo>
                  <a:pt x="101921" y="1171671"/>
                  <a:pt x="97361" y="1167446"/>
                  <a:pt x="77822" y="1138136"/>
                </a:cubicBezTo>
                <a:cubicBezTo>
                  <a:pt x="74579" y="1125166"/>
                  <a:pt x="71767" y="1112080"/>
                  <a:pt x="68094" y="1099225"/>
                </a:cubicBezTo>
                <a:cubicBezTo>
                  <a:pt x="60470" y="1072542"/>
                  <a:pt x="49188" y="1047096"/>
                  <a:pt x="38911" y="1021404"/>
                </a:cubicBezTo>
                <a:cubicBezTo>
                  <a:pt x="35668" y="998706"/>
                  <a:pt x="31583" y="976113"/>
                  <a:pt x="29183" y="953311"/>
                </a:cubicBezTo>
                <a:cubicBezTo>
                  <a:pt x="25096" y="914480"/>
                  <a:pt x="24299" y="875323"/>
                  <a:pt x="19456" y="836579"/>
                </a:cubicBezTo>
                <a:cubicBezTo>
                  <a:pt x="17798" y="823313"/>
                  <a:pt x="12628" y="810719"/>
                  <a:pt x="9728" y="797668"/>
                </a:cubicBezTo>
                <a:cubicBezTo>
                  <a:pt x="6141" y="781528"/>
                  <a:pt x="3243" y="765243"/>
                  <a:pt x="0" y="749030"/>
                </a:cubicBezTo>
                <a:cubicBezTo>
                  <a:pt x="3243" y="693906"/>
                  <a:pt x="-2002" y="637618"/>
                  <a:pt x="9728" y="583659"/>
                </a:cubicBezTo>
                <a:cubicBezTo>
                  <a:pt x="14695" y="560810"/>
                  <a:pt x="35669" y="544748"/>
                  <a:pt x="48639" y="525293"/>
                </a:cubicBezTo>
                <a:cubicBezTo>
                  <a:pt x="108514" y="435481"/>
                  <a:pt x="32109" y="545955"/>
                  <a:pt x="87549" y="476655"/>
                </a:cubicBezTo>
                <a:cubicBezTo>
                  <a:pt x="94852" y="467526"/>
                  <a:pt x="100520" y="457200"/>
                  <a:pt x="107005" y="447472"/>
                </a:cubicBezTo>
                <a:cubicBezTo>
                  <a:pt x="128753" y="382228"/>
                  <a:pt x="147537" y="382621"/>
                  <a:pt x="155643" y="369651"/>
                </a:cubicBezTo>
                <a:close/>
              </a:path>
            </a:pathLst>
          </a:custGeom>
          <a:solidFill>
            <a:schemeClr val="accent2">
              <a:lumMod val="75000"/>
              <a:alpha val="17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4974C-E0B3-3141-9477-1E027C17A1F4}"/>
              </a:ext>
            </a:extLst>
          </p:cNvPr>
          <p:cNvSpPr/>
          <p:nvPr/>
        </p:nvSpPr>
        <p:spPr>
          <a:xfrm>
            <a:off x="6052019" y="5209946"/>
            <a:ext cx="324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</a:rPr>
              <a:t>Африканская</a:t>
            </a:r>
          </a:p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</a:rPr>
              <a:t>цивилизация</a:t>
            </a:r>
            <a:endParaRPr lang="ru-RU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94A9CF-09BB-9E4B-849C-66BD087DD360}"/>
              </a:ext>
            </a:extLst>
          </p:cNvPr>
          <p:cNvSpPr/>
          <p:nvPr/>
        </p:nvSpPr>
        <p:spPr>
          <a:xfrm>
            <a:off x="7695425" y="2966449"/>
            <a:ext cx="3244776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67" b="1" dirty="0">
                <a:solidFill>
                  <a:schemeClr val="accent6">
                    <a:lumMod val="50000"/>
                  </a:schemeClr>
                </a:solidFill>
              </a:rPr>
              <a:t>Русская  цивилизация</a:t>
            </a:r>
            <a:endParaRPr lang="ru-RU" sz="1867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8951443" y="3958023"/>
            <a:ext cx="19887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C000"/>
                </a:solidFill>
              </a:rPr>
              <a:t>Китайская</a:t>
            </a:r>
          </a:p>
          <a:p>
            <a:r>
              <a:rPr lang="ru-RU" sz="1600" b="1" dirty="0">
                <a:solidFill>
                  <a:srgbClr val="FFC000"/>
                </a:solidFill>
              </a:rPr>
              <a:t>  цивилизация</a:t>
            </a:r>
            <a:endParaRPr lang="ru-RU" sz="16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8398782" y="4498230"/>
            <a:ext cx="19887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Индийская</a:t>
            </a:r>
          </a:p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 Цивилизация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323E7-BA2F-C64E-9175-F8B3E9A8AFE5}"/>
              </a:ext>
            </a:extLst>
          </p:cNvPr>
          <p:cNvSpPr/>
          <p:nvPr/>
        </p:nvSpPr>
        <p:spPr>
          <a:xfrm rot="687733">
            <a:off x="7171653" y="5017314"/>
            <a:ext cx="30928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Исламская цивилизация</a:t>
            </a:r>
            <a:endParaRPr lang="ru-RU" sz="1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5792806" y="2681913"/>
            <a:ext cx="1444573" cy="1546376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7237379" y="2791342"/>
            <a:ext cx="4478303" cy="1387812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8825028" y="3592981"/>
            <a:ext cx="1828800" cy="1322963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8439799" y="4205083"/>
            <a:ext cx="946911" cy="1400783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31EEABF-325C-0944-A12B-DFE6DA3F9CD8}"/>
              </a:ext>
            </a:extLst>
          </p:cNvPr>
          <p:cNvSpPr/>
          <p:nvPr/>
        </p:nvSpPr>
        <p:spPr>
          <a:xfrm>
            <a:off x="5656603" y="4631894"/>
            <a:ext cx="2594043" cy="2646497"/>
          </a:xfrm>
          <a:custGeom>
            <a:avLst/>
            <a:gdLst>
              <a:gd name="connsiteX0" fmla="*/ 0 w 1945532"/>
              <a:gd name="connsiteY0" fmla="*/ 58797 h 1984873"/>
              <a:gd name="connsiteX1" fmla="*/ 0 w 1945532"/>
              <a:gd name="connsiteY1" fmla="*/ 58797 h 1984873"/>
              <a:gd name="connsiteX2" fmla="*/ 9728 w 1945532"/>
              <a:gd name="connsiteY2" fmla="*/ 1070473 h 1984873"/>
              <a:gd name="connsiteX3" fmla="*/ 19456 w 1945532"/>
              <a:gd name="connsiteY3" fmla="*/ 1128839 h 1984873"/>
              <a:gd name="connsiteX4" fmla="*/ 38911 w 1945532"/>
              <a:gd name="connsiteY4" fmla="*/ 1284482 h 1984873"/>
              <a:gd name="connsiteX5" fmla="*/ 58366 w 1945532"/>
              <a:gd name="connsiteY5" fmla="*/ 1352575 h 1984873"/>
              <a:gd name="connsiteX6" fmla="*/ 77822 w 1945532"/>
              <a:gd name="connsiteY6" fmla="*/ 1391486 h 1984873"/>
              <a:gd name="connsiteX7" fmla="*/ 145915 w 1945532"/>
              <a:gd name="connsiteY7" fmla="*/ 1401214 h 1984873"/>
              <a:gd name="connsiteX8" fmla="*/ 204281 w 1945532"/>
              <a:gd name="connsiteY8" fmla="*/ 1410941 h 1984873"/>
              <a:gd name="connsiteX9" fmla="*/ 291830 w 1945532"/>
              <a:gd name="connsiteY9" fmla="*/ 1440124 h 1984873"/>
              <a:gd name="connsiteX10" fmla="*/ 350196 w 1945532"/>
              <a:gd name="connsiteY10" fmla="*/ 1469307 h 1984873"/>
              <a:gd name="connsiteX11" fmla="*/ 389107 w 1945532"/>
              <a:gd name="connsiteY11" fmla="*/ 1508218 h 1984873"/>
              <a:gd name="connsiteX12" fmla="*/ 418290 w 1945532"/>
              <a:gd name="connsiteY12" fmla="*/ 1527673 h 1984873"/>
              <a:gd name="connsiteX13" fmla="*/ 476656 w 1945532"/>
              <a:gd name="connsiteY13" fmla="*/ 1576312 h 1984873"/>
              <a:gd name="connsiteX14" fmla="*/ 505839 w 1945532"/>
              <a:gd name="connsiteY14" fmla="*/ 1586039 h 1984873"/>
              <a:gd name="connsiteX15" fmla="*/ 564204 w 1945532"/>
              <a:gd name="connsiteY15" fmla="*/ 1624950 h 1984873"/>
              <a:gd name="connsiteX16" fmla="*/ 603115 w 1945532"/>
              <a:gd name="connsiteY16" fmla="*/ 1644405 h 1984873"/>
              <a:gd name="connsiteX17" fmla="*/ 661481 w 1945532"/>
              <a:gd name="connsiteY17" fmla="*/ 1683316 h 1984873"/>
              <a:gd name="connsiteX18" fmla="*/ 729575 w 1945532"/>
              <a:gd name="connsiteY18" fmla="*/ 1712499 h 1984873"/>
              <a:gd name="connsiteX19" fmla="*/ 768485 w 1945532"/>
              <a:gd name="connsiteY19" fmla="*/ 1741682 h 1984873"/>
              <a:gd name="connsiteX20" fmla="*/ 865762 w 1945532"/>
              <a:gd name="connsiteY20" fmla="*/ 1809775 h 1984873"/>
              <a:gd name="connsiteX21" fmla="*/ 943583 w 1945532"/>
              <a:gd name="connsiteY21" fmla="*/ 1858414 h 1984873"/>
              <a:gd name="connsiteX22" fmla="*/ 963039 w 1945532"/>
              <a:gd name="connsiteY22" fmla="*/ 1877869 h 1984873"/>
              <a:gd name="connsiteX23" fmla="*/ 992222 w 1945532"/>
              <a:gd name="connsiteY23" fmla="*/ 1887597 h 1984873"/>
              <a:gd name="connsiteX24" fmla="*/ 1021404 w 1945532"/>
              <a:gd name="connsiteY24" fmla="*/ 1907052 h 1984873"/>
              <a:gd name="connsiteX25" fmla="*/ 1060315 w 1945532"/>
              <a:gd name="connsiteY25" fmla="*/ 1916780 h 1984873"/>
              <a:gd name="connsiteX26" fmla="*/ 1118681 w 1945532"/>
              <a:gd name="connsiteY26" fmla="*/ 1936235 h 1984873"/>
              <a:gd name="connsiteX27" fmla="*/ 1215958 w 1945532"/>
              <a:gd name="connsiteY27" fmla="*/ 1955690 h 1984873"/>
              <a:gd name="connsiteX28" fmla="*/ 1245141 w 1945532"/>
              <a:gd name="connsiteY28" fmla="*/ 1965418 h 1984873"/>
              <a:gd name="connsiteX29" fmla="*/ 1322962 w 1945532"/>
              <a:gd name="connsiteY29" fmla="*/ 1984873 h 1984873"/>
              <a:gd name="connsiteX30" fmla="*/ 1507787 w 1945532"/>
              <a:gd name="connsiteY30" fmla="*/ 1975146 h 1984873"/>
              <a:gd name="connsiteX31" fmla="*/ 1624519 w 1945532"/>
              <a:gd name="connsiteY31" fmla="*/ 1926507 h 1984873"/>
              <a:gd name="connsiteX32" fmla="*/ 1731524 w 1945532"/>
              <a:gd name="connsiteY32" fmla="*/ 1868141 h 1984873"/>
              <a:gd name="connsiteX33" fmla="*/ 1799617 w 1945532"/>
              <a:gd name="connsiteY33" fmla="*/ 1790320 h 1984873"/>
              <a:gd name="connsiteX34" fmla="*/ 1838528 w 1945532"/>
              <a:gd name="connsiteY34" fmla="*/ 1702771 h 1984873"/>
              <a:gd name="connsiteX35" fmla="*/ 1857983 w 1945532"/>
              <a:gd name="connsiteY35" fmla="*/ 1634678 h 1984873"/>
              <a:gd name="connsiteX36" fmla="*/ 1877439 w 1945532"/>
              <a:gd name="connsiteY36" fmla="*/ 1605495 h 1984873"/>
              <a:gd name="connsiteX37" fmla="*/ 1906622 w 1945532"/>
              <a:gd name="connsiteY37" fmla="*/ 1488763 h 1984873"/>
              <a:gd name="connsiteX38" fmla="*/ 1916349 w 1945532"/>
              <a:gd name="connsiteY38" fmla="*/ 1449852 h 1984873"/>
              <a:gd name="connsiteX39" fmla="*/ 1945532 w 1945532"/>
              <a:gd name="connsiteY39" fmla="*/ 1362303 h 1984873"/>
              <a:gd name="connsiteX40" fmla="*/ 1935804 w 1945532"/>
              <a:gd name="connsiteY40" fmla="*/ 1303937 h 1984873"/>
              <a:gd name="connsiteX41" fmla="*/ 1916349 w 1945532"/>
              <a:gd name="connsiteY41" fmla="*/ 1274754 h 1984873"/>
              <a:gd name="connsiteX42" fmla="*/ 1887166 w 1945532"/>
              <a:gd name="connsiteY42" fmla="*/ 1138567 h 1984873"/>
              <a:gd name="connsiteX43" fmla="*/ 1867711 w 1945532"/>
              <a:gd name="connsiteY43" fmla="*/ 1080201 h 1984873"/>
              <a:gd name="connsiteX44" fmla="*/ 1848256 w 1945532"/>
              <a:gd name="connsiteY44" fmla="*/ 1012107 h 1984873"/>
              <a:gd name="connsiteX45" fmla="*/ 1838528 w 1945532"/>
              <a:gd name="connsiteY45" fmla="*/ 982924 h 1984873"/>
              <a:gd name="connsiteX46" fmla="*/ 1819073 w 1945532"/>
              <a:gd name="connsiteY46" fmla="*/ 895375 h 1984873"/>
              <a:gd name="connsiteX47" fmla="*/ 1828800 w 1945532"/>
              <a:gd name="connsiteY47" fmla="*/ 798099 h 1984873"/>
              <a:gd name="connsiteX48" fmla="*/ 1838528 w 1945532"/>
              <a:gd name="connsiteY48" fmla="*/ 749461 h 1984873"/>
              <a:gd name="connsiteX49" fmla="*/ 1857983 w 1945532"/>
              <a:gd name="connsiteY49" fmla="*/ 681367 h 1984873"/>
              <a:gd name="connsiteX50" fmla="*/ 1848256 w 1945532"/>
              <a:gd name="connsiteY50" fmla="*/ 632729 h 1984873"/>
              <a:gd name="connsiteX51" fmla="*/ 1809345 w 1945532"/>
              <a:gd name="connsiteY51" fmla="*/ 584090 h 1984873"/>
              <a:gd name="connsiteX52" fmla="*/ 1760707 w 1945532"/>
              <a:gd name="connsiteY52" fmla="*/ 535452 h 1984873"/>
              <a:gd name="connsiteX53" fmla="*/ 1663430 w 1945532"/>
              <a:gd name="connsiteY53" fmla="*/ 506269 h 1984873"/>
              <a:gd name="connsiteX54" fmla="*/ 1585609 w 1945532"/>
              <a:gd name="connsiteY54" fmla="*/ 438175 h 1984873"/>
              <a:gd name="connsiteX55" fmla="*/ 1527243 w 1945532"/>
              <a:gd name="connsiteY55" fmla="*/ 418720 h 1984873"/>
              <a:gd name="connsiteX56" fmla="*/ 1488332 w 1945532"/>
              <a:gd name="connsiteY56" fmla="*/ 379809 h 1984873"/>
              <a:gd name="connsiteX57" fmla="*/ 1391056 w 1945532"/>
              <a:gd name="connsiteY57" fmla="*/ 321444 h 1984873"/>
              <a:gd name="connsiteX58" fmla="*/ 1352145 w 1945532"/>
              <a:gd name="connsiteY58" fmla="*/ 311716 h 1984873"/>
              <a:gd name="connsiteX59" fmla="*/ 1322962 w 1945532"/>
              <a:gd name="connsiteY59" fmla="*/ 292261 h 1984873"/>
              <a:gd name="connsiteX60" fmla="*/ 1293779 w 1945532"/>
              <a:gd name="connsiteY60" fmla="*/ 282533 h 1984873"/>
              <a:gd name="connsiteX61" fmla="*/ 1264596 w 1945532"/>
              <a:gd name="connsiteY61" fmla="*/ 204712 h 1984873"/>
              <a:gd name="connsiteX62" fmla="*/ 1206230 w 1945532"/>
              <a:gd name="connsiteY62" fmla="*/ 165801 h 1984873"/>
              <a:gd name="connsiteX63" fmla="*/ 797668 w 1945532"/>
              <a:gd name="connsiteY63" fmla="*/ 126890 h 1984873"/>
              <a:gd name="connsiteX64" fmla="*/ 719847 w 1945532"/>
              <a:gd name="connsiteY64" fmla="*/ 117163 h 1984873"/>
              <a:gd name="connsiteX65" fmla="*/ 593387 w 1945532"/>
              <a:gd name="connsiteY65" fmla="*/ 97707 h 1984873"/>
              <a:gd name="connsiteX66" fmla="*/ 311285 w 1945532"/>
              <a:gd name="connsiteY66" fmla="*/ 78252 h 1984873"/>
              <a:gd name="connsiteX67" fmla="*/ 262647 w 1945532"/>
              <a:gd name="connsiteY67" fmla="*/ 68524 h 1984873"/>
              <a:gd name="connsiteX68" fmla="*/ 204281 w 1945532"/>
              <a:gd name="connsiteY68" fmla="*/ 49069 h 1984873"/>
              <a:gd name="connsiteX69" fmla="*/ 165370 w 1945532"/>
              <a:gd name="connsiteY69" fmla="*/ 431 h 1984873"/>
              <a:gd name="connsiteX70" fmla="*/ 116732 w 1945532"/>
              <a:gd name="connsiteY70" fmla="*/ 10158 h 1984873"/>
              <a:gd name="connsiteX71" fmla="*/ 58366 w 1945532"/>
              <a:gd name="connsiteY71" fmla="*/ 29614 h 1984873"/>
              <a:gd name="connsiteX72" fmla="*/ 29183 w 1945532"/>
              <a:gd name="connsiteY72" fmla="*/ 39341 h 1984873"/>
              <a:gd name="connsiteX73" fmla="*/ 0 w 1945532"/>
              <a:gd name="connsiteY73" fmla="*/ 58797 h 198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945532" h="1984873">
                <a:moveTo>
                  <a:pt x="0" y="58797"/>
                </a:moveTo>
                <a:lnTo>
                  <a:pt x="0" y="58797"/>
                </a:lnTo>
                <a:cubicBezTo>
                  <a:pt x="3243" y="396022"/>
                  <a:pt x="3597" y="733288"/>
                  <a:pt x="9728" y="1070473"/>
                </a:cubicBezTo>
                <a:cubicBezTo>
                  <a:pt x="10087" y="1090193"/>
                  <a:pt x="16849" y="1109288"/>
                  <a:pt x="19456" y="1128839"/>
                </a:cubicBezTo>
                <a:cubicBezTo>
                  <a:pt x="23570" y="1159692"/>
                  <a:pt x="31391" y="1249387"/>
                  <a:pt x="38911" y="1284482"/>
                </a:cubicBezTo>
                <a:cubicBezTo>
                  <a:pt x="43857" y="1307564"/>
                  <a:pt x="50299" y="1330390"/>
                  <a:pt x="58366" y="1352575"/>
                </a:cubicBezTo>
                <a:cubicBezTo>
                  <a:pt x="63322" y="1366203"/>
                  <a:pt x="65146" y="1384443"/>
                  <a:pt x="77822" y="1391486"/>
                </a:cubicBezTo>
                <a:cubicBezTo>
                  <a:pt x="97865" y="1402621"/>
                  <a:pt x="123253" y="1397728"/>
                  <a:pt x="145915" y="1401214"/>
                </a:cubicBezTo>
                <a:cubicBezTo>
                  <a:pt x="165409" y="1404213"/>
                  <a:pt x="184826" y="1407699"/>
                  <a:pt x="204281" y="1410941"/>
                </a:cubicBezTo>
                <a:lnTo>
                  <a:pt x="291830" y="1440124"/>
                </a:lnTo>
                <a:cubicBezTo>
                  <a:pt x="320074" y="1449538"/>
                  <a:pt x="326198" y="1448737"/>
                  <a:pt x="350196" y="1469307"/>
                </a:cubicBezTo>
                <a:cubicBezTo>
                  <a:pt x="364123" y="1481244"/>
                  <a:pt x="373845" y="1498043"/>
                  <a:pt x="389107" y="1508218"/>
                </a:cubicBezTo>
                <a:cubicBezTo>
                  <a:pt x="398835" y="1514703"/>
                  <a:pt x="409161" y="1520370"/>
                  <a:pt x="418290" y="1527673"/>
                </a:cubicBezTo>
                <a:cubicBezTo>
                  <a:pt x="455828" y="1557704"/>
                  <a:pt x="418707" y="1543199"/>
                  <a:pt x="476656" y="1576312"/>
                </a:cubicBezTo>
                <a:cubicBezTo>
                  <a:pt x="485559" y="1581399"/>
                  <a:pt x="496111" y="1582797"/>
                  <a:pt x="505839" y="1586039"/>
                </a:cubicBezTo>
                <a:cubicBezTo>
                  <a:pt x="525294" y="1599009"/>
                  <a:pt x="543290" y="1614493"/>
                  <a:pt x="564204" y="1624950"/>
                </a:cubicBezTo>
                <a:cubicBezTo>
                  <a:pt x="577174" y="1631435"/>
                  <a:pt x="590680" y="1636944"/>
                  <a:pt x="603115" y="1644405"/>
                </a:cubicBezTo>
                <a:cubicBezTo>
                  <a:pt x="623165" y="1656435"/>
                  <a:pt x="639299" y="1675922"/>
                  <a:pt x="661481" y="1683316"/>
                </a:cubicBezTo>
                <a:cubicBezTo>
                  <a:pt x="689848" y="1692772"/>
                  <a:pt x="702102" y="1695328"/>
                  <a:pt x="729575" y="1712499"/>
                </a:cubicBezTo>
                <a:cubicBezTo>
                  <a:pt x="743323" y="1721092"/>
                  <a:pt x="754995" y="1732689"/>
                  <a:pt x="768485" y="1741682"/>
                </a:cubicBezTo>
                <a:cubicBezTo>
                  <a:pt x="922720" y="1844505"/>
                  <a:pt x="705955" y="1689919"/>
                  <a:pt x="865762" y="1809775"/>
                </a:cubicBezTo>
                <a:cubicBezTo>
                  <a:pt x="921964" y="1851926"/>
                  <a:pt x="866666" y="1803474"/>
                  <a:pt x="943583" y="1858414"/>
                </a:cubicBezTo>
                <a:cubicBezTo>
                  <a:pt x="951046" y="1863745"/>
                  <a:pt x="955175" y="1873150"/>
                  <a:pt x="963039" y="1877869"/>
                </a:cubicBezTo>
                <a:cubicBezTo>
                  <a:pt x="971832" y="1883145"/>
                  <a:pt x="983051" y="1883011"/>
                  <a:pt x="992222" y="1887597"/>
                </a:cubicBezTo>
                <a:cubicBezTo>
                  <a:pt x="1002679" y="1892825"/>
                  <a:pt x="1010658" y="1902447"/>
                  <a:pt x="1021404" y="1907052"/>
                </a:cubicBezTo>
                <a:cubicBezTo>
                  <a:pt x="1033693" y="1912319"/>
                  <a:pt x="1047509" y="1912938"/>
                  <a:pt x="1060315" y="1916780"/>
                </a:cubicBezTo>
                <a:cubicBezTo>
                  <a:pt x="1079958" y="1922673"/>
                  <a:pt x="1098572" y="1932213"/>
                  <a:pt x="1118681" y="1936235"/>
                </a:cubicBezTo>
                <a:cubicBezTo>
                  <a:pt x="1151107" y="1942720"/>
                  <a:pt x="1184587" y="1945233"/>
                  <a:pt x="1215958" y="1955690"/>
                </a:cubicBezTo>
                <a:cubicBezTo>
                  <a:pt x="1225686" y="1958933"/>
                  <a:pt x="1235248" y="1962720"/>
                  <a:pt x="1245141" y="1965418"/>
                </a:cubicBezTo>
                <a:cubicBezTo>
                  <a:pt x="1270937" y="1972453"/>
                  <a:pt x="1322962" y="1984873"/>
                  <a:pt x="1322962" y="1984873"/>
                </a:cubicBezTo>
                <a:cubicBezTo>
                  <a:pt x="1384570" y="1981631"/>
                  <a:pt x="1446500" y="1982218"/>
                  <a:pt x="1507787" y="1975146"/>
                </a:cubicBezTo>
                <a:cubicBezTo>
                  <a:pt x="1578214" y="1967020"/>
                  <a:pt x="1568331" y="1954601"/>
                  <a:pt x="1624519" y="1926507"/>
                </a:cubicBezTo>
                <a:cubicBezTo>
                  <a:pt x="1659762" y="1908886"/>
                  <a:pt x="1705638" y="1902654"/>
                  <a:pt x="1731524" y="1868141"/>
                </a:cubicBezTo>
                <a:cubicBezTo>
                  <a:pt x="1771713" y="1814557"/>
                  <a:pt x="1749243" y="1840695"/>
                  <a:pt x="1799617" y="1790320"/>
                </a:cubicBezTo>
                <a:cubicBezTo>
                  <a:pt x="1822430" y="1699068"/>
                  <a:pt x="1790446" y="1810953"/>
                  <a:pt x="1838528" y="1702771"/>
                </a:cubicBezTo>
                <a:cubicBezTo>
                  <a:pt x="1863451" y="1646696"/>
                  <a:pt x="1834282" y="1682080"/>
                  <a:pt x="1857983" y="1634678"/>
                </a:cubicBezTo>
                <a:cubicBezTo>
                  <a:pt x="1863212" y="1624221"/>
                  <a:pt x="1870954" y="1615223"/>
                  <a:pt x="1877439" y="1605495"/>
                </a:cubicBezTo>
                <a:lnTo>
                  <a:pt x="1906622" y="1488763"/>
                </a:lnTo>
                <a:cubicBezTo>
                  <a:pt x="1909865" y="1475793"/>
                  <a:pt x="1911384" y="1462265"/>
                  <a:pt x="1916349" y="1449852"/>
                </a:cubicBezTo>
                <a:cubicBezTo>
                  <a:pt x="1940769" y="1388801"/>
                  <a:pt x="1931569" y="1418154"/>
                  <a:pt x="1945532" y="1362303"/>
                </a:cubicBezTo>
                <a:cubicBezTo>
                  <a:pt x="1942289" y="1342848"/>
                  <a:pt x="1942041" y="1322649"/>
                  <a:pt x="1935804" y="1303937"/>
                </a:cubicBezTo>
                <a:cubicBezTo>
                  <a:pt x="1932107" y="1292846"/>
                  <a:pt x="1920344" y="1285741"/>
                  <a:pt x="1916349" y="1274754"/>
                </a:cubicBezTo>
                <a:cubicBezTo>
                  <a:pt x="1885717" y="1190514"/>
                  <a:pt x="1906006" y="1213928"/>
                  <a:pt x="1887166" y="1138567"/>
                </a:cubicBezTo>
                <a:cubicBezTo>
                  <a:pt x="1882192" y="1118672"/>
                  <a:pt x="1873345" y="1099920"/>
                  <a:pt x="1867711" y="1080201"/>
                </a:cubicBezTo>
                <a:cubicBezTo>
                  <a:pt x="1861226" y="1057503"/>
                  <a:pt x="1855039" y="1034718"/>
                  <a:pt x="1848256" y="1012107"/>
                </a:cubicBezTo>
                <a:cubicBezTo>
                  <a:pt x="1845310" y="1002286"/>
                  <a:pt x="1841345" y="992783"/>
                  <a:pt x="1838528" y="982924"/>
                </a:cubicBezTo>
                <a:cubicBezTo>
                  <a:pt x="1829367" y="950862"/>
                  <a:pt x="1825761" y="928817"/>
                  <a:pt x="1819073" y="895375"/>
                </a:cubicBezTo>
                <a:cubicBezTo>
                  <a:pt x="1822315" y="862950"/>
                  <a:pt x="1824493" y="830400"/>
                  <a:pt x="1828800" y="798099"/>
                </a:cubicBezTo>
                <a:cubicBezTo>
                  <a:pt x="1830985" y="781710"/>
                  <a:pt x="1834941" y="765601"/>
                  <a:pt x="1838528" y="749461"/>
                </a:cubicBezTo>
                <a:cubicBezTo>
                  <a:pt x="1846671" y="712820"/>
                  <a:pt x="1847152" y="713863"/>
                  <a:pt x="1857983" y="681367"/>
                </a:cubicBezTo>
                <a:cubicBezTo>
                  <a:pt x="1854741" y="665154"/>
                  <a:pt x="1854061" y="648210"/>
                  <a:pt x="1848256" y="632729"/>
                </a:cubicBezTo>
                <a:cubicBezTo>
                  <a:pt x="1837690" y="604553"/>
                  <a:pt x="1826102" y="605037"/>
                  <a:pt x="1809345" y="584090"/>
                </a:cubicBezTo>
                <a:cubicBezTo>
                  <a:pt x="1786089" y="555019"/>
                  <a:pt x="1796934" y="551553"/>
                  <a:pt x="1760707" y="535452"/>
                </a:cubicBezTo>
                <a:cubicBezTo>
                  <a:pt x="1730259" y="521920"/>
                  <a:pt x="1695767" y="514353"/>
                  <a:pt x="1663430" y="506269"/>
                </a:cubicBezTo>
                <a:cubicBezTo>
                  <a:pt x="1640733" y="472222"/>
                  <a:pt x="1634247" y="454387"/>
                  <a:pt x="1585609" y="438175"/>
                </a:cubicBezTo>
                <a:lnTo>
                  <a:pt x="1527243" y="418720"/>
                </a:lnTo>
                <a:cubicBezTo>
                  <a:pt x="1514273" y="405750"/>
                  <a:pt x="1503594" y="389984"/>
                  <a:pt x="1488332" y="379809"/>
                </a:cubicBezTo>
                <a:cubicBezTo>
                  <a:pt x="1459244" y="360417"/>
                  <a:pt x="1425240" y="334263"/>
                  <a:pt x="1391056" y="321444"/>
                </a:cubicBezTo>
                <a:cubicBezTo>
                  <a:pt x="1378538" y="316750"/>
                  <a:pt x="1365115" y="314959"/>
                  <a:pt x="1352145" y="311716"/>
                </a:cubicBezTo>
                <a:cubicBezTo>
                  <a:pt x="1342417" y="305231"/>
                  <a:pt x="1333419" y="297489"/>
                  <a:pt x="1322962" y="292261"/>
                </a:cubicBezTo>
                <a:cubicBezTo>
                  <a:pt x="1313791" y="287675"/>
                  <a:pt x="1299467" y="291065"/>
                  <a:pt x="1293779" y="282533"/>
                </a:cubicBezTo>
                <a:cubicBezTo>
                  <a:pt x="1254928" y="224258"/>
                  <a:pt x="1312194" y="246360"/>
                  <a:pt x="1264596" y="204712"/>
                </a:cubicBezTo>
                <a:cubicBezTo>
                  <a:pt x="1246999" y="189314"/>
                  <a:pt x="1225685" y="178771"/>
                  <a:pt x="1206230" y="165801"/>
                </a:cubicBezTo>
                <a:cubicBezTo>
                  <a:pt x="1071690" y="76108"/>
                  <a:pt x="1188696" y="146943"/>
                  <a:pt x="797668" y="126890"/>
                </a:cubicBezTo>
                <a:lnTo>
                  <a:pt x="719847" y="117163"/>
                </a:lnTo>
                <a:cubicBezTo>
                  <a:pt x="681841" y="111734"/>
                  <a:pt x="631048" y="100845"/>
                  <a:pt x="593387" y="97707"/>
                </a:cubicBezTo>
                <a:cubicBezTo>
                  <a:pt x="499455" y="89879"/>
                  <a:pt x="311285" y="78252"/>
                  <a:pt x="311285" y="78252"/>
                </a:cubicBezTo>
                <a:cubicBezTo>
                  <a:pt x="295072" y="75009"/>
                  <a:pt x="278598" y="72874"/>
                  <a:pt x="262647" y="68524"/>
                </a:cubicBezTo>
                <a:cubicBezTo>
                  <a:pt x="242862" y="63128"/>
                  <a:pt x="204281" y="49069"/>
                  <a:pt x="204281" y="49069"/>
                </a:cubicBezTo>
                <a:cubicBezTo>
                  <a:pt x="202057" y="45732"/>
                  <a:pt x="175585" y="1890"/>
                  <a:pt x="165370" y="431"/>
                </a:cubicBezTo>
                <a:cubicBezTo>
                  <a:pt x="149002" y="-1907"/>
                  <a:pt x="132683" y="5808"/>
                  <a:pt x="116732" y="10158"/>
                </a:cubicBezTo>
                <a:cubicBezTo>
                  <a:pt x="96947" y="15554"/>
                  <a:pt x="77821" y="23129"/>
                  <a:pt x="58366" y="29614"/>
                </a:cubicBezTo>
                <a:lnTo>
                  <a:pt x="29183" y="39341"/>
                </a:lnTo>
                <a:lnTo>
                  <a:pt x="0" y="58797"/>
                </a:lnTo>
                <a:close/>
              </a:path>
            </a:pathLst>
          </a:custGeom>
          <a:solidFill>
            <a:schemeClr val="accent2">
              <a:lumMod val="75000"/>
              <a:alpha val="16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CEA18B6-4B35-1D4C-A502-B62B15BB3FB0}"/>
              </a:ext>
            </a:extLst>
          </p:cNvPr>
          <p:cNvSpPr/>
          <p:nvPr/>
        </p:nvSpPr>
        <p:spPr>
          <a:xfrm>
            <a:off x="5641410" y="4013263"/>
            <a:ext cx="5188209" cy="2269788"/>
          </a:xfrm>
          <a:custGeom>
            <a:avLst/>
            <a:gdLst>
              <a:gd name="connsiteX0" fmla="*/ 253012 w 3891157"/>
              <a:gd name="connsiteY0" fmla="*/ 233464 h 1702341"/>
              <a:gd name="connsiteX1" fmla="*/ 253012 w 3891157"/>
              <a:gd name="connsiteY1" fmla="*/ 233464 h 1702341"/>
              <a:gd name="connsiteX2" fmla="*/ 379472 w 3891157"/>
              <a:gd name="connsiteY2" fmla="*/ 223736 h 1702341"/>
              <a:gd name="connsiteX3" fmla="*/ 418383 w 3891157"/>
              <a:gd name="connsiteY3" fmla="*/ 214009 h 1702341"/>
              <a:gd name="connsiteX4" fmla="*/ 671302 w 3891157"/>
              <a:gd name="connsiteY4" fmla="*/ 204281 h 1702341"/>
              <a:gd name="connsiteX5" fmla="*/ 710212 w 3891157"/>
              <a:gd name="connsiteY5" fmla="*/ 194553 h 1702341"/>
              <a:gd name="connsiteX6" fmla="*/ 768578 w 3891157"/>
              <a:gd name="connsiteY6" fmla="*/ 175098 h 1702341"/>
              <a:gd name="connsiteX7" fmla="*/ 943676 w 3891157"/>
              <a:gd name="connsiteY7" fmla="*/ 204281 h 1702341"/>
              <a:gd name="connsiteX8" fmla="*/ 1002042 w 3891157"/>
              <a:gd name="connsiteY8" fmla="*/ 223736 h 1702341"/>
              <a:gd name="connsiteX9" fmla="*/ 1031225 w 3891157"/>
              <a:gd name="connsiteY9" fmla="*/ 233464 h 1702341"/>
              <a:gd name="connsiteX10" fmla="*/ 1070136 w 3891157"/>
              <a:gd name="connsiteY10" fmla="*/ 223736 h 1702341"/>
              <a:gd name="connsiteX11" fmla="*/ 1128502 w 3891157"/>
              <a:gd name="connsiteY11" fmla="*/ 204281 h 1702341"/>
              <a:gd name="connsiteX12" fmla="*/ 1216051 w 3891157"/>
              <a:gd name="connsiteY12" fmla="*/ 194553 h 1702341"/>
              <a:gd name="connsiteX13" fmla="*/ 1225778 w 3891157"/>
              <a:gd name="connsiteY13" fmla="*/ 165370 h 1702341"/>
              <a:gd name="connsiteX14" fmla="*/ 1235506 w 3891157"/>
              <a:gd name="connsiteY14" fmla="*/ 97277 h 1702341"/>
              <a:gd name="connsiteX15" fmla="*/ 1254961 w 3891157"/>
              <a:gd name="connsiteY15" fmla="*/ 68094 h 1702341"/>
              <a:gd name="connsiteX16" fmla="*/ 1332783 w 3891157"/>
              <a:gd name="connsiteY16" fmla="*/ 9728 h 1702341"/>
              <a:gd name="connsiteX17" fmla="*/ 1361966 w 3891157"/>
              <a:gd name="connsiteY17" fmla="*/ 0 h 1702341"/>
              <a:gd name="connsiteX18" fmla="*/ 1439787 w 3891157"/>
              <a:gd name="connsiteY18" fmla="*/ 9728 h 1702341"/>
              <a:gd name="connsiteX19" fmla="*/ 1498153 w 3891157"/>
              <a:gd name="connsiteY19" fmla="*/ 38911 h 1702341"/>
              <a:gd name="connsiteX20" fmla="*/ 1556519 w 3891157"/>
              <a:gd name="connsiteY20" fmla="*/ 58366 h 1702341"/>
              <a:gd name="connsiteX21" fmla="*/ 1585702 w 3891157"/>
              <a:gd name="connsiteY21" fmla="*/ 68094 h 1702341"/>
              <a:gd name="connsiteX22" fmla="*/ 1614885 w 3891157"/>
              <a:gd name="connsiteY22" fmla="*/ 77821 h 1702341"/>
              <a:gd name="connsiteX23" fmla="*/ 1673251 w 3891157"/>
              <a:gd name="connsiteY23" fmla="*/ 126460 h 1702341"/>
              <a:gd name="connsiteX24" fmla="*/ 1702434 w 3891157"/>
              <a:gd name="connsiteY24" fmla="*/ 145915 h 1702341"/>
              <a:gd name="connsiteX25" fmla="*/ 1789983 w 3891157"/>
              <a:gd name="connsiteY25" fmla="*/ 116732 h 1702341"/>
              <a:gd name="connsiteX26" fmla="*/ 1848349 w 3891157"/>
              <a:gd name="connsiteY26" fmla="*/ 97277 h 1702341"/>
              <a:gd name="connsiteX27" fmla="*/ 2052629 w 3891157"/>
              <a:gd name="connsiteY27" fmla="*/ 116732 h 1702341"/>
              <a:gd name="connsiteX28" fmla="*/ 2081812 w 3891157"/>
              <a:gd name="connsiteY28" fmla="*/ 126460 h 1702341"/>
              <a:gd name="connsiteX29" fmla="*/ 2169361 w 3891157"/>
              <a:gd name="connsiteY29" fmla="*/ 145915 h 1702341"/>
              <a:gd name="connsiteX30" fmla="*/ 2227727 w 3891157"/>
              <a:gd name="connsiteY30" fmla="*/ 165370 h 1702341"/>
              <a:gd name="connsiteX31" fmla="*/ 2247183 w 3891157"/>
              <a:gd name="connsiteY31" fmla="*/ 184826 h 1702341"/>
              <a:gd name="connsiteX32" fmla="*/ 2286093 w 3891157"/>
              <a:gd name="connsiteY32" fmla="*/ 243192 h 1702341"/>
              <a:gd name="connsiteX33" fmla="*/ 2295821 w 3891157"/>
              <a:gd name="connsiteY33" fmla="*/ 301558 h 1702341"/>
              <a:gd name="connsiteX34" fmla="*/ 2354187 w 3891157"/>
              <a:gd name="connsiteY34" fmla="*/ 340468 h 1702341"/>
              <a:gd name="connsiteX35" fmla="*/ 2363915 w 3891157"/>
              <a:gd name="connsiteY35" fmla="*/ 369651 h 1702341"/>
              <a:gd name="connsiteX36" fmla="*/ 2325004 w 3891157"/>
              <a:gd name="connsiteY36" fmla="*/ 457200 h 1702341"/>
              <a:gd name="connsiteX37" fmla="*/ 2295821 w 3891157"/>
              <a:gd name="connsiteY37" fmla="*/ 476655 h 1702341"/>
              <a:gd name="connsiteX38" fmla="*/ 2218000 w 3891157"/>
              <a:gd name="connsiteY38" fmla="*/ 486383 h 1702341"/>
              <a:gd name="connsiteX39" fmla="*/ 2159634 w 3891157"/>
              <a:gd name="connsiteY39" fmla="*/ 554477 h 1702341"/>
              <a:gd name="connsiteX40" fmla="*/ 2140178 w 3891157"/>
              <a:gd name="connsiteY40" fmla="*/ 612843 h 1702341"/>
              <a:gd name="connsiteX41" fmla="*/ 2130451 w 3891157"/>
              <a:gd name="connsiteY41" fmla="*/ 642026 h 1702341"/>
              <a:gd name="connsiteX42" fmla="*/ 2149906 w 3891157"/>
              <a:gd name="connsiteY42" fmla="*/ 778213 h 1702341"/>
              <a:gd name="connsiteX43" fmla="*/ 2159634 w 3891157"/>
              <a:gd name="connsiteY43" fmla="*/ 817124 h 1702341"/>
              <a:gd name="connsiteX44" fmla="*/ 2169361 w 3891157"/>
              <a:gd name="connsiteY44" fmla="*/ 953311 h 1702341"/>
              <a:gd name="connsiteX45" fmla="*/ 2188817 w 3891157"/>
              <a:gd name="connsiteY45" fmla="*/ 1060315 h 1702341"/>
              <a:gd name="connsiteX46" fmla="*/ 2208272 w 3891157"/>
              <a:gd name="connsiteY46" fmla="*/ 1118681 h 1702341"/>
              <a:gd name="connsiteX47" fmla="*/ 2276366 w 3891157"/>
              <a:gd name="connsiteY47" fmla="*/ 1167319 h 1702341"/>
              <a:gd name="connsiteX48" fmla="*/ 2334732 w 3891157"/>
              <a:gd name="connsiteY48" fmla="*/ 1206230 h 1702341"/>
              <a:gd name="connsiteX49" fmla="*/ 2441736 w 3891157"/>
              <a:gd name="connsiteY49" fmla="*/ 1284051 h 1702341"/>
              <a:gd name="connsiteX50" fmla="*/ 2470919 w 3891157"/>
              <a:gd name="connsiteY50" fmla="*/ 1293779 h 1702341"/>
              <a:gd name="connsiteX51" fmla="*/ 2490374 w 3891157"/>
              <a:gd name="connsiteY51" fmla="*/ 1322962 h 1702341"/>
              <a:gd name="connsiteX52" fmla="*/ 2587651 w 3891157"/>
              <a:gd name="connsiteY52" fmla="*/ 1352145 h 1702341"/>
              <a:gd name="connsiteX53" fmla="*/ 2646017 w 3891157"/>
              <a:gd name="connsiteY53" fmla="*/ 1371600 h 1702341"/>
              <a:gd name="connsiteX54" fmla="*/ 2675200 w 3891157"/>
              <a:gd name="connsiteY54" fmla="*/ 1381328 h 1702341"/>
              <a:gd name="connsiteX55" fmla="*/ 2957302 w 3891157"/>
              <a:gd name="connsiteY55" fmla="*/ 1352145 h 1702341"/>
              <a:gd name="connsiteX56" fmla="*/ 2976757 w 3891157"/>
              <a:gd name="connsiteY56" fmla="*/ 1322962 h 1702341"/>
              <a:gd name="connsiteX57" fmla="*/ 2986485 w 3891157"/>
              <a:gd name="connsiteY57" fmla="*/ 1293779 h 1702341"/>
              <a:gd name="connsiteX58" fmla="*/ 2996212 w 3891157"/>
              <a:gd name="connsiteY58" fmla="*/ 1235413 h 1702341"/>
              <a:gd name="connsiteX59" fmla="*/ 3005940 w 3891157"/>
              <a:gd name="connsiteY59" fmla="*/ 1128409 h 1702341"/>
              <a:gd name="connsiteX60" fmla="*/ 3015668 w 3891157"/>
              <a:gd name="connsiteY60" fmla="*/ 1099226 h 1702341"/>
              <a:gd name="connsiteX61" fmla="*/ 3025395 w 3891157"/>
              <a:gd name="connsiteY61" fmla="*/ 1060315 h 1702341"/>
              <a:gd name="connsiteX62" fmla="*/ 3035123 w 3891157"/>
              <a:gd name="connsiteY62" fmla="*/ 1011677 h 1702341"/>
              <a:gd name="connsiteX63" fmla="*/ 3054578 w 3891157"/>
              <a:gd name="connsiteY63" fmla="*/ 953311 h 1702341"/>
              <a:gd name="connsiteX64" fmla="*/ 3112944 w 3891157"/>
              <a:gd name="connsiteY64" fmla="*/ 933855 h 1702341"/>
              <a:gd name="connsiteX65" fmla="*/ 3171310 w 3891157"/>
              <a:gd name="connsiteY65" fmla="*/ 943583 h 1702341"/>
              <a:gd name="connsiteX66" fmla="*/ 3181038 w 3891157"/>
              <a:gd name="connsiteY66" fmla="*/ 972766 h 1702341"/>
              <a:gd name="connsiteX67" fmla="*/ 3210221 w 3891157"/>
              <a:gd name="connsiteY67" fmla="*/ 982494 h 1702341"/>
              <a:gd name="connsiteX68" fmla="*/ 3239404 w 3891157"/>
              <a:gd name="connsiteY68" fmla="*/ 1001949 h 1702341"/>
              <a:gd name="connsiteX69" fmla="*/ 3268587 w 3891157"/>
              <a:gd name="connsiteY69" fmla="*/ 1011677 h 1702341"/>
              <a:gd name="connsiteX70" fmla="*/ 3297770 w 3891157"/>
              <a:gd name="connsiteY70" fmla="*/ 1031132 h 1702341"/>
              <a:gd name="connsiteX71" fmla="*/ 3356136 w 3891157"/>
              <a:gd name="connsiteY71" fmla="*/ 1050587 h 1702341"/>
              <a:gd name="connsiteX72" fmla="*/ 3385319 w 3891157"/>
              <a:gd name="connsiteY72" fmla="*/ 1060315 h 1702341"/>
              <a:gd name="connsiteX73" fmla="*/ 3453412 w 3891157"/>
              <a:gd name="connsiteY73" fmla="*/ 1070043 h 1702341"/>
              <a:gd name="connsiteX74" fmla="*/ 3492323 w 3891157"/>
              <a:gd name="connsiteY74" fmla="*/ 1079770 h 1702341"/>
              <a:gd name="connsiteX75" fmla="*/ 3550689 w 3891157"/>
              <a:gd name="connsiteY75" fmla="*/ 1099226 h 1702341"/>
              <a:gd name="connsiteX76" fmla="*/ 3599327 w 3891157"/>
              <a:gd name="connsiteY76" fmla="*/ 1108953 h 1702341"/>
              <a:gd name="connsiteX77" fmla="*/ 3745242 w 3891157"/>
              <a:gd name="connsiteY77" fmla="*/ 1108953 h 1702341"/>
              <a:gd name="connsiteX78" fmla="*/ 3764698 w 3891157"/>
              <a:gd name="connsiteY78" fmla="*/ 1128409 h 1702341"/>
              <a:gd name="connsiteX79" fmla="*/ 3793880 w 3891157"/>
              <a:gd name="connsiteY79" fmla="*/ 1215958 h 1702341"/>
              <a:gd name="connsiteX80" fmla="*/ 3803608 w 3891157"/>
              <a:gd name="connsiteY80" fmla="*/ 1245141 h 1702341"/>
              <a:gd name="connsiteX81" fmla="*/ 3813336 w 3891157"/>
              <a:gd name="connsiteY81" fmla="*/ 1274324 h 1702341"/>
              <a:gd name="connsiteX82" fmla="*/ 3823063 w 3891157"/>
              <a:gd name="connsiteY82" fmla="*/ 1517515 h 1702341"/>
              <a:gd name="connsiteX83" fmla="*/ 3881429 w 3891157"/>
              <a:gd name="connsiteY83" fmla="*/ 1634247 h 1702341"/>
              <a:gd name="connsiteX84" fmla="*/ 3891157 w 3891157"/>
              <a:gd name="connsiteY84" fmla="*/ 1663430 h 1702341"/>
              <a:gd name="connsiteX85" fmla="*/ 3618783 w 3891157"/>
              <a:gd name="connsiteY85" fmla="*/ 1692613 h 1702341"/>
              <a:gd name="connsiteX86" fmla="*/ 2675200 w 3891157"/>
              <a:gd name="connsiteY86" fmla="*/ 1702341 h 1702341"/>
              <a:gd name="connsiteX87" fmla="*/ 2363915 w 3891157"/>
              <a:gd name="connsiteY87" fmla="*/ 1692613 h 1702341"/>
              <a:gd name="connsiteX88" fmla="*/ 2334732 w 3891157"/>
              <a:gd name="connsiteY88" fmla="*/ 1673158 h 1702341"/>
              <a:gd name="connsiteX89" fmla="*/ 2305549 w 3891157"/>
              <a:gd name="connsiteY89" fmla="*/ 1663430 h 1702341"/>
              <a:gd name="connsiteX90" fmla="*/ 2266638 w 3891157"/>
              <a:gd name="connsiteY90" fmla="*/ 1585609 h 1702341"/>
              <a:gd name="connsiteX91" fmla="*/ 2247183 w 3891157"/>
              <a:gd name="connsiteY91" fmla="*/ 1527243 h 1702341"/>
              <a:gd name="connsiteX92" fmla="*/ 2237455 w 3891157"/>
              <a:gd name="connsiteY92" fmla="*/ 1498060 h 1702341"/>
              <a:gd name="connsiteX93" fmla="*/ 2227727 w 3891157"/>
              <a:gd name="connsiteY93" fmla="*/ 1449421 h 1702341"/>
              <a:gd name="connsiteX94" fmla="*/ 2208272 w 3891157"/>
              <a:gd name="connsiteY94" fmla="*/ 1391055 h 1702341"/>
              <a:gd name="connsiteX95" fmla="*/ 2169361 w 3891157"/>
              <a:gd name="connsiteY95" fmla="*/ 1332690 h 1702341"/>
              <a:gd name="connsiteX96" fmla="*/ 2149906 w 3891157"/>
              <a:gd name="connsiteY96" fmla="*/ 1274324 h 1702341"/>
              <a:gd name="connsiteX97" fmla="*/ 2110995 w 3891157"/>
              <a:gd name="connsiteY97" fmla="*/ 1206230 h 1702341"/>
              <a:gd name="connsiteX98" fmla="*/ 2101268 w 3891157"/>
              <a:gd name="connsiteY98" fmla="*/ 1177047 h 1702341"/>
              <a:gd name="connsiteX99" fmla="*/ 2072085 w 3891157"/>
              <a:gd name="connsiteY99" fmla="*/ 1167319 h 1702341"/>
              <a:gd name="connsiteX100" fmla="*/ 1974808 w 3891157"/>
              <a:gd name="connsiteY100" fmla="*/ 1128409 h 1702341"/>
              <a:gd name="connsiteX101" fmla="*/ 1926170 w 3891157"/>
              <a:gd name="connsiteY101" fmla="*/ 1099226 h 1702341"/>
              <a:gd name="connsiteX102" fmla="*/ 1867804 w 3891157"/>
              <a:gd name="connsiteY102" fmla="*/ 1060315 h 1702341"/>
              <a:gd name="connsiteX103" fmla="*/ 1848349 w 3891157"/>
              <a:gd name="connsiteY103" fmla="*/ 1031132 h 1702341"/>
              <a:gd name="connsiteX104" fmla="*/ 1751072 w 3891157"/>
              <a:gd name="connsiteY104" fmla="*/ 1001949 h 1702341"/>
              <a:gd name="connsiteX105" fmla="*/ 1702434 w 3891157"/>
              <a:gd name="connsiteY105" fmla="*/ 953311 h 1702341"/>
              <a:gd name="connsiteX106" fmla="*/ 1682978 w 3891157"/>
              <a:gd name="connsiteY106" fmla="*/ 933855 h 1702341"/>
              <a:gd name="connsiteX107" fmla="*/ 1634340 w 3891157"/>
              <a:gd name="connsiteY107" fmla="*/ 924128 h 1702341"/>
              <a:gd name="connsiteX108" fmla="*/ 1575974 w 3891157"/>
              <a:gd name="connsiteY108" fmla="*/ 894945 h 1702341"/>
              <a:gd name="connsiteX109" fmla="*/ 1537063 w 3891157"/>
              <a:gd name="connsiteY109" fmla="*/ 875490 h 1702341"/>
              <a:gd name="connsiteX110" fmla="*/ 1478698 w 3891157"/>
              <a:gd name="connsiteY110" fmla="*/ 856034 h 1702341"/>
              <a:gd name="connsiteX111" fmla="*/ 1449515 w 3891157"/>
              <a:gd name="connsiteY111" fmla="*/ 846307 h 1702341"/>
              <a:gd name="connsiteX112" fmla="*/ 1391149 w 3891157"/>
              <a:gd name="connsiteY112" fmla="*/ 817124 h 1702341"/>
              <a:gd name="connsiteX113" fmla="*/ 1361966 w 3891157"/>
              <a:gd name="connsiteY113" fmla="*/ 797668 h 1702341"/>
              <a:gd name="connsiteX114" fmla="*/ 1342510 w 3891157"/>
              <a:gd name="connsiteY114" fmla="*/ 778213 h 1702341"/>
              <a:gd name="connsiteX115" fmla="*/ 1313327 w 3891157"/>
              <a:gd name="connsiteY115" fmla="*/ 768485 h 1702341"/>
              <a:gd name="connsiteX116" fmla="*/ 1284144 w 3891157"/>
              <a:gd name="connsiteY116" fmla="*/ 749030 h 1702341"/>
              <a:gd name="connsiteX117" fmla="*/ 1264689 w 3891157"/>
              <a:gd name="connsiteY117" fmla="*/ 719847 h 1702341"/>
              <a:gd name="connsiteX118" fmla="*/ 1235506 w 3891157"/>
              <a:gd name="connsiteY118" fmla="*/ 700392 h 1702341"/>
              <a:gd name="connsiteX119" fmla="*/ 1216051 w 3891157"/>
              <a:gd name="connsiteY119" fmla="*/ 642026 h 1702341"/>
              <a:gd name="connsiteX120" fmla="*/ 788034 w 3891157"/>
              <a:gd name="connsiteY120" fmla="*/ 632298 h 1702341"/>
              <a:gd name="connsiteX121" fmla="*/ 681029 w 3891157"/>
              <a:gd name="connsiteY121" fmla="*/ 603115 h 1702341"/>
              <a:gd name="connsiteX122" fmla="*/ 632391 w 3891157"/>
              <a:gd name="connsiteY122" fmla="*/ 583660 h 1702341"/>
              <a:gd name="connsiteX123" fmla="*/ 574025 w 3891157"/>
              <a:gd name="connsiteY123" fmla="*/ 573932 h 1702341"/>
              <a:gd name="connsiteX124" fmla="*/ 515659 w 3891157"/>
              <a:gd name="connsiteY124" fmla="*/ 554477 h 1702341"/>
              <a:gd name="connsiteX125" fmla="*/ 116825 w 3891157"/>
              <a:gd name="connsiteY125" fmla="*/ 554477 h 1702341"/>
              <a:gd name="connsiteX126" fmla="*/ 58459 w 3891157"/>
              <a:gd name="connsiteY126" fmla="*/ 535021 h 1702341"/>
              <a:gd name="connsiteX127" fmla="*/ 29276 w 3891157"/>
              <a:gd name="connsiteY127" fmla="*/ 525294 h 1702341"/>
              <a:gd name="connsiteX128" fmla="*/ 93 w 3891157"/>
              <a:gd name="connsiteY128" fmla="*/ 476655 h 1702341"/>
              <a:gd name="connsiteX129" fmla="*/ 9821 w 3891157"/>
              <a:gd name="connsiteY129" fmla="*/ 301558 h 1702341"/>
              <a:gd name="connsiteX130" fmla="*/ 39004 w 3891157"/>
              <a:gd name="connsiteY130" fmla="*/ 282102 h 1702341"/>
              <a:gd name="connsiteX131" fmla="*/ 97370 w 3891157"/>
              <a:gd name="connsiteY131" fmla="*/ 262647 h 1702341"/>
              <a:gd name="connsiteX132" fmla="*/ 155736 w 3891157"/>
              <a:gd name="connsiteY132" fmla="*/ 233464 h 1702341"/>
              <a:gd name="connsiteX133" fmla="*/ 253012 w 3891157"/>
              <a:gd name="connsiteY133" fmla="*/ 233464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891157" h="1702341">
                <a:moveTo>
                  <a:pt x="253012" y="233464"/>
                </a:moveTo>
                <a:lnTo>
                  <a:pt x="253012" y="233464"/>
                </a:lnTo>
                <a:cubicBezTo>
                  <a:pt x="295165" y="230221"/>
                  <a:pt x="337484" y="228676"/>
                  <a:pt x="379472" y="223736"/>
                </a:cubicBezTo>
                <a:cubicBezTo>
                  <a:pt x="392750" y="222174"/>
                  <a:pt x="405043" y="214898"/>
                  <a:pt x="418383" y="214009"/>
                </a:cubicBezTo>
                <a:cubicBezTo>
                  <a:pt x="502565" y="208397"/>
                  <a:pt x="586996" y="207524"/>
                  <a:pt x="671302" y="204281"/>
                </a:cubicBezTo>
                <a:cubicBezTo>
                  <a:pt x="684272" y="201038"/>
                  <a:pt x="697407" y="198395"/>
                  <a:pt x="710212" y="194553"/>
                </a:cubicBezTo>
                <a:cubicBezTo>
                  <a:pt x="729855" y="188660"/>
                  <a:pt x="768578" y="175098"/>
                  <a:pt x="768578" y="175098"/>
                </a:cubicBezTo>
                <a:cubicBezTo>
                  <a:pt x="844827" y="182723"/>
                  <a:pt x="873325" y="180831"/>
                  <a:pt x="943676" y="204281"/>
                </a:cubicBezTo>
                <a:lnTo>
                  <a:pt x="1002042" y="223736"/>
                </a:lnTo>
                <a:lnTo>
                  <a:pt x="1031225" y="233464"/>
                </a:lnTo>
                <a:cubicBezTo>
                  <a:pt x="1044195" y="230221"/>
                  <a:pt x="1057330" y="227578"/>
                  <a:pt x="1070136" y="223736"/>
                </a:cubicBezTo>
                <a:cubicBezTo>
                  <a:pt x="1089779" y="217843"/>
                  <a:pt x="1108120" y="206546"/>
                  <a:pt x="1128502" y="204281"/>
                </a:cubicBezTo>
                <a:lnTo>
                  <a:pt x="1216051" y="194553"/>
                </a:lnTo>
                <a:cubicBezTo>
                  <a:pt x="1219293" y="184825"/>
                  <a:pt x="1223767" y="175425"/>
                  <a:pt x="1225778" y="165370"/>
                </a:cubicBezTo>
                <a:cubicBezTo>
                  <a:pt x="1230275" y="142887"/>
                  <a:pt x="1228918" y="119238"/>
                  <a:pt x="1235506" y="97277"/>
                </a:cubicBezTo>
                <a:cubicBezTo>
                  <a:pt x="1238865" y="86079"/>
                  <a:pt x="1247658" y="77223"/>
                  <a:pt x="1254961" y="68094"/>
                </a:cubicBezTo>
                <a:cubicBezTo>
                  <a:pt x="1271722" y="47143"/>
                  <a:pt x="1315807" y="15387"/>
                  <a:pt x="1332783" y="9728"/>
                </a:cubicBezTo>
                <a:lnTo>
                  <a:pt x="1361966" y="0"/>
                </a:lnTo>
                <a:cubicBezTo>
                  <a:pt x="1387906" y="3243"/>
                  <a:pt x="1414066" y="5052"/>
                  <a:pt x="1439787" y="9728"/>
                </a:cubicBezTo>
                <a:cubicBezTo>
                  <a:pt x="1484820" y="17916"/>
                  <a:pt x="1455013" y="19737"/>
                  <a:pt x="1498153" y="38911"/>
                </a:cubicBezTo>
                <a:cubicBezTo>
                  <a:pt x="1516893" y="47240"/>
                  <a:pt x="1537064" y="51881"/>
                  <a:pt x="1556519" y="58366"/>
                </a:cubicBezTo>
                <a:lnTo>
                  <a:pt x="1585702" y="68094"/>
                </a:lnTo>
                <a:lnTo>
                  <a:pt x="1614885" y="77821"/>
                </a:lnTo>
                <a:cubicBezTo>
                  <a:pt x="1687348" y="126131"/>
                  <a:pt x="1598343" y="64037"/>
                  <a:pt x="1673251" y="126460"/>
                </a:cubicBezTo>
                <a:cubicBezTo>
                  <a:pt x="1682232" y="133944"/>
                  <a:pt x="1692706" y="139430"/>
                  <a:pt x="1702434" y="145915"/>
                </a:cubicBezTo>
                <a:cubicBezTo>
                  <a:pt x="1833870" y="124008"/>
                  <a:pt x="1707912" y="153207"/>
                  <a:pt x="1789983" y="116732"/>
                </a:cubicBezTo>
                <a:cubicBezTo>
                  <a:pt x="1808723" y="108403"/>
                  <a:pt x="1848349" y="97277"/>
                  <a:pt x="1848349" y="97277"/>
                </a:cubicBezTo>
                <a:cubicBezTo>
                  <a:pt x="1972680" y="122142"/>
                  <a:pt x="1802766" y="90430"/>
                  <a:pt x="2052629" y="116732"/>
                </a:cubicBezTo>
                <a:cubicBezTo>
                  <a:pt x="2062827" y="117805"/>
                  <a:pt x="2071864" y="123973"/>
                  <a:pt x="2081812" y="126460"/>
                </a:cubicBezTo>
                <a:cubicBezTo>
                  <a:pt x="2137379" y="140351"/>
                  <a:pt x="2119409" y="130929"/>
                  <a:pt x="2169361" y="145915"/>
                </a:cubicBezTo>
                <a:cubicBezTo>
                  <a:pt x="2189004" y="151808"/>
                  <a:pt x="2227727" y="165370"/>
                  <a:pt x="2227727" y="165370"/>
                </a:cubicBezTo>
                <a:cubicBezTo>
                  <a:pt x="2234212" y="171855"/>
                  <a:pt x="2241680" y="177489"/>
                  <a:pt x="2247183" y="184826"/>
                </a:cubicBezTo>
                <a:cubicBezTo>
                  <a:pt x="2261212" y="203532"/>
                  <a:pt x="2286093" y="243192"/>
                  <a:pt x="2286093" y="243192"/>
                </a:cubicBezTo>
                <a:cubicBezTo>
                  <a:pt x="2276360" y="282126"/>
                  <a:pt x="2265391" y="278736"/>
                  <a:pt x="2295821" y="301558"/>
                </a:cubicBezTo>
                <a:cubicBezTo>
                  <a:pt x="2314527" y="315587"/>
                  <a:pt x="2354187" y="340468"/>
                  <a:pt x="2354187" y="340468"/>
                </a:cubicBezTo>
                <a:cubicBezTo>
                  <a:pt x="2357430" y="350196"/>
                  <a:pt x="2365047" y="359460"/>
                  <a:pt x="2363915" y="369651"/>
                </a:cubicBezTo>
                <a:cubicBezTo>
                  <a:pt x="2361507" y="391321"/>
                  <a:pt x="2344008" y="438196"/>
                  <a:pt x="2325004" y="457200"/>
                </a:cubicBezTo>
                <a:cubicBezTo>
                  <a:pt x="2316737" y="465467"/>
                  <a:pt x="2307100" y="473579"/>
                  <a:pt x="2295821" y="476655"/>
                </a:cubicBezTo>
                <a:cubicBezTo>
                  <a:pt x="2270600" y="483533"/>
                  <a:pt x="2243940" y="483140"/>
                  <a:pt x="2218000" y="486383"/>
                </a:cubicBezTo>
                <a:cubicBezTo>
                  <a:pt x="2198713" y="505670"/>
                  <a:pt x="2171487" y="527809"/>
                  <a:pt x="2159634" y="554477"/>
                </a:cubicBezTo>
                <a:cubicBezTo>
                  <a:pt x="2151305" y="573217"/>
                  <a:pt x="2146663" y="593388"/>
                  <a:pt x="2140178" y="612843"/>
                </a:cubicBezTo>
                <a:lnTo>
                  <a:pt x="2130451" y="642026"/>
                </a:lnTo>
                <a:cubicBezTo>
                  <a:pt x="2153876" y="712306"/>
                  <a:pt x="2130961" y="636129"/>
                  <a:pt x="2149906" y="778213"/>
                </a:cubicBezTo>
                <a:cubicBezTo>
                  <a:pt x="2151673" y="791465"/>
                  <a:pt x="2156391" y="804154"/>
                  <a:pt x="2159634" y="817124"/>
                </a:cubicBezTo>
                <a:cubicBezTo>
                  <a:pt x="2162876" y="862520"/>
                  <a:pt x="2165046" y="908005"/>
                  <a:pt x="2169361" y="953311"/>
                </a:cubicBezTo>
                <a:cubicBezTo>
                  <a:pt x="2172866" y="990117"/>
                  <a:pt x="2178259" y="1025122"/>
                  <a:pt x="2188817" y="1060315"/>
                </a:cubicBezTo>
                <a:cubicBezTo>
                  <a:pt x="2194710" y="1079958"/>
                  <a:pt x="2193771" y="1104180"/>
                  <a:pt x="2208272" y="1118681"/>
                </a:cubicBezTo>
                <a:cubicBezTo>
                  <a:pt x="2247709" y="1158118"/>
                  <a:pt x="2225150" y="1141712"/>
                  <a:pt x="2276366" y="1167319"/>
                </a:cubicBezTo>
                <a:cubicBezTo>
                  <a:pt x="2320972" y="1211928"/>
                  <a:pt x="2264063" y="1159117"/>
                  <a:pt x="2334732" y="1206230"/>
                </a:cubicBezTo>
                <a:cubicBezTo>
                  <a:pt x="2361226" y="1223893"/>
                  <a:pt x="2411595" y="1274004"/>
                  <a:pt x="2441736" y="1284051"/>
                </a:cubicBezTo>
                <a:lnTo>
                  <a:pt x="2470919" y="1293779"/>
                </a:lnTo>
                <a:cubicBezTo>
                  <a:pt x="2477404" y="1303507"/>
                  <a:pt x="2480460" y="1316766"/>
                  <a:pt x="2490374" y="1322962"/>
                </a:cubicBezTo>
                <a:cubicBezTo>
                  <a:pt x="2511536" y="1336188"/>
                  <a:pt x="2561368" y="1344260"/>
                  <a:pt x="2587651" y="1352145"/>
                </a:cubicBezTo>
                <a:cubicBezTo>
                  <a:pt x="2607294" y="1358038"/>
                  <a:pt x="2626562" y="1365115"/>
                  <a:pt x="2646017" y="1371600"/>
                </a:cubicBezTo>
                <a:lnTo>
                  <a:pt x="2675200" y="1381328"/>
                </a:lnTo>
                <a:cubicBezTo>
                  <a:pt x="2691167" y="1380714"/>
                  <a:pt x="2892373" y="1417074"/>
                  <a:pt x="2957302" y="1352145"/>
                </a:cubicBezTo>
                <a:cubicBezTo>
                  <a:pt x="2965569" y="1343878"/>
                  <a:pt x="2971529" y="1333419"/>
                  <a:pt x="2976757" y="1322962"/>
                </a:cubicBezTo>
                <a:cubicBezTo>
                  <a:pt x="2981343" y="1313791"/>
                  <a:pt x="2983242" y="1303507"/>
                  <a:pt x="2986485" y="1293779"/>
                </a:cubicBezTo>
                <a:cubicBezTo>
                  <a:pt x="2989727" y="1274324"/>
                  <a:pt x="2993907" y="1255002"/>
                  <a:pt x="2996212" y="1235413"/>
                </a:cubicBezTo>
                <a:cubicBezTo>
                  <a:pt x="3000397" y="1199843"/>
                  <a:pt x="3000875" y="1163864"/>
                  <a:pt x="3005940" y="1128409"/>
                </a:cubicBezTo>
                <a:cubicBezTo>
                  <a:pt x="3007390" y="1118258"/>
                  <a:pt x="3012851" y="1109085"/>
                  <a:pt x="3015668" y="1099226"/>
                </a:cubicBezTo>
                <a:cubicBezTo>
                  <a:pt x="3019341" y="1086371"/>
                  <a:pt x="3022495" y="1073366"/>
                  <a:pt x="3025395" y="1060315"/>
                </a:cubicBezTo>
                <a:cubicBezTo>
                  <a:pt x="3028982" y="1044175"/>
                  <a:pt x="3030773" y="1027628"/>
                  <a:pt x="3035123" y="1011677"/>
                </a:cubicBezTo>
                <a:cubicBezTo>
                  <a:pt x="3040519" y="991892"/>
                  <a:pt x="3035123" y="959796"/>
                  <a:pt x="3054578" y="953311"/>
                </a:cubicBezTo>
                <a:lnTo>
                  <a:pt x="3112944" y="933855"/>
                </a:lnTo>
                <a:cubicBezTo>
                  <a:pt x="3132399" y="937098"/>
                  <a:pt x="3154185" y="933797"/>
                  <a:pt x="3171310" y="943583"/>
                </a:cubicBezTo>
                <a:cubicBezTo>
                  <a:pt x="3180213" y="948670"/>
                  <a:pt x="3173787" y="965515"/>
                  <a:pt x="3181038" y="972766"/>
                </a:cubicBezTo>
                <a:cubicBezTo>
                  <a:pt x="3188289" y="980017"/>
                  <a:pt x="3201050" y="977908"/>
                  <a:pt x="3210221" y="982494"/>
                </a:cubicBezTo>
                <a:cubicBezTo>
                  <a:pt x="3220678" y="987722"/>
                  <a:pt x="3228947" y="996721"/>
                  <a:pt x="3239404" y="1001949"/>
                </a:cubicBezTo>
                <a:cubicBezTo>
                  <a:pt x="3248575" y="1006535"/>
                  <a:pt x="3259416" y="1007091"/>
                  <a:pt x="3268587" y="1011677"/>
                </a:cubicBezTo>
                <a:cubicBezTo>
                  <a:pt x="3279044" y="1016905"/>
                  <a:pt x="3287086" y="1026384"/>
                  <a:pt x="3297770" y="1031132"/>
                </a:cubicBezTo>
                <a:cubicBezTo>
                  <a:pt x="3316510" y="1039461"/>
                  <a:pt x="3336681" y="1044102"/>
                  <a:pt x="3356136" y="1050587"/>
                </a:cubicBezTo>
                <a:cubicBezTo>
                  <a:pt x="3365864" y="1053830"/>
                  <a:pt x="3375168" y="1058865"/>
                  <a:pt x="3385319" y="1060315"/>
                </a:cubicBezTo>
                <a:cubicBezTo>
                  <a:pt x="3408017" y="1063558"/>
                  <a:pt x="3430854" y="1065942"/>
                  <a:pt x="3453412" y="1070043"/>
                </a:cubicBezTo>
                <a:cubicBezTo>
                  <a:pt x="3466566" y="1072435"/>
                  <a:pt x="3479517" y="1075928"/>
                  <a:pt x="3492323" y="1079770"/>
                </a:cubicBezTo>
                <a:cubicBezTo>
                  <a:pt x="3511966" y="1085663"/>
                  <a:pt x="3530579" y="1095204"/>
                  <a:pt x="3550689" y="1099226"/>
                </a:cubicBezTo>
                <a:lnTo>
                  <a:pt x="3599327" y="1108953"/>
                </a:lnTo>
                <a:cubicBezTo>
                  <a:pt x="3657579" y="1089537"/>
                  <a:pt x="3648652" y="1088255"/>
                  <a:pt x="3745242" y="1108953"/>
                </a:cubicBezTo>
                <a:cubicBezTo>
                  <a:pt x="3754210" y="1110875"/>
                  <a:pt x="3758213" y="1121924"/>
                  <a:pt x="3764698" y="1128409"/>
                </a:cubicBezTo>
                <a:lnTo>
                  <a:pt x="3793880" y="1215958"/>
                </a:lnTo>
                <a:lnTo>
                  <a:pt x="3803608" y="1245141"/>
                </a:lnTo>
                <a:lnTo>
                  <a:pt x="3813336" y="1274324"/>
                </a:lnTo>
                <a:cubicBezTo>
                  <a:pt x="3816578" y="1355388"/>
                  <a:pt x="3815248" y="1436764"/>
                  <a:pt x="3823063" y="1517515"/>
                </a:cubicBezTo>
                <a:cubicBezTo>
                  <a:pt x="3832083" y="1610725"/>
                  <a:pt x="3851473" y="1544381"/>
                  <a:pt x="3881429" y="1634247"/>
                </a:cubicBezTo>
                <a:lnTo>
                  <a:pt x="3891157" y="1663430"/>
                </a:lnTo>
                <a:cubicBezTo>
                  <a:pt x="3784980" y="1716517"/>
                  <a:pt x="3853842" y="1688728"/>
                  <a:pt x="3618783" y="1692613"/>
                </a:cubicBezTo>
                <a:lnTo>
                  <a:pt x="2675200" y="1702341"/>
                </a:lnTo>
                <a:cubicBezTo>
                  <a:pt x="2571438" y="1699098"/>
                  <a:pt x="2467348" y="1701479"/>
                  <a:pt x="2363915" y="1692613"/>
                </a:cubicBezTo>
                <a:cubicBezTo>
                  <a:pt x="2352267" y="1691615"/>
                  <a:pt x="2345189" y="1678386"/>
                  <a:pt x="2334732" y="1673158"/>
                </a:cubicBezTo>
                <a:cubicBezTo>
                  <a:pt x="2325561" y="1668572"/>
                  <a:pt x="2315277" y="1666673"/>
                  <a:pt x="2305549" y="1663430"/>
                </a:cubicBezTo>
                <a:cubicBezTo>
                  <a:pt x="2271591" y="1629474"/>
                  <a:pt x="2288994" y="1652676"/>
                  <a:pt x="2266638" y="1585609"/>
                </a:cubicBezTo>
                <a:lnTo>
                  <a:pt x="2247183" y="1527243"/>
                </a:lnTo>
                <a:cubicBezTo>
                  <a:pt x="2243940" y="1517515"/>
                  <a:pt x="2239466" y="1508115"/>
                  <a:pt x="2237455" y="1498060"/>
                </a:cubicBezTo>
                <a:cubicBezTo>
                  <a:pt x="2234212" y="1481847"/>
                  <a:pt x="2232077" y="1465373"/>
                  <a:pt x="2227727" y="1449421"/>
                </a:cubicBezTo>
                <a:cubicBezTo>
                  <a:pt x="2222331" y="1429636"/>
                  <a:pt x="2219648" y="1408118"/>
                  <a:pt x="2208272" y="1391055"/>
                </a:cubicBezTo>
                <a:lnTo>
                  <a:pt x="2169361" y="1332690"/>
                </a:lnTo>
                <a:cubicBezTo>
                  <a:pt x="2162876" y="1313235"/>
                  <a:pt x="2161281" y="1291388"/>
                  <a:pt x="2149906" y="1274324"/>
                </a:cubicBezTo>
                <a:cubicBezTo>
                  <a:pt x="2130369" y="1245018"/>
                  <a:pt x="2125804" y="1240784"/>
                  <a:pt x="2110995" y="1206230"/>
                </a:cubicBezTo>
                <a:cubicBezTo>
                  <a:pt x="2106956" y="1196805"/>
                  <a:pt x="2108518" y="1184298"/>
                  <a:pt x="2101268" y="1177047"/>
                </a:cubicBezTo>
                <a:cubicBezTo>
                  <a:pt x="2094017" y="1169796"/>
                  <a:pt x="2081256" y="1171905"/>
                  <a:pt x="2072085" y="1167319"/>
                </a:cubicBezTo>
                <a:cubicBezTo>
                  <a:pt x="1988332" y="1125443"/>
                  <a:pt x="2060294" y="1145505"/>
                  <a:pt x="1974808" y="1128409"/>
                </a:cubicBezTo>
                <a:cubicBezTo>
                  <a:pt x="1931161" y="1084760"/>
                  <a:pt x="1982995" y="1130795"/>
                  <a:pt x="1926170" y="1099226"/>
                </a:cubicBezTo>
                <a:cubicBezTo>
                  <a:pt x="1905730" y="1087871"/>
                  <a:pt x="1867804" y="1060315"/>
                  <a:pt x="1867804" y="1060315"/>
                </a:cubicBezTo>
                <a:cubicBezTo>
                  <a:pt x="1861319" y="1050587"/>
                  <a:pt x="1856616" y="1039399"/>
                  <a:pt x="1848349" y="1031132"/>
                </a:cubicBezTo>
                <a:cubicBezTo>
                  <a:pt x="1818857" y="1001640"/>
                  <a:pt x="1793931" y="1008072"/>
                  <a:pt x="1751072" y="1001949"/>
                </a:cubicBezTo>
                <a:cubicBezTo>
                  <a:pt x="1717720" y="951921"/>
                  <a:pt x="1748756" y="990369"/>
                  <a:pt x="1702434" y="953311"/>
                </a:cubicBezTo>
                <a:cubicBezTo>
                  <a:pt x="1695272" y="947582"/>
                  <a:pt x="1691408" y="937468"/>
                  <a:pt x="1682978" y="933855"/>
                </a:cubicBezTo>
                <a:cubicBezTo>
                  <a:pt x="1667781" y="927342"/>
                  <a:pt x="1650553" y="927370"/>
                  <a:pt x="1634340" y="924128"/>
                </a:cubicBezTo>
                <a:cubicBezTo>
                  <a:pt x="1578259" y="886739"/>
                  <a:pt x="1632357" y="919108"/>
                  <a:pt x="1575974" y="894945"/>
                </a:cubicBezTo>
                <a:cubicBezTo>
                  <a:pt x="1562645" y="889233"/>
                  <a:pt x="1550527" y="880876"/>
                  <a:pt x="1537063" y="875490"/>
                </a:cubicBezTo>
                <a:cubicBezTo>
                  <a:pt x="1518022" y="867874"/>
                  <a:pt x="1498153" y="862519"/>
                  <a:pt x="1478698" y="856034"/>
                </a:cubicBezTo>
                <a:lnTo>
                  <a:pt x="1449515" y="846307"/>
                </a:lnTo>
                <a:cubicBezTo>
                  <a:pt x="1365880" y="790548"/>
                  <a:pt x="1471698" y="857398"/>
                  <a:pt x="1391149" y="817124"/>
                </a:cubicBezTo>
                <a:cubicBezTo>
                  <a:pt x="1380692" y="811895"/>
                  <a:pt x="1371095" y="804971"/>
                  <a:pt x="1361966" y="797668"/>
                </a:cubicBezTo>
                <a:cubicBezTo>
                  <a:pt x="1354804" y="791939"/>
                  <a:pt x="1350374" y="782932"/>
                  <a:pt x="1342510" y="778213"/>
                </a:cubicBezTo>
                <a:cubicBezTo>
                  <a:pt x="1333717" y="772937"/>
                  <a:pt x="1322498" y="773071"/>
                  <a:pt x="1313327" y="768485"/>
                </a:cubicBezTo>
                <a:cubicBezTo>
                  <a:pt x="1302870" y="763257"/>
                  <a:pt x="1293872" y="755515"/>
                  <a:pt x="1284144" y="749030"/>
                </a:cubicBezTo>
                <a:cubicBezTo>
                  <a:pt x="1277659" y="739302"/>
                  <a:pt x="1272956" y="728114"/>
                  <a:pt x="1264689" y="719847"/>
                </a:cubicBezTo>
                <a:cubicBezTo>
                  <a:pt x="1256422" y="711580"/>
                  <a:pt x="1241702" y="710306"/>
                  <a:pt x="1235506" y="700392"/>
                </a:cubicBezTo>
                <a:cubicBezTo>
                  <a:pt x="1224637" y="683002"/>
                  <a:pt x="1222536" y="661481"/>
                  <a:pt x="1216051" y="642026"/>
                </a:cubicBezTo>
                <a:cubicBezTo>
                  <a:pt x="1170923" y="506640"/>
                  <a:pt x="930706" y="635541"/>
                  <a:pt x="788034" y="632298"/>
                </a:cubicBezTo>
                <a:cubicBezTo>
                  <a:pt x="665311" y="583210"/>
                  <a:pt x="819615" y="640911"/>
                  <a:pt x="681029" y="603115"/>
                </a:cubicBezTo>
                <a:cubicBezTo>
                  <a:pt x="664183" y="598521"/>
                  <a:pt x="649237" y="588254"/>
                  <a:pt x="632391" y="583660"/>
                </a:cubicBezTo>
                <a:cubicBezTo>
                  <a:pt x="613362" y="578470"/>
                  <a:pt x="593160" y="578716"/>
                  <a:pt x="574025" y="573932"/>
                </a:cubicBezTo>
                <a:cubicBezTo>
                  <a:pt x="554130" y="568958"/>
                  <a:pt x="515659" y="554477"/>
                  <a:pt x="515659" y="554477"/>
                </a:cubicBezTo>
                <a:cubicBezTo>
                  <a:pt x="349114" y="572981"/>
                  <a:pt x="371965" y="574620"/>
                  <a:pt x="116825" y="554477"/>
                </a:cubicBezTo>
                <a:cubicBezTo>
                  <a:pt x="96381" y="552863"/>
                  <a:pt x="77914" y="541506"/>
                  <a:pt x="58459" y="535021"/>
                </a:cubicBezTo>
                <a:lnTo>
                  <a:pt x="29276" y="525294"/>
                </a:lnTo>
                <a:cubicBezTo>
                  <a:pt x="13866" y="509883"/>
                  <a:pt x="93" y="501910"/>
                  <a:pt x="93" y="476655"/>
                </a:cubicBezTo>
                <a:cubicBezTo>
                  <a:pt x="93" y="418199"/>
                  <a:pt x="-1643" y="358878"/>
                  <a:pt x="9821" y="301558"/>
                </a:cubicBezTo>
                <a:cubicBezTo>
                  <a:pt x="12114" y="290094"/>
                  <a:pt x="28320" y="286850"/>
                  <a:pt x="39004" y="282102"/>
                </a:cubicBezTo>
                <a:cubicBezTo>
                  <a:pt x="57744" y="273773"/>
                  <a:pt x="80306" y="274022"/>
                  <a:pt x="97370" y="262647"/>
                </a:cubicBezTo>
                <a:cubicBezTo>
                  <a:pt x="115404" y="250625"/>
                  <a:pt x="132723" y="235382"/>
                  <a:pt x="155736" y="233464"/>
                </a:cubicBezTo>
                <a:cubicBezTo>
                  <a:pt x="184818" y="231040"/>
                  <a:pt x="236799" y="233464"/>
                  <a:pt x="253012" y="233464"/>
                </a:cubicBezTo>
                <a:close/>
              </a:path>
            </a:pathLst>
          </a:custGeom>
          <a:solidFill>
            <a:srgbClr val="92D050">
              <a:alpha val="18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3B4FB-CAB7-CA47-86F3-9171936EA4CF}"/>
              </a:ext>
            </a:extLst>
          </p:cNvPr>
          <p:cNvSpPr txBox="1"/>
          <p:nvPr/>
        </p:nvSpPr>
        <p:spPr>
          <a:xfrm>
            <a:off x="2122593" y="3468450"/>
            <a:ext cx="2490169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</a:rPr>
              <a:t>Северо-американская</a:t>
            </a:r>
          </a:p>
          <a:p>
            <a:r>
              <a:rPr lang="ru-RU" sz="1867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6AC4F-684C-D44C-8EB2-AD46C0BD0DCC}"/>
              </a:ext>
            </a:extLst>
          </p:cNvPr>
          <p:cNvSpPr txBox="1"/>
          <p:nvPr/>
        </p:nvSpPr>
        <p:spPr>
          <a:xfrm>
            <a:off x="9336759" y="3439601"/>
            <a:ext cx="266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D9AB8B-5206-4344-A670-2AF41AB4B388}"/>
              </a:ext>
            </a:extLst>
          </p:cNvPr>
          <p:cNvSpPr txBox="1"/>
          <p:nvPr/>
        </p:nvSpPr>
        <p:spPr>
          <a:xfrm>
            <a:off x="10011448" y="3659532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0B317B-BCA3-EF43-B699-1F42641B9A10}"/>
              </a:ext>
            </a:extLst>
          </p:cNvPr>
          <p:cNvSpPr txBox="1"/>
          <p:nvPr/>
        </p:nvSpPr>
        <p:spPr>
          <a:xfrm>
            <a:off x="8764945" y="4190133"/>
            <a:ext cx="429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III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5BF68C-B53F-6247-9356-CF1C6A953F68}"/>
              </a:ext>
            </a:extLst>
          </p:cNvPr>
          <p:cNvSpPr txBox="1"/>
          <p:nvPr/>
        </p:nvSpPr>
        <p:spPr>
          <a:xfrm>
            <a:off x="7164428" y="4339176"/>
            <a:ext cx="449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IV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88A10-2C3F-804D-ACE5-77F037642B97}"/>
              </a:ext>
            </a:extLst>
          </p:cNvPr>
          <p:cNvSpPr txBox="1"/>
          <p:nvPr/>
        </p:nvSpPr>
        <p:spPr>
          <a:xfrm>
            <a:off x="4308002" y="6432474"/>
            <a:ext cx="367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V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811ECB-728D-9645-9527-F9406BED95E4}"/>
              </a:ext>
            </a:extLst>
          </p:cNvPr>
          <p:cNvSpPr txBox="1"/>
          <p:nvPr/>
        </p:nvSpPr>
        <p:spPr>
          <a:xfrm>
            <a:off x="6965004" y="6018393"/>
            <a:ext cx="449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VI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92994B-B8D0-9C48-932E-E153C9855E73}"/>
              </a:ext>
            </a:extLst>
          </p:cNvPr>
          <p:cNvSpPr txBox="1"/>
          <p:nvPr/>
        </p:nvSpPr>
        <p:spPr>
          <a:xfrm>
            <a:off x="2880459" y="3020025"/>
            <a:ext cx="530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VII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50F46D-494E-9249-8AC2-BB7A86B78417}"/>
              </a:ext>
            </a:extLst>
          </p:cNvPr>
          <p:cNvSpPr txBox="1"/>
          <p:nvPr/>
        </p:nvSpPr>
        <p:spPr>
          <a:xfrm>
            <a:off x="9678425" y="6510835"/>
            <a:ext cx="1571264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</a:rPr>
              <a:t>Западная</a:t>
            </a:r>
          </a:p>
          <a:p>
            <a:r>
              <a:rPr lang="ru-RU" sz="1867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83981DC-360E-3449-9264-9949E5F31063}"/>
              </a:ext>
            </a:extLst>
          </p:cNvPr>
          <p:cNvSpPr txBox="1"/>
          <p:nvPr/>
        </p:nvSpPr>
        <p:spPr>
          <a:xfrm>
            <a:off x="5508448" y="3219309"/>
            <a:ext cx="1571264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</a:rPr>
              <a:t>Европейская</a:t>
            </a:r>
          </a:p>
          <a:p>
            <a:r>
              <a:rPr lang="ru-RU" sz="1867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FCC63B77-D031-B64C-B5FA-A55AC541858C}"/>
              </a:ext>
            </a:extLst>
          </p:cNvPr>
          <p:cNvSpPr/>
          <p:nvPr/>
        </p:nvSpPr>
        <p:spPr>
          <a:xfrm>
            <a:off x="10648546" y="3929976"/>
            <a:ext cx="881973" cy="1168217"/>
          </a:xfrm>
          <a:custGeom>
            <a:avLst/>
            <a:gdLst>
              <a:gd name="connsiteX0" fmla="*/ 29182 w 661480"/>
              <a:gd name="connsiteY0" fmla="*/ 175098 h 876163"/>
              <a:gd name="connsiteX1" fmla="*/ 29182 w 661480"/>
              <a:gd name="connsiteY1" fmla="*/ 175098 h 876163"/>
              <a:gd name="connsiteX2" fmla="*/ 0 w 661480"/>
              <a:gd name="connsiteY2" fmla="*/ 525293 h 876163"/>
              <a:gd name="connsiteX3" fmla="*/ 9727 w 661480"/>
              <a:gd name="connsiteY3" fmla="*/ 593387 h 876163"/>
              <a:gd name="connsiteX4" fmla="*/ 58365 w 661480"/>
              <a:gd name="connsiteY4" fmla="*/ 651753 h 876163"/>
              <a:gd name="connsiteX5" fmla="*/ 116731 w 661480"/>
              <a:gd name="connsiteY5" fmla="*/ 719847 h 876163"/>
              <a:gd name="connsiteX6" fmla="*/ 175097 w 661480"/>
              <a:gd name="connsiteY6" fmla="*/ 758757 h 876163"/>
              <a:gd name="connsiteX7" fmla="*/ 214008 w 661480"/>
              <a:gd name="connsiteY7" fmla="*/ 787940 h 876163"/>
              <a:gd name="connsiteX8" fmla="*/ 282102 w 661480"/>
              <a:gd name="connsiteY8" fmla="*/ 817123 h 876163"/>
              <a:gd name="connsiteX9" fmla="*/ 350195 w 661480"/>
              <a:gd name="connsiteY9" fmla="*/ 846306 h 876163"/>
              <a:gd name="connsiteX10" fmla="*/ 379378 w 661480"/>
              <a:gd name="connsiteY10" fmla="*/ 865762 h 876163"/>
              <a:gd name="connsiteX11" fmla="*/ 486382 w 661480"/>
              <a:gd name="connsiteY11" fmla="*/ 865762 h 876163"/>
              <a:gd name="connsiteX12" fmla="*/ 535021 w 661480"/>
              <a:gd name="connsiteY12" fmla="*/ 817123 h 876163"/>
              <a:gd name="connsiteX13" fmla="*/ 564204 w 661480"/>
              <a:gd name="connsiteY13" fmla="*/ 749030 h 876163"/>
              <a:gd name="connsiteX14" fmla="*/ 603114 w 661480"/>
              <a:gd name="connsiteY14" fmla="*/ 680936 h 876163"/>
              <a:gd name="connsiteX15" fmla="*/ 642025 w 661480"/>
              <a:gd name="connsiteY15" fmla="*/ 564204 h 876163"/>
              <a:gd name="connsiteX16" fmla="*/ 661480 w 661480"/>
              <a:gd name="connsiteY16" fmla="*/ 428017 h 876163"/>
              <a:gd name="connsiteX17" fmla="*/ 651753 w 661480"/>
              <a:gd name="connsiteY17" fmla="*/ 97276 h 876163"/>
              <a:gd name="connsiteX18" fmla="*/ 632297 w 661480"/>
              <a:gd name="connsiteY18" fmla="*/ 77821 h 876163"/>
              <a:gd name="connsiteX19" fmla="*/ 593387 w 661480"/>
              <a:gd name="connsiteY19" fmla="*/ 19455 h 876163"/>
              <a:gd name="connsiteX20" fmla="*/ 535021 w 661480"/>
              <a:gd name="connsiteY20" fmla="*/ 0 h 876163"/>
              <a:gd name="connsiteX21" fmla="*/ 398834 w 661480"/>
              <a:gd name="connsiteY21" fmla="*/ 9728 h 876163"/>
              <a:gd name="connsiteX22" fmla="*/ 379378 w 661480"/>
              <a:gd name="connsiteY22" fmla="*/ 29183 h 876163"/>
              <a:gd name="connsiteX23" fmla="*/ 350195 w 661480"/>
              <a:gd name="connsiteY23" fmla="*/ 48638 h 876163"/>
              <a:gd name="connsiteX24" fmla="*/ 321012 w 661480"/>
              <a:gd name="connsiteY24" fmla="*/ 58366 h 876163"/>
              <a:gd name="connsiteX25" fmla="*/ 291829 w 661480"/>
              <a:gd name="connsiteY25" fmla="*/ 77821 h 876163"/>
              <a:gd name="connsiteX26" fmla="*/ 223736 w 661480"/>
              <a:gd name="connsiteY26" fmla="*/ 97276 h 876163"/>
              <a:gd name="connsiteX27" fmla="*/ 165370 w 661480"/>
              <a:gd name="connsiteY27" fmla="*/ 126459 h 876163"/>
              <a:gd name="connsiteX28" fmla="*/ 126459 w 661480"/>
              <a:gd name="connsiteY28" fmla="*/ 175098 h 876163"/>
              <a:gd name="connsiteX29" fmla="*/ 38910 w 661480"/>
              <a:gd name="connsiteY29" fmla="*/ 252919 h 876163"/>
              <a:gd name="connsiteX30" fmla="*/ 19455 w 661480"/>
              <a:gd name="connsiteY30" fmla="*/ 272374 h 876163"/>
              <a:gd name="connsiteX31" fmla="*/ 184825 w 661480"/>
              <a:gd name="connsiteY31" fmla="*/ 126459 h 876163"/>
              <a:gd name="connsiteX32" fmla="*/ 243191 w 661480"/>
              <a:gd name="connsiteY32" fmla="*/ 87549 h 876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61480" h="876163">
                <a:moveTo>
                  <a:pt x="29182" y="175098"/>
                </a:moveTo>
                <a:lnTo>
                  <a:pt x="29182" y="175098"/>
                </a:lnTo>
                <a:cubicBezTo>
                  <a:pt x="6065" y="440953"/>
                  <a:pt x="15468" y="324194"/>
                  <a:pt x="0" y="525293"/>
                </a:cubicBezTo>
                <a:cubicBezTo>
                  <a:pt x="3242" y="547991"/>
                  <a:pt x="3139" y="571425"/>
                  <a:pt x="9727" y="593387"/>
                </a:cubicBezTo>
                <a:cubicBezTo>
                  <a:pt x="16519" y="616029"/>
                  <a:pt x="44794" y="635469"/>
                  <a:pt x="58365" y="651753"/>
                </a:cubicBezTo>
                <a:cubicBezTo>
                  <a:pt x="95180" y="695930"/>
                  <a:pt x="58283" y="673088"/>
                  <a:pt x="116731" y="719847"/>
                </a:cubicBezTo>
                <a:cubicBezTo>
                  <a:pt x="134989" y="734454"/>
                  <a:pt x="156391" y="744728"/>
                  <a:pt x="175097" y="758757"/>
                </a:cubicBezTo>
                <a:cubicBezTo>
                  <a:pt x="188067" y="768485"/>
                  <a:pt x="200260" y="779347"/>
                  <a:pt x="214008" y="787940"/>
                </a:cubicBezTo>
                <a:cubicBezTo>
                  <a:pt x="260947" y="817277"/>
                  <a:pt x="239970" y="799066"/>
                  <a:pt x="282102" y="817123"/>
                </a:cubicBezTo>
                <a:cubicBezTo>
                  <a:pt x="366245" y="853184"/>
                  <a:pt x="281756" y="823494"/>
                  <a:pt x="350195" y="846306"/>
                </a:cubicBezTo>
                <a:cubicBezTo>
                  <a:pt x="359923" y="852791"/>
                  <a:pt x="368921" y="860533"/>
                  <a:pt x="379378" y="865762"/>
                </a:cubicBezTo>
                <a:cubicBezTo>
                  <a:pt x="418964" y="885555"/>
                  <a:pt x="435094" y="872173"/>
                  <a:pt x="486382" y="865762"/>
                </a:cubicBezTo>
                <a:cubicBezTo>
                  <a:pt x="502595" y="849549"/>
                  <a:pt x="524767" y="837631"/>
                  <a:pt x="535021" y="817123"/>
                </a:cubicBezTo>
                <a:cubicBezTo>
                  <a:pt x="599538" y="688089"/>
                  <a:pt x="521269" y="849213"/>
                  <a:pt x="564204" y="749030"/>
                </a:cubicBezTo>
                <a:cubicBezTo>
                  <a:pt x="579015" y="714471"/>
                  <a:pt x="583575" y="710246"/>
                  <a:pt x="603114" y="680936"/>
                </a:cubicBezTo>
                <a:cubicBezTo>
                  <a:pt x="632277" y="564286"/>
                  <a:pt x="581798" y="759939"/>
                  <a:pt x="642025" y="564204"/>
                </a:cubicBezTo>
                <a:cubicBezTo>
                  <a:pt x="652799" y="529188"/>
                  <a:pt x="658296" y="456675"/>
                  <a:pt x="661480" y="428017"/>
                </a:cubicBezTo>
                <a:cubicBezTo>
                  <a:pt x="658238" y="317770"/>
                  <a:pt x="660912" y="207190"/>
                  <a:pt x="651753" y="97276"/>
                </a:cubicBezTo>
                <a:cubicBezTo>
                  <a:pt x="650991" y="88136"/>
                  <a:pt x="637800" y="85158"/>
                  <a:pt x="632297" y="77821"/>
                </a:cubicBezTo>
                <a:cubicBezTo>
                  <a:pt x="618268" y="59115"/>
                  <a:pt x="615569" y="26849"/>
                  <a:pt x="593387" y="19455"/>
                </a:cubicBezTo>
                <a:lnTo>
                  <a:pt x="535021" y="0"/>
                </a:lnTo>
                <a:cubicBezTo>
                  <a:pt x="489625" y="3243"/>
                  <a:pt x="443566" y="1341"/>
                  <a:pt x="398834" y="9728"/>
                </a:cubicBezTo>
                <a:cubicBezTo>
                  <a:pt x="389820" y="11418"/>
                  <a:pt x="386540" y="23454"/>
                  <a:pt x="379378" y="29183"/>
                </a:cubicBezTo>
                <a:cubicBezTo>
                  <a:pt x="370249" y="36486"/>
                  <a:pt x="360652" y="43410"/>
                  <a:pt x="350195" y="48638"/>
                </a:cubicBezTo>
                <a:cubicBezTo>
                  <a:pt x="341024" y="53224"/>
                  <a:pt x="330183" y="53780"/>
                  <a:pt x="321012" y="58366"/>
                </a:cubicBezTo>
                <a:cubicBezTo>
                  <a:pt x="310555" y="63594"/>
                  <a:pt x="302286" y="72593"/>
                  <a:pt x="291829" y="77821"/>
                </a:cubicBezTo>
                <a:cubicBezTo>
                  <a:pt x="277870" y="84800"/>
                  <a:pt x="236208" y="94158"/>
                  <a:pt x="223736" y="97276"/>
                </a:cubicBezTo>
                <a:cubicBezTo>
                  <a:pt x="178427" y="142585"/>
                  <a:pt x="237083" y="90603"/>
                  <a:pt x="165370" y="126459"/>
                </a:cubicBezTo>
                <a:cubicBezTo>
                  <a:pt x="148273" y="135008"/>
                  <a:pt x="137457" y="162725"/>
                  <a:pt x="126459" y="175098"/>
                </a:cubicBezTo>
                <a:cubicBezTo>
                  <a:pt x="77999" y="229616"/>
                  <a:pt x="83264" y="223350"/>
                  <a:pt x="38910" y="252919"/>
                </a:cubicBezTo>
                <a:cubicBezTo>
                  <a:pt x="17656" y="284800"/>
                  <a:pt x="19455" y="293793"/>
                  <a:pt x="19455" y="272374"/>
                </a:cubicBezTo>
                <a:lnTo>
                  <a:pt x="184825" y="126459"/>
                </a:lnTo>
                <a:lnTo>
                  <a:pt x="243191" y="8754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465CC3E-D095-0546-8623-A663BAA9CFE9}"/>
              </a:ext>
            </a:extLst>
          </p:cNvPr>
          <p:cNvSpPr txBox="1"/>
          <p:nvPr/>
        </p:nvSpPr>
        <p:spPr>
          <a:xfrm>
            <a:off x="10513955" y="4395318"/>
            <a:ext cx="1780680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b="1" dirty="0">
                <a:solidFill>
                  <a:schemeClr val="bg1"/>
                </a:solidFill>
              </a:rPr>
              <a:t>Японско-буддистская</a:t>
            </a:r>
          </a:p>
          <a:p>
            <a:r>
              <a:rPr lang="ru-RU" sz="1333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CF31E6C-2EA4-5C4D-BAAF-3A5049FBF449}"/>
              </a:ext>
            </a:extLst>
          </p:cNvPr>
          <p:cNvSpPr/>
          <p:nvPr/>
        </p:nvSpPr>
        <p:spPr>
          <a:xfrm>
            <a:off x="10388655" y="4980562"/>
            <a:ext cx="2797115" cy="2879388"/>
          </a:xfrm>
          <a:custGeom>
            <a:avLst/>
            <a:gdLst>
              <a:gd name="connsiteX0" fmla="*/ 49003 w 2097836"/>
              <a:gd name="connsiteY0" fmla="*/ 29183 h 2159541"/>
              <a:gd name="connsiteX1" fmla="*/ 49003 w 2097836"/>
              <a:gd name="connsiteY1" fmla="*/ 29183 h 2159541"/>
              <a:gd name="connsiteX2" fmla="*/ 136552 w 2097836"/>
              <a:gd name="connsiteY2" fmla="*/ 9728 h 2159541"/>
              <a:gd name="connsiteX3" fmla="*/ 165735 w 2097836"/>
              <a:gd name="connsiteY3" fmla="*/ 0 h 2159541"/>
              <a:gd name="connsiteX4" fmla="*/ 272739 w 2097836"/>
              <a:gd name="connsiteY4" fmla="*/ 9728 h 2159541"/>
              <a:gd name="connsiteX5" fmla="*/ 301922 w 2097836"/>
              <a:gd name="connsiteY5" fmla="*/ 19456 h 2159541"/>
              <a:gd name="connsiteX6" fmla="*/ 350560 w 2097836"/>
              <a:gd name="connsiteY6" fmla="*/ 29183 h 2159541"/>
              <a:gd name="connsiteX7" fmla="*/ 389471 w 2097836"/>
              <a:gd name="connsiteY7" fmla="*/ 48639 h 2159541"/>
              <a:gd name="connsiteX8" fmla="*/ 428381 w 2097836"/>
              <a:gd name="connsiteY8" fmla="*/ 58366 h 2159541"/>
              <a:gd name="connsiteX9" fmla="*/ 496475 w 2097836"/>
              <a:gd name="connsiteY9" fmla="*/ 107005 h 2159541"/>
              <a:gd name="connsiteX10" fmla="*/ 525658 w 2097836"/>
              <a:gd name="connsiteY10" fmla="*/ 136188 h 2159541"/>
              <a:gd name="connsiteX11" fmla="*/ 584024 w 2097836"/>
              <a:gd name="connsiteY11" fmla="*/ 175098 h 2159541"/>
              <a:gd name="connsiteX12" fmla="*/ 632662 w 2097836"/>
              <a:gd name="connsiteY12" fmla="*/ 214009 h 2159541"/>
              <a:gd name="connsiteX13" fmla="*/ 710483 w 2097836"/>
              <a:gd name="connsiteY13" fmla="*/ 272375 h 2159541"/>
              <a:gd name="connsiteX14" fmla="*/ 739666 w 2097836"/>
              <a:gd name="connsiteY14" fmla="*/ 282102 h 2159541"/>
              <a:gd name="connsiteX15" fmla="*/ 788305 w 2097836"/>
              <a:gd name="connsiteY15" fmla="*/ 301558 h 2159541"/>
              <a:gd name="connsiteX16" fmla="*/ 827215 w 2097836"/>
              <a:gd name="connsiteY16" fmla="*/ 311285 h 2159541"/>
              <a:gd name="connsiteX17" fmla="*/ 924492 w 2097836"/>
              <a:gd name="connsiteY17" fmla="*/ 330741 h 2159541"/>
              <a:gd name="connsiteX18" fmla="*/ 1041224 w 2097836"/>
              <a:gd name="connsiteY18" fmla="*/ 321013 h 2159541"/>
              <a:gd name="connsiteX19" fmla="*/ 1099590 w 2097836"/>
              <a:gd name="connsiteY19" fmla="*/ 301558 h 2159541"/>
              <a:gd name="connsiteX20" fmla="*/ 1167683 w 2097836"/>
              <a:gd name="connsiteY20" fmla="*/ 252919 h 2159541"/>
              <a:gd name="connsiteX21" fmla="*/ 1196866 w 2097836"/>
              <a:gd name="connsiteY21" fmla="*/ 214009 h 2159541"/>
              <a:gd name="connsiteX22" fmla="*/ 1274688 w 2097836"/>
              <a:gd name="connsiteY22" fmla="*/ 145915 h 2159541"/>
              <a:gd name="connsiteX23" fmla="*/ 1313598 w 2097836"/>
              <a:gd name="connsiteY23" fmla="*/ 87549 h 2159541"/>
              <a:gd name="connsiteX24" fmla="*/ 1770798 w 2097836"/>
              <a:gd name="connsiteY24" fmla="*/ 97277 h 2159541"/>
              <a:gd name="connsiteX25" fmla="*/ 1819437 w 2097836"/>
              <a:gd name="connsiteY25" fmla="*/ 107005 h 2159541"/>
              <a:gd name="connsiteX26" fmla="*/ 1926441 w 2097836"/>
              <a:gd name="connsiteY26" fmla="*/ 155643 h 2159541"/>
              <a:gd name="connsiteX27" fmla="*/ 1955624 w 2097836"/>
              <a:gd name="connsiteY27" fmla="*/ 184826 h 2159541"/>
              <a:gd name="connsiteX28" fmla="*/ 1984807 w 2097836"/>
              <a:gd name="connsiteY28" fmla="*/ 194553 h 2159541"/>
              <a:gd name="connsiteX29" fmla="*/ 2023718 w 2097836"/>
              <a:gd name="connsiteY29" fmla="*/ 233464 h 2159541"/>
              <a:gd name="connsiteX30" fmla="*/ 2072356 w 2097836"/>
              <a:gd name="connsiteY30" fmla="*/ 291830 h 2159541"/>
              <a:gd name="connsiteX31" fmla="*/ 2082083 w 2097836"/>
              <a:gd name="connsiteY31" fmla="*/ 321013 h 2159541"/>
              <a:gd name="connsiteX32" fmla="*/ 2082083 w 2097836"/>
              <a:gd name="connsiteY32" fmla="*/ 603115 h 2159541"/>
              <a:gd name="connsiteX33" fmla="*/ 2062628 w 2097836"/>
              <a:gd name="connsiteY33" fmla="*/ 700392 h 2159541"/>
              <a:gd name="connsiteX34" fmla="*/ 2043173 w 2097836"/>
              <a:gd name="connsiteY34" fmla="*/ 749030 h 2159541"/>
              <a:gd name="connsiteX35" fmla="*/ 2033445 w 2097836"/>
              <a:gd name="connsiteY35" fmla="*/ 797668 h 2159541"/>
              <a:gd name="connsiteX36" fmla="*/ 2013990 w 2097836"/>
              <a:gd name="connsiteY36" fmla="*/ 875490 h 2159541"/>
              <a:gd name="connsiteX37" fmla="*/ 2004262 w 2097836"/>
              <a:gd name="connsiteY37" fmla="*/ 914400 h 2159541"/>
              <a:gd name="connsiteX38" fmla="*/ 1965352 w 2097836"/>
              <a:gd name="connsiteY38" fmla="*/ 1001949 h 2159541"/>
              <a:gd name="connsiteX39" fmla="*/ 1955624 w 2097836"/>
              <a:gd name="connsiteY39" fmla="*/ 1031132 h 2159541"/>
              <a:gd name="connsiteX40" fmla="*/ 1926441 w 2097836"/>
              <a:gd name="connsiteY40" fmla="*/ 1167319 h 2159541"/>
              <a:gd name="connsiteX41" fmla="*/ 1916713 w 2097836"/>
              <a:gd name="connsiteY41" fmla="*/ 1361873 h 2159541"/>
              <a:gd name="connsiteX42" fmla="*/ 1897258 w 2097836"/>
              <a:gd name="connsiteY42" fmla="*/ 1498060 h 2159541"/>
              <a:gd name="connsiteX43" fmla="*/ 1877803 w 2097836"/>
              <a:gd name="connsiteY43" fmla="*/ 1595336 h 2159541"/>
              <a:gd name="connsiteX44" fmla="*/ 1858347 w 2097836"/>
              <a:gd name="connsiteY44" fmla="*/ 1731524 h 2159541"/>
              <a:gd name="connsiteX45" fmla="*/ 1838892 w 2097836"/>
              <a:gd name="connsiteY45" fmla="*/ 1789890 h 2159541"/>
              <a:gd name="connsiteX46" fmla="*/ 1829164 w 2097836"/>
              <a:gd name="connsiteY46" fmla="*/ 1819073 h 2159541"/>
              <a:gd name="connsiteX47" fmla="*/ 1809709 w 2097836"/>
              <a:gd name="connsiteY47" fmla="*/ 1896894 h 2159541"/>
              <a:gd name="connsiteX48" fmla="*/ 1712432 w 2097836"/>
              <a:gd name="connsiteY48" fmla="*/ 1974715 h 2159541"/>
              <a:gd name="connsiteX49" fmla="*/ 1663794 w 2097836"/>
              <a:gd name="connsiteY49" fmla="*/ 2013626 h 2159541"/>
              <a:gd name="connsiteX50" fmla="*/ 1585973 w 2097836"/>
              <a:gd name="connsiteY50" fmla="*/ 2052536 h 2159541"/>
              <a:gd name="connsiteX51" fmla="*/ 1556790 w 2097836"/>
              <a:gd name="connsiteY51" fmla="*/ 2071992 h 2159541"/>
              <a:gd name="connsiteX52" fmla="*/ 1478969 w 2097836"/>
              <a:gd name="connsiteY52" fmla="*/ 2091447 h 2159541"/>
              <a:gd name="connsiteX53" fmla="*/ 1420603 w 2097836"/>
              <a:gd name="connsiteY53" fmla="*/ 2110902 h 2159541"/>
              <a:gd name="connsiteX54" fmla="*/ 1391420 w 2097836"/>
              <a:gd name="connsiteY54" fmla="*/ 2120630 h 2159541"/>
              <a:gd name="connsiteX55" fmla="*/ 1342781 w 2097836"/>
              <a:gd name="connsiteY55" fmla="*/ 2130358 h 2159541"/>
              <a:gd name="connsiteX56" fmla="*/ 1255232 w 2097836"/>
              <a:gd name="connsiteY56" fmla="*/ 2149813 h 2159541"/>
              <a:gd name="connsiteX57" fmla="*/ 1128773 w 2097836"/>
              <a:gd name="connsiteY57" fmla="*/ 2159541 h 2159541"/>
              <a:gd name="connsiteX58" fmla="*/ 914764 w 2097836"/>
              <a:gd name="connsiteY58" fmla="*/ 2149813 h 2159541"/>
              <a:gd name="connsiteX59" fmla="*/ 885581 w 2097836"/>
              <a:gd name="connsiteY59" fmla="*/ 2140085 h 2159541"/>
              <a:gd name="connsiteX60" fmla="*/ 856398 w 2097836"/>
              <a:gd name="connsiteY60" fmla="*/ 2081719 h 2159541"/>
              <a:gd name="connsiteX61" fmla="*/ 856398 w 2097836"/>
              <a:gd name="connsiteY61" fmla="*/ 1653702 h 2159541"/>
              <a:gd name="connsiteX62" fmla="*/ 895309 w 2097836"/>
              <a:gd name="connsiteY62" fmla="*/ 1585609 h 2159541"/>
              <a:gd name="connsiteX63" fmla="*/ 914764 w 2097836"/>
              <a:gd name="connsiteY63" fmla="*/ 1566153 h 2159541"/>
              <a:gd name="connsiteX64" fmla="*/ 953675 w 2097836"/>
              <a:gd name="connsiteY64" fmla="*/ 1498060 h 2159541"/>
              <a:gd name="connsiteX65" fmla="*/ 973130 w 2097836"/>
              <a:gd name="connsiteY65" fmla="*/ 1439694 h 2159541"/>
              <a:gd name="connsiteX66" fmla="*/ 992586 w 2097836"/>
              <a:gd name="connsiteY66" fmla="*/ 1361873 h 2159541"/>
              <a:gd name="connsiteX67" fmla="*/ 1002313 w 2097836"/>
              <a:gd name="connsiteY67" fmla="*/ 1264596 h 2159541"/>
              <a:gd name="connsiteX68" fmla="*/ 992586 w 2097836"/>
              <a:gd name="connsiteY68" fmla="*/ 1031132 h 2159541"/>
              <a:gd name="connsiteX69" fmla="*/ 982858 w 2097836"/>
              <a:gd name="connsiteY69" fmla="*/ 1001949 h 2159541"/>
              <a:gd name="connsiteX70" fmla="*/ 905037 w 2097836"/>
              <a:gd name="connsiteY70" fmla="*/ 972766 h 2159541"/>
              <a:gd name="connsiteX71" fmla="*/ 836943 w 2097836"/>
              <a:gd name="connsiteY71" fmla="*/ 963039 h 2159541"/>
              <a:gd name="connsiteX72" fmla="*/ 798032 w 2097836"/>
              <a:gd name="connsiteY72" fmla="*/ 953311 h 2159541"/>
              <a:gd name="connsiteX73" fmla="*/ 768849 w 2097836"/>
              <a:gd name="connsiteY73" fmla="*/ 933856 h 2159541"/>
              <a:gd name="connsiteX74" fmla="*/ 749394 w 2097836"/>
              <a:gd name="connsiteY74" fmla="*/ 914400 h 2159541"/>
              <a:gd name="connsiteX75" fmla="*/ 652118 w 2097836"/>
              <a:gd name="connsiteY75" fmla="*/ 885217 h 2159541"/>
              <a:gd name="connsiteX76" fmla="*/ 613207 w 2097836"/>
              <a:gd name="connsiteY76" fmla="*/ 865762 h 2159541"/>
              <a:gd name="connsiteX77" fmla="*/ 554841 w 2097836"/>
              <a:gd name="connsiteY77" fmla="*/ 846307 h 2159541"/>
              <a:gd name="connsiteX78" fmla="*/ 525658 w 2097836"/>
              <a:gd name="connsiteY78" fmla="*/ 836579 h 2159541"/>
              <a:gd name="connsiteX79" fmla="*/ 467292 w 2097836"/>
              <a:gd name="connsiteY79" fmla="*/ 797668 h 2159541"/>
              <a:gd name="connsiteX80" fmla="*/ 447837 w 2097836"/>
              <a:gd name="connsiteY80" fmla="*/ 739302 h 2159541"/>
              <a:gd name="connsiteX81" fmla="*/ 438109 w 2097836"/>
              <a:gd name="connsiteY81" fmla="*/ 710119 h 2159541"/>
              <a:gd name="connsiteX82" fmla="*/ 399198 w 2097836"/>
              <a:gd name="connsiteY82" fmla="*/ 651753 h 2159541"/>
              <a:gd name="connsiteX83" fmla="*/ 370015 w 2097836"/>
              <a:gd name="connsiteY83" fmla="*/ 564205 h 2159541"/>
              <a:gd name="connsiteX84" fmla="*/ 360288 w 2097836"/>
              <a:gd name="connsiteY84" fmla="*/ 535022 h 2159541"/>
              <a:gd name="connsiteX85" fmla="*/ 321377 w 2097836"/>
              <a:gd name="connsiteY85" fmla="*/ 398834 h 2159541"/>
              <a:gd name="connsiteX86" fmla="*/ 282466 w 2097836"/>
              <a:gd name="connsiteY86" fmla="*/ 389107 h 2159541"/>
              <a:gd name="connsiteX87" fmla="*/ 263011 w 2097836"/>
              <a:gd name="connsiteY87" fmla="*/ 359924 h 2159541"/>
              <a:gd name="connsiteX88" fmla="*/ 165735 w 2097836"/>
              <a:gd name="connsiteY88" fmla="*/ 282102 h 2159541"/>
              <a:gd name="connsiteX89" fmla="*/ 107369 w 2097836"/>
              <a:gd name="connsiteY89" fmla="*/ 252919 h 2159541"/>
              <a:gd name="connsiteX90" fmla="*/ 29547 w 2097836"/>
              <a:gd name="connsiteY90" fmla="*/ 184826 h 2159541"/>
              <a:gd name="connsiteX91" fmla="*/ 364 w 2097836"/>
              <a:gd name="connsiteY91" fmla="*/ 107005 h 2159541"/>
              <a:gd name="connsiteX92" fmla="*/ 10092 w 2097836"/>
              <a:gd name="connsiteY92" fmla="*/ 48639 h 2159541"/>
              <a:gd name="connsiteX93" fmla="*/ 49003 w 2097836"/>
              <a:gd name="connsiteY93" fmla="*/ 29183 h 215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2097836" h="2159541">
                <a:moveTo>
                  <a:pt x="49003" y="29183"/>
                </a:moveTo>
                <a:lnTo>
                  <a:pt x="49003" y="29183"/>
                </a:lnTo>
                <a:cubicBezTo>
                  <a:pt x="78186" y="22698"/>
                  <a:pt x="107550" y="16979"/>
                  <a:pt x="136552" y="9728"/>
                </a:cubicBezTo>
                <a:cubicBezTo>
                  <a:pt x="146500" y="7241"/>
                  <a:pt x="155481" y="0"/>
                  <a:pt x="165735" y="0"/>
                </a:cubicBezTo>
                <a:cubicBezTo>
                  <a:pt x="201550" y="0"/>
                  <a:pt x="237071" y="6485"/>
                  <a:pt x="272739" y="9728"/>
                </a:cubicBezTo>
                <a:cubicBezTo>
                  <a:pt x="282467" y="12971"/>
                  <a:pt x="291974" y="16969"/>
                  <a:pt x="301922" y="19456"/>
                </a:cubicBezTo>
                <a:cubicBezTo>
                  <a:pt x="317962" y="23466"/>
                  <a:pt x="334875" y="23955"/>
                  <a:pt x="350560" y="29183"/>
                </a:cubicBezTo>
                <a:cubicBezTo>
                  <a:pt x="364317" y="33769"/>
                  <a:pt x="375893" y="43547"/>
                  <a:pt x="389471" y="48639"/>
                </a:cubicBezTo>
                <a:cubicBezTo>
                  <a:pt x="401989" y="53333"/>
                  <a:pt x="415411" y="55124"/>
                  <a:pt x="428381" y="58366"/>
                </a:cubicBezTo>
                <a:cubicBezTo>
                  <a:pt x="504258" y="134243"/>
                  <a:pt x="406848" y="42985"/>
                  <a:pt x="496475" y="107005"/>
                </a:cubicBezTo>
                <a:cubicBezTo>
                  <a:pt x="507669" y="115001"/>
                  <a:pt x="514799" y="127742"/>
                  <a:pt x="525658" y="136188"/>
                </a:cubicBezTo>
                <a:cubicBezTo>
                  <a:pt x="544115" y="150543"/>
                  <a:pt x="584024" y="175098"/>
                  <a:pt x="584024" y="175098"/>
                </a:cubicBezTo>
                <a:cubicBezTo>
                  <a:pt x="622771" y="233219"/>
                  <a:pt x="580456" y="182686"/>
                  <a:pt x="632662" y="214009"/>
                </a:cubicBezTo>
                <a:cubicBezTo>
                  <a:pt x="690269" y="248573"/>
                  <a:pt x="589376" y="232009"/>
                  <a:pt x="710483" y="272375"/>
                </a:cubicBezTo>
                <a:cubicBezTo>
                  <a:pt x="720211" y="275617"/>
                  <a:pt x="730065" y="278502"/>
                  <a:pt x="739666" y="282102"/>
                </a:cubicBezTo>
                <a:cubicBezTo>
                  <a:pt x="756016" y="288233"/>
                  <a:pt x="771739" y="296036"/>
                  <a:pt x="788305" y="301558"/>
                </a:cubicBezTo>
                <a:cubicBezTo>
                  <a:pt x="800988" y="305786"/>
                  <a:pt x="814143" y="308484"/>
                  <a:pt x="827215" y="311285"/>
                </a:cubicBezTo>
                <a:cubicBezTo>
                  <a:pt x="859549" y="318214"/>
                  <a:pt x="924492" y="330741"/>
                  <a:pt x="924492" y="330741"/>
                </a:cubicBezTo>
                <a:cubicBezTo>
                  <a:pt x="963403" y="327498"/>
                  <a:pt x="1002710" y="327432"/>
                  <a:pt x="1041224" y="321013"/>
                </a:cubicBezTo>
                <a:cubicBezTo>
                  <a:pt x="1061453" y="317642"/>
                  <a:pt x="1099590" y="301558"/>
                  <a:pt x="1099590" y="301558"/>
                </a:cubicBezTo>
                <a:cubicBezTo>
                  <a:pt x="1116159" y="290511"/>
                  <a:pt x="1155618" y="264984"/>
                  <a:pt x="1167683" y="252919"/>
                </a:cubicBezTo>
                <a:cubicBezTo>
                  <a:pt x="1179147" y="241455"/>
                  <a:pt x="1185402" y="225473"/>
                  <a:pt x="1196866" y="214009"/>
                </a:cubicBezTo>
                <a:cubicBezTo>
                  <a:pt x="1248278" y="162597"/>
                  <a:pt x="1211601" y="240547"/>
                  <a:pt x="1274688" y="145915"/>
                </a:cubicBezTo>
                <a:lnTo>
                  <a:pt x="1313598" y="87549"/>
                </a:lnTo>
                <a:lnTo>
                  <a:pt x="1770798" y="97277"/>
                </a:lnTo>
                <a:cubicBezTo>
                  <a:pt x="1787320" y="97912"/>
                  <a:pt x="1804005" y="101070"/>
                  <a:pt x="1819437" y="107005"/>
                </a:cubicBezTo>
                <a:cubicBezTo>
                  <a:pt x="2102215" y="215765"/>
                  <a:pt x="1800523" y="113669"/>
                  <a:pt x="1926441" y="155643"/>
                </a:cubicBezTo>
                <a:cubicBezTo>
                  <a:pt x="1936169" y="165371"/>
                  <a:pt x="1944177" y="177195"/>
                  <a:pt x="1955624" y="184826"/>
                </a:cubicBezTo>
                <a:cubicBezTo>
                  <a:pt x="1964156" y="190514"/>
                  <a:pt x="1976463" y="188593"/>
                  <a:pt x="1984807" y="194553"/>
                </a:cubicBezTo>
                <a:cubicBezTo>
                  <a:pt x="1999733" y="205214"/>
                  <a:pt x="2010748" y="220494"/>
                  <a:pt x="2023718" y="233464"/>
                </a:cubicBezTo>
                <a:cubicBezTo>
                  <a:pt x="2061165" y="270912"/>
                  <a:pt x="2045270" y="251203"/>
                  <a:pt x="2072356" y="291830"/>
                </a:cubicBezTo>
                <a:cubicBezTo>
                  <a:pt x="2075598" y="301558"/>
                  <a:pt x="2079266" y="311154"/>
                  <a:pt x="2082083" y="321013"/>
                </a:cubicBezTo>
                <a:cubicBezTo>
                  <a:pt x="2111416" y="423681"/>
                  <a:pt x="2092782" y="437278"/>
                  <a:pt x="2082083" y="603115"/>
                </a:cubicBezTo>
                <a:cubicBezTo>
                  <a:pt x="2080933" y="620937"/>
                  <a:pt x="2069836" y="678768"/>
                  <a:pt x="2062628" y="700392"/>
                </a:cubicBezTo>
                <a:cubicBezTo>
                  <a:pt x="2057106" y="716957"/>
                  <a:pt x="2048191" y="732305"/>
                  <a:pt x="2043173" y="749030"/>
                </a:cubicBezTo>
                <a:cubicBezTo>
                  <a:pt x="2038422" y="764866"/>
                  <a:pt x="2037163" y="781558"/>
                  <a:pt x="2033445" y="797668"/>
                </a:cubicBezTo>
                <a:cubicBezTo>
                  <a:pt x="2027432" y="823722"/>
                  <a:pt x="2020475" y="849549"/>
                  <a:pt x="2013990" y="875490"/>
                </a:cubicBezTo>
                <a:cubicBezTo>
                  <a:pt x="2010747" y="888460"/>
                  <a:pt x="2008490" y="901717"/>
                  <a:pt x="2004262" y="914400"/>
                </a:cubicBezTo>
                <a:cubicBezTo>
                  <a:pt x="1954073" y="1064971"/>
                  <a:pt x="2011596" y="909461"/>
                  <a:pt x="1965352" y="1001949"/>
                </a:cubicBezTo>
                <a:cubicBezTo>
                  <a:pt x="1960766" y="1011120"/>
                  <a:pt x="1958322" y="1021239"/>
                  <a:pt x="1955624" y="1031132"/>
                </a:cubicBezTo>
                <a:cubicBezTo>
                  <a:pt x="1934849" y="1107307"/>
                  <a:pt x="1938010" y="1097907"/>
                  <a:pt x="1926441" y="1167319"/>
                </a:cubicBezTo>
                <a:cubicBezTo>
                  <a:pt x="1923198" y="1232170"/>
                  <a:pt x="1921339" y="1297106"/>
                  <a:pt x="1916713" y="1361873"/>
                </a:cubicBezTo>
                <a:cubicBezTo>
                  <a:pt x="1914396" y="1394307"/>
                  <a:pt x="1903847" y="1462917"/>
                  <a:pt x="1897258" y="1498060"/>
                </a:cubicBezTo>
                <a:cubicBezTo>
                  <a:pt x="1891164" y="1530561"/>
                  <a:pt x="1882960" y="1562673"/>
                  <a:pt x="1877803" y="1595336"/>
                </a:cubicBezTo>
                <a:cubicBezTo>
                  <a:pt x="1868446" y="1654595"/>
                  <a:pt x="1872596" y="1679276"/>
                  <a:pt x="1858347" y="1731524"/>
                </a:cubicBezTo>
                <a:cubicBezTo>
                  <a:pt x="1852951" y="1751309"/>
                  <a:pt x="1845377" y="1770435"/>
                  <a:pt x="1838892" y="1789890"/>
                </a:cubicBezTo>
                <a:cubicBezTo>
                  <a:pt x="1835649" y="1799618"/>
                  <a:pt x="1831175" y="1809018"/>
                  <a:pt x="1829164" y="1819073"/>
                </a:cubicBezTo>
                <a:cubicBezTo>
                  <a:pt x="1828143" y="1824178"/>
                  <a:pt x="1818019" y="1885260"/>
                  <a:pt x="1809709" y="1896894"/>
                </a:cubicBezTo>
                <a:cubicBezTo>
                  <a:pt x="1782026" y="1935649"/>
                  <a:pt x="1750671" y="1946905"/>
                  <a:pt x="1712432" y="1974715"/>
                </a:cubicBezTo>
                <a:cubicBezTo>
                  <a:pt x="1695641" y="1986927"/>
                  <a:pt x="1681477" y="2002744"/>
                  <a:pt x="1663794" y="2013626"/>
                </a:cubicBezTo>
                <a:cubicBezTo>
                  <a:pt x="1639094" y="2028826"/>
                  <a:pt x="1610104" y="2036448"/>
                  <a:pt x="1585973" y="2052536"/>
                </a:cubicBezTo>
                <a:cubicBezTo>
                  <a:pt x="1576245" y="2059021"/>
                  <a:pt x="1567777" y="2067997"/>
                  <a:pt x="1556790" y="2071992"/>
                </a:cubicBezTo>
                <a:cubicBezTo>
                  <a:pt x="1531661" y="2081130"/>
                  <a:pt x="1504336" y="2082992"/>
                  <a:pt x="1478969" y="2091447"/>
                </a:cubicBezTo>
                <a:lnTo>
                  <a:pt x="1420603" y="2110902"/>
                </a:lnTo>
                <a:cubicBezTo>
                  <a:pt x="1410875" y="2114145"/>
                  <a:pt x="1401475" y="2118619"/>
                  <a:pt x="1391420" y="2120630"/>
                </a:cubicBezTo>
                <a:cubicBezTo>
                  <a:pt x="1375207" y="2123873"/>
                  <a:pt x="1358921" y="2126771"/>
                  <a:pt x="1342781" y="2130358"/>
                </a:cubicBezTo>
                <a:cubicBezTo>
                  <a:pt x="1314042" y="2136744"/>
                  <a:pt x="1284564" y="2146554"/>
                  <a:pt x="1255232" y="2149813"/>
                </a:cubicBezTo>
                <a:cubicBezTo>
                  <a:pt x="1213213" y="2154482"/>
                  <a:pt x="1170926" y="2156298"/>
                  <a:pt x="1128773" y="2159541"/>
                </a:cubicBezTo>
                <a:cubicBezTo>
                  <a:pt x="1057437" y="2156298"/>
                  <a:pt x="985947" y="2155508"/>
                  <a:pt x="914764" y="2149813"/>
                </a:cubicBezTo>
                <a:cubicBezTo>
                  <a:pt x="904543" y="2148995"/>
                  <a:pt x="893588" y="2146491"/>
                  <a:pt x="885581" y="2140085"/>
                </a:cubicBezTo>
                <a:cubicBezTo>
                  <a:pt x="868439" y="2126371"/>
                  <a:pt x="862806" y="2100943"/>
                  <a:pt x="856398" y="2081719"/>
                </a:cubicBezTo>
                <a:cubicBezTo>
                  <a:pt x="831931" y="1910437"/>
                  <a:pt x="834369" y="1954763"/>
                  <a:pt x="856398" y="1653702"/>
                </a:cubicBezTo>
                <a:cubicBezTo>
                  <a:pt x="857202" y="1642713"/>
                  <a:pt x="887064" y="1595916"/>
                  <a:pt x="895309" y="1585609"/>
                </a:cubicBezTo>
                <a:cubicBezTo>
                  <a:pt x="901038" y="1578447"/>
                  <a:pt x="908279" y="1572638"/>
                  <a:pt x="914764" y="1566153"/>
                </a:cubicBezTo>
                <a:cubicBezTo>
                  <a:pt x="944520" y="1476888"/>
                  <a:pt x="894779" y="1615851"/>
                  <a:pt x="953675" y="1498060"/>
                </a:cubicBezTo>
                <a:cubicBezTo>
                  <a:pt x="962846" y="1479717"/>
                  <a:pt x="966645" y="1459149"/>
                  <a:pt x="973130" y="1439694"/>
                </a:cubicBezTo>
                <a:cubicBezTo>
                  <a:pt x="988087" y="1394822"/>
                  <a:pt x="980846" y="1420572"/>
                  <a:pt x="992586" y="1361873"/>
                </a:cubicBezTo>
                <a:cubicBezTo>
                  <a:pt x="995828" y="1329447"/>
                  <a:pt x="1002313" y="1297183"/>
                  <a:pt x="1002313" y="1264596"/>
                </a:cubicBezTo>
                <a:cubicBezTo>
                  <a:pt x="1002313" y="1186707"/>
                  <a:pt x="998340" y="1108808"/>
                  <a:pt x="992586" y="1031132"/>
                </a:cubicBezTo>
                <a:cubicBezTo>
                  <a:pt x="991829" y="1020906"/>
                  <a:pt x="989264" y="1009956"/>
                  <a:pt x="982858" y="1001949"/>
                </a:cubicBezTo>
                <a:cubicBezTo>
                  <a:pt x="964348" y="978811"/>
                  <a:pt x="930590" y="977025"/>
                  <a:pt x="905037" y="972766"/>
                </a:cubicBezTo>
                <a:cubicBezTo>
                  <a:pt x="882421" y="968997"/>
                  <a:pt x="859502" y="967140"/>
                  <a:pt x="836943" y="963039"/>
                </a:cubicBezTo>
                <a:cubicBezTo>
                  <a:pt x="823789" y="960647"/>
                  <a:pt x="811002" y="956554"/>
                  <a:pt x="798032" y="953311"/>
                </a:cubicBezTo>
                <a:cubicBezTo>
                  <a:pt x="788304" y="946826"/>
                  <a:pt x="777978" y="941159"/>
                  <a:pt x="768849" y="933856"/>
                </a:cubicBezTo>
                <a:cubicBezTo>
                  <a:pt x="761687" y="928127"/>
                  <a:pt x="757597" y="918502"/>
                  <a:pt x="749394" y="914400"/>
                </a:cubicBezTo>
                <a:cubicBezTo>
                  <a:pt x="682888" y="881146"/>
                  <a:pt x="707962" y="906159"/>
                  <a:pt x="652118" y="885217"/>
                </a:cubicBezTo>
                <a:cubicBezTo>
                  <a:pt x="638540" y="880125"/>
                  <a:pt x="626671" y="871148"/>
                  <a:pt x="613207" y="865762"/>
                </a:cubicBezTo>
                <a:cubicBezTo>
                  <a:pt x="594166" y="858146"/>
                  <a:pt x="574296" y="852792"/>
                  <a:pt x="554841" y="846307"/>
                </a:cubicBezTo>
                <a:cubicBezTo>
                  <a:pt x="545113" y="843064"/>
                  <a:pt x="534190" y="842267"/>
                  <a:pt x="525658" y="836579"/>
                </a:cubicBezTo>
                <a:lnTo>
                  <a:pt x="467292" y="797668"/>
                </a:lnTo>
                <a:lnTo>
                  <a:pt x="447837" y="739302"/>
                </a:lnTo>
                <a:cubicBezTo>
                  <a:pt x="444594" y="729574"/>
                  <a:pt x="443797" y="718651"/>
                  <a:pt x="438109" y="710119"/>
                </a:cubicBezTo>
                <a:lnTo>
                  <a:pt x="399198" y="651753"/>
                </a:lnTo>
                <a:lnTo>
                  <a:pt x="370015" y="564205"/>
                </a:lnTo>
                <a:lnTo>
                  <a:pt x="360288" y="535022"/>
                </a:lnTo>
                <a:cubicBezTo>
                  <a:pt x="350844" y="412254"/>
                  <a:pt x="390409" y="418557"/>
                  <a:pt x="321377" y="398834"/>
                </a:cubicBezTo>
                <a:cubicBezTo>
                  <a:pt x="308522" y="395161"/>
                  <a:pt x="295436" y="392349"/>
                  <a:pt x="282466" y="389107"/>
                </a:cubicBezTo>
                <a:cubicBezTo>
                  <a:pt x="275981" y="379379"/>
                  <a:pt x="270619" y="368801"/>
                  <a:pt x="263011" y="359924"/>
                </a:cubicBezTo>
                <a:cubicBezTo>
                  <a:pt x="226050" y="316802"/>
                  <a:pt x="215801" y="315480"/>
                  <a:pt x="165735" y="282102"/>
                </a:cubicBezTo>
                <a:cubicBezTo>
                  <a:pt x="128022" y="256960"/>
                  <a:pt x="147641" y="266344"/>
                  <a:pt x="107369" y="252919"/>
                </a:cubicBezTo>
                <a:cubicBezTo>
                  <a:pt x="50463" y="196014"/>
                  <a:pt x="77808" y="216999"/>
                  <a:pt x="29547" y="184826"/>
                </a:cubicBezTo>
                <a:cubicBezTo>
                  <a:pt x="9421" y="154636"/>
                  <a:pt x="364" y="149075"/>
                  <a:pt x="364" y="107005"/>
                </a:cubicBezTo>
                <a:cubicBezTo>
                  <a:pt x="364" y="87281"/>
                  <a:pt x="-2896" y="63483"/>
                  <a:pt x="10092" y="48639"/>
                </a:cubicBezTo>
                <a:cubicBezTo>
                  <a:pt x="43188" y="10815"/>
                  <a:pt x="42518" y="32426"/>
                  <a:pt x="49003" y="29183"/>
                </a:cubicBezTo>
                <a:close/>
              </a:path>
            </a:pathLst>
          </a:custGeom>
          <a:noFill/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43BF778-7D0E-F145-BC78-AD0B2640DBBE}"/>
              </a:ext>
            </a:extLst>
          </p:cNvPr>
          <p:cNvSpPr txBox="1"/>
          <p:nvPr/>
        </p:nvSpPr>
        <p:spPr>
          <a:xfrm>
            <a:off x="5841698" y="3841511"/>
            <a:ext cx="51809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>
                <a:solidFill>
                  <a:schemeClr val="bg1"/>
                </a:solidFill>
              </a:rPr>
              <a:t>VIII</a:t>
            </a:r>
            <a:endParaRPr lang="ru-RU" sz="1867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BDE9107-4C07-A642-82ED-3E244034633B}"/>
              </a:ext>
            </a:extLst>
          </p:cNvPr>
          <p:cNvSpPr txBox="1"/>
          <p:nvPr/>
        </p:nvSpPr>
        <p:spPr>
          <a:xfrm>
            <a:off x="10962111" y="4094527"/>
            <a:ext cx="380232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>
                <a:solidFill>
                  <a:schemeClr val="bg1"/>
                </a:solidFill>
              </a:rPr>
              <a:t>IX</a:t>
            </a:r>
            <a:endParaRPr lang="ru-RU" sz="1867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41A995B-CB8C-9841-9047-15368587B464}"/>
              </a:ext>
            </a:extLst>
          </p:cNvPr>
          <p:cNvSpPr txBox="1"/>
          <p:nvPr/>
        </p:nvSpPr>
        <p:spPr>
          <a:xfrm>
            <a:off x="12020963" y="5620313"/>
            <a:ext cx="316112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>
                <a:solidFill>
                  <a:schemeClr val="bg1"/>
                </a:solidFill>
              </a:rPr>
              <a:t>X</a:t>
            </a:r>
            <a:endParaRPr lang="ru-RU" sz="1867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0295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345" y="620223"/>
            <a:ext cx="13704067" cy="1363012"/>
          </a:xfrm>
        </p:spPr>
        <p:txBody>
          <a:bodyPr/>
          <a:lstStyle/>
          <a:p>
            <a:r>
              <a:rPr lang="ru-RU" sz="3733" b="1" dirty="0"/>
              <a:t>Актуальные и виртуальные Государства-Цивилизации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22" y="2470997"/>
            <a:ext cx="11708525" cy="5822731"/>
          </a:xfr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530486" y="2477311"/>
            <a:ext cx="4954621" cy="2321668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DAC6C-3D49-B540-9DDE-59000F1CC067}"/>
              </a:ext>
            </a:extLst>
          </p:cNvPr>
          <p:cNvSpPr/>
          <p:nvPr/>
        </p:nvSpPr>
        <p:spPr>
          <a:xfrm>
            <a:off x="3151128" y="6018821"/>
            <a:ext cx="324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Латино-Американская</a:t>
            </a: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цивилизация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00C6D50-9C1E-8F41-BDC7-54B71A26E041}"/>
              </a:ext>
            </a:extLst>
          </p:cNvPr>
          <p:cNvSpPr/>
          <p:nvPr/>
        </p:nvSpPr>
        <p:spPr>
          <a:xfrm>
            <a:off x="2914934" y="5283138"/>
            <a:ext cx="2490281" cy="2944239"/>
          </a:xfrm>
          <a:custGeom>
            <a:avLst/>
            <a:gdLst>
              <a:gd name="connsiteX0" fmla="*/ 155643 w 1867711"/>
              <a:gd name="connsiteY0" fmla="*/ 369651 h 2208179"/>
              <a:gd name="connsiteX1" fmla="*/ 155643 w 1867711"/>
              <a:gd name="connsiteY1" fmla="*/ 369651 h 2208179"/>
              <a:gd name="connsiteX2" fmla="*/ 165371 w 1867711"/>
              <a:gd name="connsiteY2" fmla="*/ 223736 h 2208179"/>
              <a:gd name="connsiteX3" fmla="*/ 194554 w 1867711"/>
              <a:gd name="connsiteY3" fmla="*/ 204281 h 2208179"/>
              <a:gd name="connsiteX4" fmla="*/ 214009 w 1867711"/>
              <a:gd name="connsiteY4" fmla="*/ 184825 h 2208179"/>
              <a:gd name="connsiteX5" fmla="*/ 233464 w 1867711"/>
              <a:gd name="connsiteY5" fmla="*/ 155642 h 2208179"/>
              <a:gd name="connsiteX6" fmla="*/ 262647 w 1867711"/>
              <a:gd name="connsiteY6" fmla="*/ 145915 h 2208179"/>
              <a:gd name="connsiteX7" fmla="*/ 350196 w 1867711"/>
              <a:gd name="connsiteY7" fmla="*/ 97276 h 2208179"/>
              <a:gd name="connsiteX8" fmla="*/ 428017 w 1867711"/>
              <a:gd name="connsiteY8" fmla="*/ 77821 h 2208179"/>
              <a:gd name="connsiteX9" fmla="*/ 515566 w 1867711"/>
              <a:gd name="connsiteY9" fmla="*/ 48638 h 2208179"/>
              <a:gd name="connsiteX10" fmla="*/ 544749 w 1867711"/>
              <a:gd name="connsiteY10" fmla="*/ 38911 h 2208179"/>
              <a:gd name="connsiteX11" fmla="*/ 651754 w 1867711"/>
              <a:gd name="connsiteY11" fmla="*/ 19455 h 2208179"/>
              <a:gd name="connsiteX12" fmla="*/ 700392 w 1867711"/>
              <a:gd name="connsiteY12" fmla="*/ 9728 h 2208179"/>
              <a:gd name="connsiteX13" fmla="*/ 797668 w 1867711"/>
              <a:gd name="connsiteY13" fmla="*/ 0 h 2208179"/>
              <a:gd name="connsiteX14" fmla="*/ 1099226 w 1867711"/>
              <a:gd name="connsiteY14" fmla="*/ 9728 h 2208179"/>
              <a:gd name="connsiteX15" fmla="*/ 1128409 w 1867711"/>
              <a:gd name="connsiteY15" fmla="*/ 19455 h 2208179"/>
              <a:gd name="connsiteX16" fmla="*/ 1177047 w 1867711"/>
              <a:gd name="connsiteY16" fmla="*/ 38911 h 2208179"/>
              <a:gd name="connsiteX17" fmla="*/ 1225686 w 1867711"/>
              <a:gd name="connsiteY17" fmla="*/ 48638 h 2208179"/>
              <a:gd name="connsiteX18" fmla="*/ 1284051 w 1867711"/>
              <a:gd name="connsiteY18" fmla="*/ 68093 h 2208179"/>
              <a:gd name="connsiteX19" fmla="*/ 1342417 w 1867711"/>
              <a:gd name="connsiteY19" fmla="*/ 77821 h 2208179"/>
              <a:gd name="connsiteX20" fmla="*/ 1410511 w 1867711"/>
              <a:gd name="connsiteY20" fmla="*/ 107004 h 2208179"/>
              <a:gd name="connsiteX21" fmla="*/ 1468877 w 1867711"/>
              <a:gd name="connsiteY21" fmla="*/ 136187 h 2208179"/>
              <a:gd name="connsiteX22" fmla="*/ 1536971 w 1867711"/>
              <a:gd name="connsiteY22" fmla="*/ 204281 h 2208179"/>
              <a:gd name="connsiteX23" fmla="*/ 1575881 w 1867711"/>
              <a:gd name="connsiteY23" fmla="*/ 272374 h 2208179"/>
              <a:gd name="connsiteX24" fmla="*/ 1673158 w 1867711"/>
              <a:gd name="connsiteY24" fmla="*/ 408562 h 2208179"/>
              <a:gd name="connsiteX25" fmla="*/ 1702341 w 1867711"/>
              <a:gd name="connsiteY25" fmla="*/ 437745 h 2208179"/>
              <a:gd name="connsiteX26" fmla="*/ 1721796 w 1867711"/>
              <a:gd name="connsiteY26" fmla="*/ 466928 h 2208179"/>
              <a:gd name="connsiteX27" fmla="*/ 1780162 w 1867711"/>
              <a:gd name="connsiteY27" fmla="*/ 525293 h 2208179"/>
              <a:gd name="connsiteX28" fmla="*/ 1838528 w 1867711"/>
              <a:gd name="connsiteY28" fmla="*/ 603115 h 2208179"/>
              <a:gd name="connsiteX29" fmla="*/ 1867711 w 1867711"/>
              <a:gd name="connsiteY29" fmla="*/ 700391 h 2208179"/>
              <a:gd name="connsiteX30" fmla="*/ 1848256 w 1867711"/>
              <a:gd name="connsiteY30" fmla="*/ 846306 h 2208179"/>
              <a:gd name="connsiteX31" fmla="*/ 1838528 w 1867711"/>
              <a:gd name="connsiteY31" fmla="*/ 894945 h 2208179"/>
              <a:gd name="connsiteX32" fmla="*/ 1809345 w 1867711"/>
              <a:gd name="connsiteY32" fmla="*/ 1011676 h 2208179"/>
              <a:gd name="connsiteX33" fmla="*/ 1789890 w 1867711"/>
              <a:gd name="connsiteY33" fmla="*/ 1079770 h 2208179"/>
              <a:gd name="connsiteX34" fmla="*/ 1770434 w 1867711"/>
              <a:gd name="connsiteY34" fmla="*/ 1157591 h 2208179"/>
              <a:gd name="connsiteX35" fmla="*/ 1741251 w 1867711"/>
              <a:gd name="connsiteY35" fmla="*/ 1313234 h 2208179"/>
              <a:gd name="connsiteX36" fmla="*/ 1731524 w 1867711"/>
              <a:gd name="connsiteY36" fmla="*/ 1342417 h 2208179"/>
              <a:gd name="connsiteX37" fmla="*/ 1712068 w 1867711"/>
              <a:gd name="connsiteY37" fmla="*/ 1468876 h 2208179"/>
              <a:gd name="connsiteX38" fmla="*/ 1692613 w 1867711"/>
              <a:gd name="connsiteY38" fmla="*/ 1507787 h 2208179"/>
              <a:gd name="connsiteX39" fmla="*/ 1663430 w 1867711"/>
              <a:gd name="connsiteY39" fmla="*/ 1614791 h 2208179"/>
              <a:gd name="connsiteX40" fmla="*/ 1643975 w 1867711"/>
              <a:gd name="connsiteY40" fmla="*/ 1653702 h 2208179"/>
              <a:gd name="connsiteX41" fmla="*/ 1624520 w 1867711"/>
              <a:gd name="connsiteY41" fmla="*/ 1712068 h 2208179"/>
              <a:gd name="connsiteX42" fmla="*/ 1605064 w 1867711"/>
              <a:gd name="connsiteY42" fmla="*/ 1750979 h 2208179"/>
              <a:gd name="connsiteX43" fmla="*/ 1585609 w 1867711"/>
              <a:gd name="connsiteY43" fmla="*/ 1799617 h 2208179"/>
              <a:gd name="connsiteX44" fmla="*/ 1536971 w 1867711"/>
              <a:gd name="connsiteY44" fmla="*/ 1887166 h 2208179"/>
              <a:gd name="connsiteX45" fmla="*/ 1527243 w 1867711"/>
              <a:gd name="connsiteY45" fmla="*/ 1916349 h 2208179"/>
              <a:gd name="connsiteX46" fmla="*/ 1517515 w 1867711"/>
              <a:gd name="connsiteY46" fmla="*/ 1955259 h 2208179"/>
              <a:gd name="connsiteX47" fmla="*/ 1478605 w 1867711"/>
              <a:gd name="connsiteY47" fmla="*/ 1994170 h 2208179"/>
              <a:gd name="connsiteX48" fmla="*/ 1439694 w 1867711"/>
              <a:gd name="connsiteY48" fmla="*/ 2013625 h 2208179"/>
              <a:gd name="connsiteX49" fmla="*/ 1371600 w 1867711"/>
              <a:gd name="connsiteY49" fmla="*/ 2062264 h 2208179"/>
              <a:gd name="connsiteX50" fmla="*/ 1303507 w 1867711"/>
              <a:gd name="connsiteY50" fmla="*/ 2101174 h 2208179"/>
              <a:gd name="connsiteX51" fmla="*/ 1215958 w 1867711"/>
              <a:gd name="connsiteY51" fmla="*/ 2159540 h 2208179"/>
              <a:gd name="connsiteX52" fmla="*/ 1128409 w 1867711"/>
              <a:gd name="connsiteY52" fmla="*/ 2198451 h 2208179"/>
              <a:gd name="connsiteX53" fmla="*/ 1099226 w 1867711"/>
              <a:gd name="connsiteY53" fmla="*/ 2208179 h 2208179"/>
              <a:gd name="connsiteX54" fmla="*/ 1001949 w 1867711"/>
              <a:gd name="connsiteY54" fmla="*/ 2198451 h 2208179"/>
              <a:gd name="connsiteX55" fmla="*/ 972766 w 1867711"/>
              <a:gd name="connsiteY55" fmla="*/ 2178996 h 2208179"/>
              <a:gd name="connsiteX56" fmla="*/ 904673 w 1867711"/>
              <a:gd name="connsiteY56" fmla="*/ 2101174 h 2208179"/>
              <a:gd name="connsiteX57" fmla="*/ 846307 w 1867711"/>
              <a:gd name="connsiteY57" fmla="*/ 2042808 h 2208179"/>
              <a:gd name="connsiteX58" fmla="*/ 817124 w 1867711"/>
              <a:gd name="connsiteY58" fmla="*/ 2013625 h 2208179"/>
              <a:gd name="connsiteX59" fmla="*/ 797668 w 1867711"/>
              <a:gd name="connsiteY59" fmla="*/ 1984442 h 2208179"/>
              <a:gd name="connsiteX60" fmla="*/ 749030 w 1867711"/>
              <a:gd name="connsiteY60" fmla="*/ 1955259 h 2208179"/>
              <a:gd name="connsiteX61" fmla="*/ 719847 w 1867711"/>
              <a:gd name="connsiteY61" fmla="*/ 1926076 h 2208179"/>
              <a:gd name="connsiteX62" fmla="*/ 690664 w 1867711"/>
              <a:gd name="connsiteY62" fmla="*/ 1906621 h 2208179"/>
              <a:gd name="connsiteX63" fmla="*/ 661481 w 1867711"/>
              <a:gd name="connsiteY63" fmla="*/ 1877438 h 2208179"/>
              <a:gd name="connsiteX64" fmla="*/ 564205 w 1867711"/>
              <a:gd name="connsiteY64" fmla="*/ 1789889 h 2208179"/>
              <a:gd name="connsiteX65" fmla="*/ 515566 w 1867711"/>
              <a:gd name="connsiteY65" fmla="*/ 1712068 h 2208179"/>
              <a:gd name="connsiteX66" fmla="*/ 476656 w 1867711"/>
              <a:gd name="connsiteY66" fmla="*/ 1634247 h 2208179"/>
              <a:gd name="connsiteX67" fmla="*/ 447473 w 1867711"/>
              <a:gd name="connsiteY67" fmla="*/ 1605064 h 2208179"/>
              <a:gd name="connsiteX68" fmla="*/ 389107 w 1867711"/>
              <a:gd name="connsiteY68" fmla="*/ 1498059 h 2208179"/>
              <a:gd name="connsiteX69" fmla="*/ 301558 w 1867711"/>
              <a:gd name="connsiteY69" fmla="*/ 1439693 h 2208179"/>
              <a:gd name="connsiteX70" fmla="*/ 233464 w 1867711"/>
              <a:gd name="connsiteY70" fmla="*/ 1400783 h 2208179"/>
              <a:gd name="connsiteX71" fmla="*/ 194554 w 1867711"/>
              <a:gd name="connsiteY71" fmla="*/ 1361872 h 2208179"/>
              <a:gd name="connsiteX72" fmla="*/ 184826 w 1867711"/>
              <a:gd name="connsiteY72" fmla="*/ 1332689 h 2208179"/>
              <a:gd name="connsiteX73" fmla="*/ 165371 w 1867711"/>
              <a:gd name="connsiteY73" fmla="*/ 1293779 h 2208179"/>
              <a:gd name="connsiteX74" fmla="*/ 126460 w 1867711"/>
              <a:gd name="connsiteY74" fmla="*/ 1235413 h 2208179"/>
              <a:gd name="connsiteX75" fmla="*/ 116732 w 1867711"/>
              <a:gd name="connsiteY75" fmla="*/ 1206230 h 2208179"/>
              <a:gd name="connsiteX76" fmla="*/ 77822 w 1867711"/>
              <a:gd name="connsiteY76" fmla="*/ 1138136 h 2208179"/>
              <a:gd name="connsiteX77" fmla="*/ 68094 w 1867711"/>
              <a:gd name="connsiteY77" fmla="*/ 1099225 h 2208179"/>
              <a:gd name="connsiteX78" fmla="*/ 38911 w 1867711"/>
              <a:gd name="connsiteY78" fmla="*/ 1021404 h 2208179"/>
              <a:gd name="connsiteX79" fmla="*/ 29183 w 1867711"/>
              <a:gd name="connsiteY79" fmla="*/ 953311 h 2208179"/>
              <a:gd name="connsiteX80" fmla="*/ 19456 w 1867711"/>
              <a:gd name="connsiteY80" fmla="*/ 836579 h 2208179"/>
              <a:gd name="connsiteX81" fmla="*/ 9728 w 1867711"/>
              <a:gd name="connsiteY81" fmla="*/ 797668 h 2208179"/>
              <a:gd name="connsiteX82" fmla="*/ 0 w 1867711"/>
              <a:gd name="connsiteY82" fmla="*/ 749030 h 2208179"/>
              <a:gd name="connsiteX83" fmla="*/ 9728 w 1867711"/>
              <a:gd name="connsiteY83" fmla="*/ 583659 h 2208179"/>
              <a:gd name="connsiteX84" fmla="*/ 48639 w 1867711"/>
              <a:gd name="connsiteY84" fmla="*/ 525293 h 2208179"/>
              <a:gd name="connsiteX85" fmla="*/ 87549 w 1867711"/>
              <a:gd name="connsiteY85" fmla="*/ 476655 h 2208179"/>
              <a:gd name="connsiteX86" fmla="*/ 107005 w 1867711"/>
              <a:gd name="connsiteY86" fmla="*/ 447472 h 2208179"/>
              <a:gd name="connsiteX87" fmla="*/ 155643 w 1867711"/>
              <a:gd name="connsiteY87" fmla="*/ 369651 h 220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867711" h="2208179">
                <a:moveTo>
                  <a:pt x="155643" y="369651"/>
                </a:moveTo>
                <a:lnTo>
                  <a:pt x="155643" y="369651"/>
                </a:lnTo>
                <a:cubicBezTo>
                  <a:pt x="158886" y="321013"/>
                  <a:pt x="154206" y="271186"/>
                  <a:pt x="165371" y="223736"/>
                </a:cubicBezTo>
                <a:cubicBezTo>
                  <a:pt x="168049" y="212356"/>
                  <a:pt x="185425" y="211584"/>
                  <a:pt x="194554" y="204281"/>
                </a:cubicBezTo>
                <a:cubicBezTo>
                  <a:pt x="201716" y="198552"/>
                  <a:pt x="208280" y="191987"/>
                  <a:pt x="214009" y="184825"/>
                </a:cubicBezTo>
                <a:cubicBezTo>
                  <a:pt x="221312" y="175696"/>
                  <a:pt x="224335" y="162945"/>
                  <a:pt x="233464" y="155642"/>
                </a:cubicBezTo>
                <a:cubicBezTo>
                  <a:pt x="241471" y="149237"/>
                  <a:pt x="252919" y="149157"/>
                  <a:pt x="262647" y="145915"/>
                </a:cubicBezTo>
                <a:cubicBezTo>
                  <a:pt x="311522" y="113332"/>
                  <a:pt x="306734" y="109129"/>
                  <a:pt x="350196" y="97276"/>
                </a:cubicBezTo>
                <a:cubicBezTo>
                  <a:pt x="375992" y="90241"/>
                  <a:pt x="402650" y="86276"/>
                  <a:pt x="428017" y="77821"/>
                </a:cubicBezTo>
                <a:lnTo>
                  <a:pt x="515566" y="48638"/>
                </a:lnTo>
                <a:cubicBezTo>
                  <a:pt x="525294" y="45396"/>
                  <a:pt x="534694" y="40922"/>
                  <a:pt x="544749" y="38911"/>
                </a:cubicBezTo>
                <a:cubicBezTo>
                  <a:pt x="664847" y="14891"/>
                  <a:pt x="514906" y="44336"/>
                  <a:pt x="651754" y="19455"/>
                </a:cubicBezTo>
                <a:cubicBezTo>
                  <a:pt x="668021" y="16497"/>
                  <a:pt x="684003" y="11913"/>
                  <a:pt x="700392" y="9728"/>
                </a:cubicBezTo>
                <a:cubicBezTo>
                  <a:pt x="732693" y="5421"/>
                  <a:pt x="765243" y="3243"/>
                  <a:pt x="797668" y="0"/>
                </a:cubicBezTo>
                <a:cubicBezTo>
                  <a:pt x="898187" y="3243"/>
                  <a:pt x="998828" y="3822"/>
                  <a:pt x="1099226" y="9728"/>
                </a:cubicBezTo>
                <a:cubicBezTo>
                  <a:pt x="1109462" y="10330"/>
                  <a:pt x="1118808" y="15855"/>
                  <a:pt x="1128409" y="19455"/>
                </a:cubicBezTo>
                <a:cubicBezTo>
                  <a:pt x="1144759" y="25586"/>
                  <a:pt x="1160322" y="33893"/>
                  <a:pt x="1177047" y="38911"/>
                </a:cubicBezTo>
                <a:cubicBezTo>
                  <a:pt x="1192884" y="43662"/>
                  <a:pt x="1209735" y="44288"/>
                  <a:pt x="1225686" y="48638"/>
                </a:cubicBezTo>
                <a:cubicBezTo>
                  <a:pt x="1245471" y="54034"/>
                  <a:pt x="1263823" y="64721"/>
                  <a:pt x="1284051" y="68093"/>
                </a:cubicBezTo>
                <a:cubicBezTo>
                  <a:pt x="1303506" y="71336"/>
                  <a:pt x="1323163" y="73542"/>
                  <a:pt x="1342417" y="77821"/>
                </a:cubicBezTo>
                <a:cubicBezTo>
                  <a:pt x="1374001" y="84840"/>
                  <a:pt x="1378488" y="93280"/>
                  <a:pt x="1410511" y="107004"/>
                </a:cubicBezTo>
                <a:cubicBezTo>
                  <a:pt x="1442547" y="120734"/>
                  <a:pt x="1440555" y="110697"/>
                  <a:pt x="1468877" y="136187"/>
                </a:cubicBezTo>
                <a:cubicBezTo>
                  <a:pt x="1492737" y="157661"/>
                  <a:pt x="1536971" y="204281"/>
                  <a:pt x="1536971" y="204281"/>
                </a:cubicBezTo>
                <a:cubicBezTo>
                  <a:pt x="1553179" y="252908"/>
                  <a:pt x="1538404" y="218836"/>
                  <a:pt x="1575881" y="272374"/>
                </a:cubicBezTo>
                <a:cubicBezTo>
                  <a:pt x="1601656" y="309195"/>
                  <a:pt x="1643923" y="379327"/>
                  <a:pt x="1673158" y="408562"/>
                </a:cubicBezTo>
                <a:cubicBezTo>
                  <a:pt x="1682886" y="418290"/>
                  <a:pt x="1693534" y="427177"/>
                  <a:pt x="1702341" y="437745"/>
                </a:cubicBezTo>
                <a:cubicBezTo>
                  <a:pt x="1709825" y="446726"/>
                  <a:pt x="1714029" y="458190"/>
                  <a:pt x="1721796" y="466928"/>
                </a:cubicBezTo>
                <a:cubicBezTo>
                  <a:pt x="1740075" y="487492"/>
                  <a:pt x="1760707" y="505838"/>
                  <a:pt x="1780162" y="525293"/>
                </a:cubicBezTo>
                <a:cubicBezTo>
                  <a:pt x="1803206" y="548337"/>
                  <a:pt x="1827531" y="570124"/>
                  <a:pt x="1838528" y="603115"/>
                </a:cubicBezTo>
                <a:cubicBezTo>
                  <a:pt x="1862211" y="674164"/>
                  <a:pt x="1853009" y="641586"/>
                  <a:pt x="1867711" y="700391"/>
                </a:cubicBezTo>
                <a:cubicBezTo>
                  <a:pt x="1858902" y="779668"/>
                  <a:pt x="1860729" y="777701"/>
                  <a:pt x="1848256" y="846306"/>
                </a:cubicBezTo>
                <a:cubicBezTo>
                  <a:pt x="1845298" y="862573"/>
                  <a:pt x="1842878" y="878993"/>
                  <a:pt x="1838528" y="894945"/>
                </a:cubicBezTo>
                <a:cubicBezTo>
                  <a:pt x="1789772" y="1073717"/>
                  <a:pt x="1844626" y="835277"/>
                  <a:pt x="1809345" y="1011676"/>
                </a:cubicBezTo>
                <a:cubicBezTo>
                  <a:pt x="1797196" y="1072419"/>
                  <a:pt x="1803794" y="1028789"/>
                  <a:pt x="1789890" y="1079770"/>
                </a:cubicBezTo>
                <a:cubicBezTo>
                  <a:pt x="1782855" y="1105567"/>
                  <a:pt x="1774830" y="1131216"/>
                  <a:pt x="1770434" y="1157591"/>
                </a:cubicBezTo>
                <a:cubicBezTo>
                  <a:pt x="1764543" y="1192937"/>
                  <a:pt x="1749030" y="1289897"/>
                  <a:pt x="1741251" y="1313234"/>
                </a:cubicBezTo>
                <a:lnTo>
                  <a:pt x="1731524" y="1342417"/>
                </a:lnTo>
                <a:cubicBezTo>
                  <a:pt x="1728110" y="1373144"/>
                  <a:pt x="1725371" y="1433402"/>
                  <a:pt x="1712068" y="1468876"/>
                </a:cubicBezTo>
                <a:cubicBezTo>
                  <a:pt x="1706976" y="1482454"/>
                  <a:pt x="1699098" y="1494817"/>
                  <a:pt x="1692613" y="1507787"/>
                </a:cubicBezTo>
                <a:cubicBezTo>
                  <a:pt x="1689634" y="1519702"/>
                  <a:pt x="1674342" y="1589330"/>
                  <a:pt x="1663430" y="1614791"/>
                </a:cubicBezTo>
                <a:cubicBezTo>
                  <a:pt x="1657718" y="1628120"/>
                  <a:pt x="1649361" y="1640238"/>
                  <a:pt x="1643975" y="1653702"/>
                </a:cubicBezTo>
                <a:cubicBezTo>
                  <a:pt x="1636359" y="1672743"/>
                  <a:pt x="1632136" y="1693027"/>
                  <a:pt x="1624520" y="1712068"/>
                </a:cubicBezTo>
                <a:cubicBezTo>
                  <a:pt x="1619134" y="1725532"/>
                  <a:pt x="1610954" y="1737728"/>
                  <a:pt x="1605064" y="1750979"/>
                </a:cubicBezTo>
                <a:cubicBezTo>
                  <a:pt x="1597972" y="1766936"/>
                  <a:pt x="1592701" y="1783660"/>
                  <a:pt x="1585609" y="1799617"/>
                </a:cubicBezTo>
                <a:cubicBezTo>
                  <a:pt x="1548139" y="1883927"/>
                  <a:pt x="1586080" y="1788950"/>
                  <a:pt x="1536971" y="1887166"/>
                </a:cubicBezTo>
                <a:cubicBezTo>
                  <a:pt x="1532385" y="1896337"/>
                  <a:pt x="1530060" y="1906490"/>
                  <a:pt x="1527243" y="1916349"/>
                </a:cubicBezTo>
                <a:cubicBezTo>
                  <a:pt x="1523570" y="1929204"/>
                  <a:pt x="1524601" y="1943922"/>
                  <a:pt x="1517515" y="1955259"/>
                </a:cubicBezTo>
                <a:cubicBezTo>
                  <a:pt x="1507793" y="1970813"/>
                  <a:pt x="1493279" y="1983164"/>
                  <a:pt x="1478605" y="1994170"/>
                </a:cubicBezTo>
                <a:cubicBezTo>
                  <a:pt x="1467004" y="2002871"/>
                  <a:pt x="1451991" y="2005939"/>
                  <a:pt x="1439694" y="2013625"/>
                </a:cubicBezTo>
                <a:cubicBezTo>
                  <a:pt x="1307905" y="2095992"/>
                  <a:pt x="1474504" y="2000521"/>
                  <a:pt x="1371600" y="2062264"/>
                </a:cubicBezTo>
                <a:cubicBezTo>
                  <a:pt x="1349183" y="2075714"/>
                  <a:pt x="1324649" y="2085798"/>
                  <a:pt x="1303507" y="2101174"/>
                </a:cubicBezTo>
                <a:cubicBezTo>
                  <a:pt x="1160380" y="2205266"/>
                  <a:pt x="1369082" y="2082977"/>
                  <a:pt x="1215958" y="2159540"/>
                </a:cubicBezTo>
                <a:cubicBezTo>
                  <a:pt x="1123461" y="2205789"/>
                  <a:pt x="1278994" y="2148256"/>
                  <a:pt x="1128409" y="2198451"/>
                </a:cubicBezTo>
                <a:lnTo>
                  <a:pt x="1099226" y="2208179"/>
                </a:lnTo>
                <a:cubicBezTo>
                  <a:pt x="1066800" y="2204936"/>
                  <a:pt x="1033702" y="2205779"/>
                  <a:pt x="1001949" y="2198451"/>
                </a:cubicBezTo>
                <a:cubicBezTo>
                  <a:pt x="990557" y="2195822"/>
                  <a:pt x="981564" y="2186695"/>
                  <a:pt x="972766" y="2178996"/>
                </a:cubicBezTo>
                <a:cubicBezTo>
                  <a:pt x="849664" y="2071281"/>
                  <a:pt x="970600" y="2175342"/>
                  <a:pt x="904673" y="2101174"/>
                </a:cubicBezTo>
                <a:cubicBezTo>
                  <a:pt x="886394" y="2080610"/>
                  <a:pt x="865762" y="2062263"/>
                  <a:pt x="846307" y="2042808"/>
                </a:cubicBezTo>
                <a:cubicBezTo>
                  <a:pt x="836579" y="2033080"/>
                  <a:pt x="824755" y="2025071"/>
                  <a:pt x="817124" y="2013625"/>
                </a:cubicBezTo>
                <a:cubicBezTo>
                  <a:pt x="810639" y="2003897"/>
                  <a:pt x="806545" y="1992051"/>
                  <a:pt x="797668" y="1984442"/>
                </a:cubicBezTo>
                <a:cubicBezTo>
                  <a:pt x="783313" y="1972137"/>
                  <a:pt x="764156" y="1966603"/>
                  <a:pt x="749030" y="1955259"/>
                </a:cubicBezTo>
                <a:cubicBezTo>
                  <a:pt x="738024" y="1947005"/>
                  <a:pt x="730415" y="1934883"/>
                  <a:pt x="719847" y="1926076"/>
                </a:cubicBezTo>
                <a:cubicBezTo>
                  <a:pt x="710866" y="1918592"/>
                  <a:pt x="699645" y="1914105"/>
                  <a:pt x="690664" y="1906621"/>
                </a:cubicBezTo>
                <a:cubicBezTo>
                  <a:pt x="680096" y="1897814"/>
                  <a:pt x="671834" y="1886497"/>
                  <a:pt x="661481" y="1877438"/>
                </a:cubicBezTo>
                <a:cubicBezTo>
                  <a:pt x="636916" y="1855944"/>
                  <a:pt x="581167" y="1818159"/>
                  <a:pt x="564205" y="1789889"/>
                </a:cubicBezTo>
                <a:cubicBezTo>
                  <a:pt x="529007" y="1731226"/>
                  <a:pt x="545510" y="1756982"/>
                  <a:pt x="515566" y="1712068"/>
                </a:cubicBezTo>
                <a:cubicBezTo>
                  <a:pt x="503597" y="1676160"/>
                  <a:pt x="504224" y="1671004"/>
                  <a:pt x="476656" y="1634247"/>
                </a:cubicBezTo>
                <a:cubicBezTo>
                  <a:pt x="468402" y="1623241"/>
                  <a:pt x="454859" y="1616670"/>
                  <a:pt x="447473" y="1605064"/>
                </a:cubicBezTo>
                <a:cubicBezTo>
                  <a:pt x="447383" y="1604922"/>
                  <a:pt x="406893" y="1515845"/>
                  <a:pt x="389107" y="1498059"/>
                </a:cubicBezTo>
                <a:cubicBezTo>
                  <a:pt x="367521" y="1476473"/>
                  <a:pt x="326255" y="1455129"/>
                  <a:pt x="301558" y="1439693"/>
                </a:cubicBezTo>
                <a:cubicBezTo>
                  <a:pt x="246564" y="1405322"/>
                  <a:pt x="299881" y="1433991"/>
                  <a:pt x="233464" y="1400783"/>
                </a:cubicBezTo>
                <a:cubicBezTo>
                  <a:pt x="220494" y="1387813"/>
                  <a:pt x="205215" y="1376798"/>
                  <a:pt x="194554" y="1361872"/>
                </a:cubicBezTo>
                <a:cubicBezTo>
                  <a:pt x="188594" y="1353528"/>
                  <a:pt x="188865" y="1342114"/>
                  <a:pt x="184826" y="1332689"/>
                </a:cubicBezTo>
                <a:cubicBezTo>
                  <a:pt x="179114" y="1319361"/>
                  <a:pt x="172832" y="1306213"/>
                  <a:pt x="165371" y="1293779"/>
                </a:cubicBezTo>
                <a:cubicBezTo>
                  <a:pt x="153341" y="1273729"/>
                  <a:pt x="133854" y="1257595"/>
                  <a:pt x="126460" y="1235413"/>
                </a:cubicBezTo>
                <a:cubicBezTo>
                  <a:pt x="123217" y="1225685"/>
                  <a:pt x="120771" y="1215655"/>
                  <a:pt x="116732" y="1206230"/>
                </a:cubicBezTo>
                <a:cubicBezTo>
                  <a:pt x="101921" y="1171671"/>
                  <a:pt x="97361" y="1167446"/>
                  <a:pt x="77822" y="1138136"/>
                </a:cubicBezTo>
                <a:cubicBezTo>
                  <a:pt x="74579" y="1125166"/>
                  <a:pt x="71767" y="1112080"/>
                  <a:pt x="68094" y="1099225"/>
                </a:cubicBezTo>
                <a:cubicBezTo>
                  <a:pt x="60470" y="1072542"/>
                  <a:pt x="49188" y="1047096"/>
                  <a:pt x="38911" y="1021404"/>
                </a:cubicBezTo>
                <a:cubicBezTo>
                  <a:pt x="35668" y="998706"/>
                  <a:pt x="31583" y="976113"/>
                  <a:pt x="29183" y="953311"/>
                </a:cubicBezTo>
                <a:cubicBezTo>
                  <a:pt x="25096" y="914480"/>
                  <a:pt x="24299" y="875323"/>
                  <a:pt x="19456" y="836579"/>
                </a:cubicBezTo>
                <a:cubicBezTo>
                  <a:pt x="17798" y="823313"/>
                  <a:pt x="12628" y="810719"/>
                  <a:pt x="9728" y="797668"/>
                </a:cubicBezTo>
                <a:cubicBezTo>
                  <a:pt x="6141" y="781528"/>
                  <a:pt x="3243" y="765243"/>
                  <a:pt x="0" y="749030"/>
                </a:cubicBezTo>
                <a:cubicBezTo>
                  <a:pt x="3243" y="693906"/>
                  <a:pt x="-2002" y="637618"/>
                  <a:pt x="9728" y="583659"/>
                </a:cubicBezTo>
                <a:cubicBezTo>
                  <a:pt x="14695" y="560810"/>
                  <a:pt x="35669" y="544748"/>
                  <a:pt x="48639" y="525293"/>
                </a:cubicBezTo>
                <a:cubicBezTo>
                  <a:pt x="108514" y="435481"/>
                  <a:pt x="32109" y="545955"/>
                  <a:pt x="87549" y="476655"/>
                </a:cubicBezTo>
                <a:cubicBezTo>
                  <a:pt x="94852" y="467526"/>
                  <a:pt x="100520" y="457200"/>
                  <a:pt x="107005" y="447472"/>
                </a:cubicBezTo>
                <a:cubicBezTo>
                  <a:pt x="128753" y="382228"/>
                  <a:pt x="147537" y="382621"/>
                  <a:pt x="155643" y="369651"/>
                </a:cubicBezTo>
                <a:close/>
              </a:path>
            </a:pathLst>
          </a:custGeom>
          <a:solidFill>
            <a:schemeClr val="accent2">
              <a:lumMod val="75000"/>
              <a:alpha val="17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4974C-E0B3-3141-9477-1E027C17A1F4}"/>
              </a:ext>
            </a:extLst>
          </p:cNvPr>
          <p:cNvSpPr/>
          <p:nvPr/>
        </p:nvSpPr>
        <p:spPr>
          <a:xfrm>
            <a:off x="6052019" y="5209946"/>
            <a:ext cx="324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</a:rPr>
              <a:t>Африканская</a:t>
            </a:r>
          </a:p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</a:rPr>
              <a:t>цивилизация</a:t>
            </a:r>
            <a:endParaRPr lang="ru-RU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94A9CF-09BB-9E4B-849C-66BD087DD360}"/>
              </a:ext>
            </a:extLst>
          </p:cNvPr>
          <p:cNvSpPr/>
          <p:nvPr/>
        </p:nvSpPr>
        <p:spPr>
          <a:xfrm>
            <a:off x="7695425" y="2966449"/>
            <a:ext cx="3244776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67" b="1" dirty="0">
                <a:solidFill>
                  <a:schemeClr val="accent6">
                    <a:lumMod val="50000"/>
                  </a:schemeClr>
                </a:solidFill>
              </a:rPr>
              <a:t>Русская  цивилизация</a:t>
            </a:r>
            <a:endParaRPr lang="ru-RU" sz="1867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8951443" y="3958023"/>
            <a:ext cx="19887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C000"/>
                </a:solidFill>
              </a:rPr>
              <a:t>Китайская</a:t>
            </a:r>
          </a:p>
          <a:p>
            <a:r>
              <a:rPr lang="ru-RU" sz="1600" b="1" dirty="0">
                <a:solidFill>
                  <a:srgbClr val="FFC000"/>
                </a:solidFill>
              </a:rPr>
              <a:t>  цивилизация</a:t>
            </a:r>
            <a:endParaRPr lang="ru-RU" sz="16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8398782" y="4498230"/>
            <a:ext cx="19887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Индийская</a:t>
            </a:r>
          </a:p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 Цивилизация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323E7-BA2F-C64E-9175-F8B3E9A8AFE5}"/>
              </a:ext>
            </a:extLst>
          </p:cNvPr>
          <p:cNvSpPr/>
          <p:nvPr/>
        </p:nvSpPr>
        <p:spPr>
          <a:xfrm rot="687733">
            <a:off x="7171653" y="5017314"/>
            <a:ext cx="30928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Исламская цивилизация</a:t>
            </a:r>
            <a:endParaRPr lang="ru-RU" sz="1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5792806" y="2681913"/>
            <a:ext cx="1444573" cy="1546376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7237379" y="2791342"/>
            <a:ext cx="4478303" cy="1387812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8825028" y="3592981"/>
            <a:ext cx="1828800" cy="1322963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8439799" y="4205083"/>
            <a:ext cx="946911" cy="1400783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31EEABF-325C-0944-A12B-DFE6DA3F9CD8}"/>
              </a:ext>
            </a:extLst>
          </p:cNvPr>
          <p:cNvSpPr/>
          <p:nvPr/>
        </p:nvSpPr>
        <p:spPr>
          <a:xfrm>
            <a:off x="5656603" y="4631894"/>
            <a:ext cx="2594043" cy="2646497"/>
          </a:xfrm>
          <a:custGeom>
            <a:avLst/>
            <a:gdLst>
              <a:gd name="connsiteX0" fmla="*/ 0 w 1945532"/>
              <a:gd name="connsiteY0" fmla="*/ 58797 h 1984873"/>
              <a:gd name="connsiteX1" fmla="*/ 0 w 1945532"/>
              <a:gd name="connsiteY1" fmla="*/ 58797 h 1984873"/>
              <a:gd name="connsiteX2" fmla="*/ 9728 w 1945532"/>
              <a:gd name="connsiteY2" fmla="*/ 1070473 h 1984873"/>
              <a:gd name="connsiteX3" fmla="*/ 19456 w 1945532"/>
              <a:gd name="connsiteY3" fmla="*/ 1128839 h 1984873"/>
              <a:gd name="connsiteX4" fmla="*/ 38911 w 1945532"/>
              <a:gd name="connsiteY4" fmla="*/ 1284482 h 1984873"/>
              <a:gd name="connsiteX5" fmla="*/ 58366 w 1945532"/>
              <a:gd name="connsiteY5" fmla="*/ 1352575 h 1984873"/>
              <a:gd name="connsiteX6" fmla="*/ 77822 w 1945532"/>
              <a:gd name="connsiteY6" fmla="*/ 1391486 h 1984873"/>
              <a:gd name="connsiteX7" fmla="*/ 145915 w 1945532"/>
              <a:gd name="connsiteY7" fmla="*/ 1401214 h 1984873"/>
              <a:gd name="connsiteX8" fmla="*/ 204281 w 1945532"/>
              <a:gd name="connsiteY8" fmla="*/ 1410941 h 1984873"/>
              <a:gd name="connsiteX9" fmla="*/ 291830 w 1945532"/>
              <a:gd name="connsiteY9" fmla="*/ 1440124 h 1984873"/>
              <a:gd name="connsiteX10" fmla="*/ 350196 w 1945532"/>
              <a:gd name="connsiteY10" fmla="*/ 1469307 h 1984873"/>
              <a:gd name="connsiteX11" fmla="*/ 389107 w 1945532"/>
              <a:gd name="connsiteY11" fmla="*/ 1508218 h 1984873"/>
              <a:gd name="connsiteX12" fmla="*/ 418290 w 1945532"/>
              <a:gd name="connsiteY12" fmla="*/ 1527673 h 1984873"/>
              <a:gd name="connsiteX13" fmla="*/ 476656 w 1945532"/>
              <a:gd name="connsiteY13" fmla="*/ 1576312 h 1984873"/>
              <a:gd name="connsiteX14" fmla="*/ 505839 w 1945532"/>
              <a:gd name="connsiteY14" fmla="*/ 1586039 h 1984873"/>
              <a:gd name="connsiteX15" fmla="*/ 564204 w 1945532"/>
              <a:gd name="connsiteY15" fmla="*/ 1624950 h 1984873"/>
              <a:gd name="connsiteX16" fmla="*/ 603115 w 1945532"/>
              <a:gd name="connsiteY16" fmla="*/ 1644405 h 1984873"/>
              <a:gd name="connsiteX17" fmla="*/ 661481 w 1945532"/>
              <a:gd name="connsiteY17" fmla="*/ 1683316 h 1984873"/>
              <a:gd name="connsiteX18" fmla="*/ 729575 w 1945532"/>
              <a:gd name="connsiteY18" fmla="*/ 1712499 h 1984873"/>
              <a:gd name="connsiteX19" fmla="*/ 768485 w 1945532"/>
              <a:gd name="connsiteY19" fmla="*/ 1741682 h 1984873"/>
              <a:gd name="connsiteX20" fmla="*/ 865762 w 1945532"/>
              <a:gd name="connsiteY20" fmla="*/ 1809775 h 1984873"/>
              <a:gd name="connsiteX21" fmla="*/ 943583 w 1945532"/>
              <a:gd name="connsiteY21" fmla="*/ 1858414 h 1984873"/>
              <a:gd name="connsiteX22" fmla="*/ 963039 w 1945532"/>
              <a:gd name="connsiteY22" fmla="*/ 1877869 h 1984873"/>
              <a:gd name="connsiteX23" fmla="*/ 992222 w 1945532"/>
              <a:gd name="connsiteY23" fmla="*/ 1887597 h 1984873"/>
              <a:gd name="connsiteX24" fmla="*/ 1021404 w 1945532"/>
              <a:gd name="connsiteY24" fmla="*/ 1907052 h 1984873"/>
              <a:gd name="connsiteX25" fmla="*/ 1060315 w 1945532"/>
              <a:gd name="connsiteY25" fmla="*/ 1916780 h 1984873"/>
              <a:gd name="connsiteX26" fmla="*/ 1118681 w 1945532"/>
              <a:gd name="connsiteY26" fmla="*/ 1936235 h 1984873"/>
              <a:gd name="connsiteX27" fmla="*/ 1215958 w 1945532"/>
              <a:gd name="connsiteY27" fmla="*/ 1955690 h 1984873"/>
              <a:gd name="connsiteX28" fmla="*/ 1245141 w 1945532"/>
              <a:gd name="connsiteY28" fmla="*/ 1965418 h 1984873"/>
              <a:gd name="connsiteX29" fmla="*/ 1322962 w 1945532"/>
              <a:gd name="connsiteY29" fmla="*/ 1984873 h 1984873"/>
              <a:gd name="connsiteX30" fmla="*/ 1507787 w 1945532"/>
              <a:gd name="connsiteY30" fmla="*/ 1975146 h 1984873"/>
              <a:gd name="connsiteX31" fmla="*/ 1624519 w 1945532"/>
              <a:gd name="connsiteY31" fmla="*/ 1926507 h 1984873"/>
              <a:gd name="connsiteX32" fmla="*/ 1731524 w 1945532"/>
              <a:gd name="connsiteY32" fmla="*/ 1868141 h 1984873"/>
              <a:gd name="connsiteX33" fmla="*/ 1799617 w 1945532"/>
              <a:gd name="connsiteY33" fmla="*/ 1790320 h 1984873"/>
              <a:gd name="connsiteX34" fmla="*/ 1838528 w 1945532"/>
              <a:gd name="connsiteY34" fmla="*/ 1702771 h 1984873"/>
              <a:gd name="connsiteX35" fmla="*/ 1857983 w 1945532"/>
              <a:gd name="connsiteY35" fmla="*/ 1634678 h 1984873"/>
              <a:gd name="connsiteX36" fmla="*/ 1877439 w 1945532"/>
              <a:gd name="connsiteY36" fmla="*/ 1605495 h 1984873"/>
              <a:gd name="connsiteX37" fmla="*/ 1906622 w 1945532"/>
              <a:gd name="connsiteY37" fmla="*/ 1488763 h 1984873"/>
              <a:gd name="connsiteX38" fmla="*/ 1916349 w 1945532"/>
              <a:gd name="connsiteY38" fmla="*/ 1449852 h 1984873"/>
              <a:gd name="connsiteX39" fmla="*/ 1945532 w 1945532"/>
              <a:gd name="connsiteY39" fmla="*/ 1362303 h 1984873"/>
              <a:gd name="connsiteX40" fmla="*/ 1935804 w 1945532"/>
              <a:gd name="connsiteY40" fmla="*/ 1303937 h 1984873"/>
              <a:gd name="connsiteX41" fmla="*/ 1916349 w 1945532"/>
              <a:gd name="connsiteY41" fmla="*/ 1274754 h 1984873"/>
              <a:gd name="connsiteX42" fmla="*/ 1887166 w 1945532"/>
              <a:gd name="connsiteY42" fmla="*/ 1138567 h 1984873"/>
              <a:gd name="connsiteX43" fmla="*/ 1867711 w 1945532"/>
              <a:gd name="connsiteY43" fmla="*/ 1080201 h 1984873"/>
              <a:gd name="connsiteX44" fmla="*/ 1848256 w 1945532"/>
              <a:gd name="connsiteY44" fmla="*/ 1012107 h 1984873"/>
              <a:gd name="connsiteX45" fmla="*/ 1838528 w 1945532"/>
              <a:gd name="connsiteY45" fmla="*/ 982924 h 1984873"/>
              <a:gd name="connsiteX46" fmla="*/ 1819073 w 1945532"/>
              <a:gd name="connsiteY46" fmla="*/ 895375 h 1984873"/>
              <a:gd name="connsiteX47" fmla="*/ 1828800 w 1945532"/>
              <a:gd name="connsiteY47" fmla="*/ 798099 h 1984873"/>
              <a:gd name="connsiteX48" fmla="*/ 1838528 w 1945532"/>
              <a:gd name="connsiteY48" fmla="*/ 749461 h 1984873"/>
              <a:gd name="connsiteX49" fmla="*/ 1857983 w 1945532"/>
              <a:gd name="connsiteY49" fmla="*/ 681367 h 1984873"/>
              <a:gd name="connsiteX50" fmla="*/ 1848256 w 1945532"/>
              <a:gd name="connsiteY50" fmla="*/ 632729 h 1984873"/>
              <a:gd name="connsiteX51" fmla="*/ 1809345 w 1945532"/>
              <a:gd name="connsiteY51" fmla="*/ 584090 h 1984873"/>
              <a:gd name="connsiteX52" fmla="*/ 1760707 w 1945532"/>
              <a:gd name="connsiteY52" fmla="*/ 535452 h 1984873"/>
              <a:gd name="connsiteX53" fmla="*/ 1663430 w 1945532"/>
              <a:gd name="connsiteY53" fmla="*/ 506269 h 1984873"/>
              <a:gd name="connsiteX54" fmla="*/ 1585609 w 1945532"/>
              <a:gd name="connsiteY54" fmla="*/ 438175 h 1984873"/>
              <a:gd name="connsiteX55" fmla="*/ 1527243 w 1945532"/>
              <a:gd name="connsiteY55" fmla="*/ 418720 h 1984873"/>
              <a:gd name="connsiteX56" fmla="*/ 1488332 w 1945532"/>
              <a:gd name="connsiteY56" fmla="*/ 379809 h 1984873"/>
              <a:gd name="connsiteX57" fmla="*/ 1391056 w 1945532"/>
              <a:gd name="connsiteY57" fmla="*/ 321444 h 1984873"/>
              <a:gd name="connsiteX58" fmla="*/ 1352145 w 1945532"/>
              <a:gd name="connsiteY58" fmla="*/ 311716 h 1984873"/>
              <a:gd name="connsiteX59" fmla="*/ 1322962 w 1945532"/>
              <a:gd name="connsiteY59" fmla="*/ 292261 h 1984873"/>
              <a:gd name="connsiteX60" fmla="*/ 1293779 w 1945532"/>
              <a:gd name="connsiteY60" fmla="*/ 282533 h 1984873"/>
              <a:gd name="connsiteX61" fmla="*/ 1264596 w 1945532"/>
              <a:gd name="connsiteY61" fmla="*/ 204712 h 1984873"/>
              <a:gd name="connsiteX62" fmla="*/ 1206230 w 1945532"/>
              <a:gd name="connsiteY62" fmla="*/ 165801 h 1984873"/>
              <a:gd name="connsiteX63" fmla="*/ 797668 w 1945532"/>
              <a:gd name="connsiteY63" fmla="*/ 126890 h 1984873"/>
              <a:gd name="connsiteX64" fmla="*/ 719847 w 1945532"/>
              <a:gd name="connsiteY64" fmla="*/ 117163 h 1984873"/>
              <a:gd name="connsiteX65" fmla="*/ 593387 w 1945532"/>
              <a:gd name="connsiteY65" fmla="*/ 97707 h 1984873"/>
              <a:gd name="connsiteX66" fmla="*/ 311285 w 1945532"/>
              <a:gd name="connsiteY66" fmla="*/ 78252 h 1984873"/>
              <a:gd name="connsiteX67" fmla="*/ 262647 w 1945532"/>
              <a:gd name="connsiteY67" fmla="*/ 68524 h 1984873"/>
              <a:gd name="connsiteX68" fmla="*/ 204281 w 1945532"/>
              <a:gd name="connsiteY68" fmla="*/ 49069 h 1984873"/>
              <a:gd name="connsiteX69" fmla="*/ 165370 w 1945532"/>
              <a:gd name="connsiteY69" fmla="*/ 431 h 1984873"/>
              <a:gd name="connsiteX70" fmla="*/ 116732 w 1945532"/>
              <a:gd name="connsiteY70" fmla="*/ 10158 h 1984873"/>
              <a:gd name="connsiteX71" fmla="*/ 58366 w 1945532"/>
              <a:gd name="connsiteY71" fmla="*/ 29614 h 1984873"/>
              <a:gd name="connsiteX72" fmla="*/ 29183 w 1945532"/>
              <a:gd name="connsiteY72" fmla="*/ 39341 h 1984873"/>
              <a:gd name="connsiteX73" fmla="*/ 0 w 1945532"/>
              <a:gd name="connsiteY73" fmla="*/ 58797 h 198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945532" h="1984873">
                <a:moveTo>
                  <a:pt x="0" y="58797"/>
                </a:moveTo>
                <a:lnTo>
                  <a:pt x="0" y="58797"/>
                </a:lnTo>
                <a:cubicBezTo>
                  <a:pt x="3243" y="396022"/>
                  <a:pt x="3597" y="733288"/>
                  <a:pt x="9728" y="1070473"/>
                </a:cubicBezTo>
                <a:cubicBezTo>
                  <a:pt x="10087" y="1090193"/>
                  <a:pt x="16849" y="1109288"/>
                  <a:pt x="19456" y="1128839"/>
                </a:cubicBezTo>
                <a:cubicBezTo>
                  <a:pt x="23570" y="1159692"/>
                  <a:pt x="31391" y="1249387"/>
                  <a:pt x="38911" y="1284482"/>
                </a:cubicBezTo>
                <a:cubicBezTo>
                  <a:pt x="43857" y="1307564"/>
                  <a:pt x="50299" y="1330390"/>
                  <a:pt x="58366" y="1352575"/>
                </a:cubicBezTo>
                <a:cubicBezTo>
                  <a:pt x="63322" y="1366203"/>
                  <a:pt x="65146" y="1384443"/>
                  <a:pt x="77822" y="1391486"/>
                </a:cubicBezTo>
                <a:cubicBezTo>
                  <a:pt x="97865" y="1402621"/>
                  <a:pt x="123253" y="1397728"/>
                  <a:pt x="145915" y="1401214"/>
                </a:cubicBezTo>
                <a:cubicBezTo>
                  <a:pt x="165409" y="1404213"/>
                  <a:pt x="184826" y="1407699"/>
                  <a:pt x="204281" y="1410941"/>
                </a:cubicBezTo>
                <a:lnTo>
                  <a:pt x="291830" y="1440124"/>
                </a:lnTo>
                <a:cubicBezTo>
                  <a:pt x="320074" y="1449538"/>
                  <a:pt x="326198" y="1448737"/>
                  <a:pt x="350196" y="1469307"/>
                </a:cubicBezTo>
                <a:cubicBezTo>
                  <a:pt x="364123" y="1481244"/>
                  <a:pt x="373845" y="1498043"/>
                  <a:pt x="389107" y="1508218"/>
                </a:cubicBezTo>
                <a:cubicBezTo>
                  <a:pt x="398835" y="1514703"/>
                  <a:pt x="409161" y="1520370"/>
                  <a:pt x="418290" y="1527673"/>
                </a:cubicBezTo>
                <a:cubicBezTo>
                  <a:pt x="455828" y="1557704"/>
                  <a:pt x="418707" y="1543199"/>
                  <a:pt x="476656" y="1576312"/>
                </a:cubicBezTo>
                <a:cubicBezTo>
                  <a:pt x="485559" y="1581399"/>
                  <a:pt x="496111" y="1582797"/>
                  <a:pt x="505839" y="1586039"/>
                </a:cubicBezTo>
                <a:cubicBezTo>
                  <a:pt x="525294" y="1599009"/>
                  <a:pt x="543290" y="1614493"/>
                  <a:pt x="564204" y="1624950"/>
                </a:cubicBezTo>
                <a:cubicBezTo>
                  <a:pt x="577174" y="1631435"/>
                  <a:pt x="590680" y="1636944"/>
                  <a:pt x="603115" y="1644405"/>
                </a:cubicBezTo>
                <a:cubicBezTo>
                  <a:pt x="623165" y="1656435"/>
                  <a:pt x="639299" y="1675922"/>
                  <a:pt x="661481" y="1683316"/>
                </a:cubicBezTo>
                <a:cubicBezTo>
                  <a:pt x="689848" y="1692772"/>
                  <a:pt x="702102" y="1695328"/>
                  <a:pt x="729575" y="1712499"/>
                </a:cubicBezTo>
                <a:cubicBezTo>
                  <a:pt x="743323" y="1721092"/>
                  <a:pt x="754995" y="1732689"/>
                  <a:pt x="768485" y="1741682"/>
                </a:cubicBezTo>
                <a:cubicBezTo>
                  <a:pt x="922720" y="1844505"/>
                  <a:pt x="705955" y="1689919"/>
                  <a:pt x="865762" y="1809775"/>
                </a:cubicBezTo>
                <a:cubicBezTo>
                  <a:pt x="921964" y="1851926"/>
                  <a:pt x="866666" y="1803474"/>
                  <a:pt x="943583" y="1858414"/>
                </a:cubicBezTo>
                <a:cubicBezTo>
                  <a:pt x="951046" y="1863745"/>
                  <a:pt x="955175" y="1873150"/>
                  <a:pt x="963039" y="1877869"/>
                </a:cubicBezTo>
                <a:cubicBezTo>
                  <a:pt x="971832" y="1883145"/>
                  <a:pt x="983051" y="1883011"/>
                  <a:pt x="992222" y="1887597"/>
                </a:cubicBezTo>
                <a:cubicBezTo>
                  <a:pt x="1002679" y="1892825"/>
                  <a:pt x="1010658" y="1902447"/>
                  <a:pt x="1021404" y="1907052"/>
                </a:cubicBezTo>
                <a:cubicBezTo>
                  <a:pt x="1033693" y="1912319"/>
                  <a:pt x="1047509" y="1912938"/>
                  <a:pt x="1060315" y="1916780"/>
                </a:cubicBezTo>
                <a:cubicBezTo>
                  <a:pt x="1079958" y="1922673"/>
                  <a:pt x="1098572" y="1932213"/>
                  <a:pt x="1118681" y="1936235"/>
                </a:cubicBezTo>
                <a:cubicBezTo>
                  <a:pt x="1151107" y="1942720"/>
                  <a:pt x="1184587" y="1945233"/>
                  <a:pt x="1215958" y="1955690"/>
                </a:cubicBezTo>
                <a:cubicBezTo>
                  <a:pt x="1225686" y="1958933"/>
                  <a:pt x="1235248" y="1962720"/>
                  <a:pt x="1245141" y="1965418"/>
                </a:cubicBezTo>
                <a:cubicBezTo>
                  <a:pt x="1270937" y="1972453"/>
                  <a:pt x="1322962" y="1984873"/>
                  <a:pt x="1322962" y="1984873"/>
                </a:cubicBezTo>
                <a:cubicBezTo>
                  <a:pt x="1384570" y="1981631"/>
                  <a:pt x="1446500" y="1982218"/>
                  <a:pt x="1507787" y="1975146"/>
                </a:cubicBezTo>
                <a:cubicBezTo>
                  <a:pt x="1578214" y="1967020"/>
                  <a:pt x="1568331" y="1954601"/>
                  <a:pt x="1624519" y="1926507"/>
                </a:cubicBezTo>
                <a:cubicBezTo>
                  <a:pt x="1659762" y="1908886"/>
                  <a:pt x="1705638" y="1902654"/>
                  <a:pt x="1731524" y="1868141"/>
                </a:cubicBezTo>
                <a:cubicBezTo>
                  <a:pt x="1771713" y="1814557"/>
                  <a:pt x="1749243" y="1840695"/>
                  <a:pt x="1799617" y="1790320"/>
                </a:cubicBezTo>
                <a:cubicBezTo>
                  <a:pt x="1822430" y="1699068"/>
                  <a:pt x="1790446" y="1810953"/>
                  <a:pt x="1838528" y="1702771"/>
                </a:cubicBezTo>
                <a:cubicBezTo>
                  <a:pt x="1863451" y="1646696"/>
                  <a:pt x="1834282" y="1682080"/>
                  <a:pt x="1857983" y="1634678"/>
                </a:cubicBezTo>
                <a:cubicBezTo>
                  <a:pt x="1863212" y="1624221"/>
                  <a:pt x="1870954" y="1615223"/>
                  <a:pt x="1877439" y="1605495"/>
                </a:cubicBezTo>
                <a:lnTo>
                  <a:pt x="1906622" y="1488763"/>
                </a:lnTo>
                <a:cubicBezTo>
                  <a:pt x="1909865" y="1475793"/>
                  <a:pt x="1911384" y="1462265"/>
                  <a:pt x="1916349" y="1449852"/>
                </a:cubicBezTo>
                <a:cubicBezTo>
                  <a:pt x="1940769" y="1388801"/>
                  <a:pt x="1931569" y="1418154"/>
                  <a:pt x="1945532" y="1362303"/>
                </a:cubicBezTo>
                <a:cubicBezTo>
                  <a:pt x="1942289" y="1342848"/>
                  <a:pt x="1942041" y="1322649"/>
                  <a:pt x="1935804" y="1303937"/>
                </a:cubicBezTo>
                <a:cubicBezTo>
                  <a:pt x="1932107" y="1292846"/>
                  <a:pt x="1920344" y="1285741"/>
                  <a:pt x="1916349" y="1274754"/>
                </a:cubicBezTo>
                <a:cubicBezTo>
                  <a:pt x="1885717" y="1190514"/>
                  <a:pt x="1906006" y="1213928"/>
                  <a:pt x="1887166" y="1138567"/>
                </a:cubicBezTo>
                <a:cubicBezTo>
                  <a:pt x="1882192" y="1118672"/>
                  <a:pt x="1873345" y="1099920"/>
                  <a:pt x="1867711" y="1080201"/>
                </a:cubicBezTo>
                <a:cubicBezTo>
                  <a:pt x="1861226" y="1057503"/>
                  <a:pt x="1855039" y="1034718"/>
                  <a:pt x="1848256" y="1012107"/>
                </a:cubicBezTo>
                <a:cubicBezTo>
                  <a:pt x="1845310" y="1002286"/>
                  <a:pt x="1841345" y="992783"/>
                  <a:pt x="1838528" y="982924"/>
                </a:cubicBezTo>
                <a:cubicBezTo>
                  <a:pt x="1829367" y="950862"/>
                  <a:pt x="1825761" y="928817"/>
                  <a:pt x="1819073" y="895375"/>
                </a:cubicBezTo>
                <a:cubicBezTo>
                  <a:pt x="1822315" y="862950"/>
                  <a:pt x="1824493" y="830400"/>
                  <a:pt x="1828800" y="798099"/>
                </a:cubicBezTo>
                <a:cubicBezTo>
                  <a:pt x="1830985" y="781710"/>
                  <a:pt x="1834941" y="765601"/>
                  <a:pt x="1838528" y="749461"/>
                </a:cubicBezTo>
                <a:cubicBezTo>
                  <a:pt x="1846671" y="712820"/>
                  <a:pt x="1847152" y="713863"/>
                  <a:pt x="1857983" y="681367"/>
                </a:cubicBezTo>
                <a:cubicBezTo>
                  <a:pt x="1854741" y="665154"/>
                  <a:pt x="1854061" y="648210"/>
                  <a:pt x="1848256" y="632729"/>
                </a:cubicBezTo>
                <a:cubicBezTo>
                  <a:pt x="1837690" y="604553"/>
                  <a:pt x="1826102" y="605037"/>
                  <a:pt x="1809345" y="584090"/>
                </a:cubicBezTo>
                <a:cubicBezTo>
                  <a:pt x="1786089" y="555019"/>
                  <a:pt x="1796934" y="551553"/>
                  <a:pt x="1760707" y="535452"/>
                </a:cubicBezTo>
                <a:cubicBezTo>
                  <a:pt x="1730259" y="521920"/>
                  <a:pt x="1695767" y="514353"/>
                  <a:pt x="1663430" y="506269"/>
                </a:cubicBezTo>
                <a:cubicBezTo>
                  <a:pt x="1640733" y="472222"/>
                  <a:pt x="1634247" y="454387"/>
                  <a:pt x="1585609" y="438175"/>
                </a:cubicBezTo>
                <a:lnTo>
                  <a:pt x="1527243" y="418720"/>
                </a:lnTo>
                <a:cubicBezTo>
                  <a:pt x="1514273" y="405750"/>
                  <a:pt x="1503594" y="389984"/>
                  <a:pt x="1488332" y="379809"/>
                </a:cubicBezTo>
                <a:cubicBezTo>
                  <a:pt x="1459244" y="360417"/>
                  <a:pt x="1425240" y="334263"/>
                  <a:pt x="1391056" y="321444"/>
                </a:cubicBezTo>
                <a:cubicBezTo>
                  <a:pt x="1378538" y="316750"/>
                  <a:pt x="1365115" y="314959"/>
                  <a:pt x="1352145" y="311716"/>
                </a:cubicBezTo>
                <a:cubicBezTo>
                  <a:pt x="1342417" y="305231"/>
                  <a:pt x="1333419" y="297489"/>
                  <a:pt x="1322962" y="292261"/>
                </a:cubicBezTo>
                <a:cubicBezTo>
                  <a:pt x="1313791" y="287675"/>
                  <a:pt x="1299467" y="291065"/>
                  <a:pt x="1293779" y="282533"/>
                </a:cubicBezTo>
                <a:cubicBezTo>
                  <a:pt x="1254928" y="224258"/>
                  <a:pt x="1312194" y="246360"/>
                  <a:pt x="1264596" y="204712"/>
                </a:cubicBezTo>
                <a:cubicBezTo>
                  <a:pt x="1246999" y="189314"/>
                  <a:pt x="1225685" y="178771"/>
                  <a:pt x="1206230" y="165801"/>
                </a:cubicBezTo>
                <a:cubicBezTo>
                  <a:pt x="1071690" y="76108"/>
                  <a:pt x="1188696" y="146943"/>
                  <a:pt x="797668" y="126890"/>
                </a:cubicBezTo>
                <a:lnTo>
                  <a:pt x="719847" y="117163"/>
                </a:lnTo>
                <a:cubicBezTo>
                  <a:pt x="681841" y="111734"/>
                  <a:pt x="631048" y="100845"/>
                  <a:pt x="593387" y="97707"/>
                </a:cubicBezTo>
                <a:cubicBezTo>
                  <a:pt x="499455" y="89879"/>
                  <a:pt x="311285" y="78252"/>
                  <a:pt x="311285" y="78252"/>
                </a:cubicBezTo>
                <a:cubicBezTo>
                  <a:pt x="295072" y="75009"/>
                  <a:pt x="278598" y="72874"/>
                  <a:pt x="262647" y="68524"/>
                </a:cubicBezTo>
                <a:cubicBezTo>
                  <a:pt x="242862" y="63128"/>
                  <a:pt x="204281" y="49069"/>
                  <a:pt x="204281" y="49069"/>
                </a:cubicBezTo>
                <a:cubicBezTo>
                  <a:pt x="202057" y="45732"/>
                  <a:pt x="175585" y="1890"/>
                  <a:pt x="165370" y="431"/>
                </a:cubicBezTo>
                <a:cubicBezTo>
                  <a:pt x="149002" y="-1907"/>
                  <a:pt x="132683" y="5808"/>
                  <a:pt x="116732" y="10158"/>
                </a:cubicBezTo>
                <a:cubicBezTo>
                  <a:pt x="96947" y="15554"/>
                  <a:pt x="77821" y="23129"/>
                  <a:pt x="58366" y="29614"/>
                </a:cubicBezTo>
                <a:lnTo>
                  <a:pt x="29183" y="39341"/>
                </a:lnTo>
                <a:lnTo>
                  <a:pt x="0" y="58797"/>
                </a:lnTo>
                <a:close/>
              </a:path>
            </a:pathLst>
          </a:custGeom>
          <a:solidFill>
            <a:schemeClr val="accent2">
              <a:lumMod val="75000"/>
              <a:alpha val="16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CEA18B6-4B35-1D4C-A502-B62B15BB3FB0}"/>
              </a:ext>
            </a:extLst>
          </p:cNvPr>
          <p:cNvSpPr/>
          <p:nvPr/>
        </p:nvSpPr>
        <p:spPr>
          <a:xfrm>
            <a:off x="5641410" y="4013263"/>
            <a:ext cx="5188209" cy="2269788"/>
          </a:xfrm>
          <a:custGeom>
            <a:avLst/>
            <a:gdLst>
              <a:gd name="connsiteX0" fmla="*/ 253012 w 3891157"/>
              <a:gd name="connsiteY0" fmla="*/ 233464 h 1702341"/>
              <a:gd name="connsiteX1" fmla="*/ 253012 w 3891157"/>
              <a:gd name="connsiteY1" fmla="*/ 233464 h 1702341"/>
              <a:gd name="connsiteX2" fmla="*/ 379472 w 3891157"/>
              <a:gd name="connsiteY2" fmla="*/ 223736 h 1702341"/>
              <a:gd name="connsiteX3" fmla="*/ 418383 w 3891157"/>
              <a:gd name="connsiteY3" fmla="*/ 214009 h 1702341"/>
              <a:gd name="connsiteX4" fmla="*/ 671302 w 3891157"/>
              <a:gd name="connsiteY4" fmla="*/ 204281 h 1702341"/>
              <a:gd name="connsiteX5" fmla="*/ 710212 w 3891157"/>
              <a:gd name="connsiteY5" fmla="*/ 194553 h 1702341"/>
              <a:gd name="connsiteX6" fmla="*/ 768578 w 3891157"/>
              <a:gd name="connsiteY6" fmla="*/ 175098 h 1702341"/>
              <a:gd name="connsiteX7" fmla="*/ 943676 w 3891157"/>
              <a:gd name="connsiteY7" fmla="*/ 204281 h 1702341"/>
              <a:gd name="connsiteX8" fmla="*/ 1002042 w 3891157"/>
              <a:gd name="connsiteY8" fmla="*/ 223736 h 1702341"/>
              <a:gd name="connsiteX9" fmla="*/ 1031225 w 3891157"/>
              <a:gd name="connsiteY9" fmla="*/ 233464 h 1702341"/>
              <a:gd name="connsiteX10" fmla="*/ 1070136 w 3891157"/>
              <a:gd name="connsiteY10" fmla="*/ 223736 h 1702341"/>
              <a:gd name="connsiteX11" fmla="*/ 1128502 w 3891157"/>
              <a:gd name="connsiteY11" fmla="*/ 204281 h 1702341"/>
              <a:gd name="connsiteX12" fmla="*/ 1216051 w 3891157"/>
              <a:gd name="connsiteY12" fmla="*/ 194553 h 1702341"/>
              <a:gd name="connsiteX13" fmla="*/ 1225778 w 3891157"/>
              <a:gd name="connsiteY13" fmla="*/ 165370 h 1702341"/>
              <a:gd name="connsiteX14" fmla="*/ 1235506 w 3891157"/>
              <a:gd name="connsiteY14" fmla="*/ 97277 h 1702341"/>
              <a:gd name="connsiteX15" fmla="*/ 1254961 w 3891157"/>
              <a:gd name="connsiteY15" fmla="*/ 68094 h 1702341"/>
              <a:gd name="connsiteX16" fmla="*/ 1332783 w 3891157"/>
              <a:gd name="connsiteY16" fmla="*/ 9728 h 1702341"/>
              <a:gd name="connsiteX17" fmla="*/ 1361966 w 3891157"/>
              <a:gd name="connsiteY17" fmla="*/ 0 h 1702341"/>
              <a:gd name="connsiteX18" fmla="*/ 1439787 w 3891157"/>
              <a:gd name="connsiteY18" fmla="*/ 9728 h 1702341"/>
              <a:gd name="connsiteX19" fmla="*/ 1498153 w 3891157"/>
              <a:gd name="connsiteY19" fmla="*/ 38911 h 1702341"/>
              <a:gd name="connsiteX20" fmla="*/ 1556519 w 3891157"/>
              <a:gd name="connsiteY20" fmla="*/ 58366 h 1702341"/>
              <a:gd name="connsiteX21" fmla="*/ 1585702 w 3891157"/>
              <a:gd name="connsiteY21" fmla="*/ 68094 h 1702341"/>
              <a:gd name="connsiteX22" fmla="*/ 1614885 w 3891157"/>
              <a:gd name="connsiteY22" fmla="*/ 77821 h 1702341"/>
              <a:gd name="connsiteX23" fmla="*/ 1673251 w 3891157"/>
              <a:gd name="connsiteY23" fmla="*/ 126460 h 1702341"/>
              <a:gd name="connsiteX24" fmla="*/ 1702434 w 3891157"/>
              <a:gd name="connsiteY24" fmla="*/ 145915 h 1702341"/>
              <a:gd name="connsiteX25" fmla="*/ 1789983 w 3891157"/>
              <a:gd name="connsiteY25" fmla="*/ 116732 h 1702341"/>
              <a:gd name="connsiteX26" fmla="*/ 1848349 w 3891157"/>
              <a:gd name="connsiteY26" fmla="*/ 97277 h 1702341"/>
              <a:gd name="connsiteX27" fmla="*/ 2052629 w 3891157"/>
              <a:gd name="connsiteY27" fmla="*/ 116732 h 1702341"/>
              <a:gd name="connsiteX28" fmla="*/ 2081812 w 3891157"/>
              <a:gd name="connsiteY28" fmla="*/ 126460 h 1702341"/>
              <a:gd name="connsiteX29" fmla="*/ 2169361 w 3891157"/>
              <a:gd name="connsiteY29" fmla="*/ 145915 h 1702341"/>
              <a:gd name="connsiteX30" fmla="*/ 2227727 w 3891157"/>
              <a:gd name="connsiteY30" fmla="*/ 165370 h 1702341"/>
              <a:gd name="connsiteX31" fmla="*/ 2247183 w 3891157"/>
              <a:gd name="connsiteY31" fmla="*/ 184826 h 1702341"/>
              <a:gd name="connsiteX32" fmla="*/ 2286093 w 3891157"/>
              <a:gd name="connsiteY32" fmla="*/ 243192 h 1702341"/>
              <a:gd name="connsiteX33" fmla="*/ 2295821 w 3891157"/>
              <a:gd name="connsiteY33" fmla="*/ 301558 h 1702341"/>
              <a:gd name="connsiteX34" fmla="*/ 2354187 w 3891157"/>
              <a:gd name="connsiteY34" fmla="*/ 340468 h 1702341"/>
              <a:gd name="connsiteX35" fmla="*/ 2363915 w 3891157"/>
              <a:gd name="connsiteY35" fmla="*/ 369651 h 1702341"/>
              <a:gd name="connsiteX36" fmla="*/ 2325004 w 3891157"/>
              <a:gd name="connsiteY36" fmla="*/ 457200 h 1702341"/>
              <a:gd name="connsiteX37" fmla="*/ 2295821 w 3891157"/>
              <a:gd name="connsiteY37" fmla="*/ 476655 h 1702341"/>
              <a:gd name="connsiteX38" fmla="*/ 2218000 w 3891157"/>
              <a:gd name="connsiteY38" fmla="*/ 486383 h 1702341"/>
              <a:gd name="connsiteX39" fmla="*/ 2159634 w 3891157"/>
              <a:gd name="connsiteY39" fmla="*/ 554477 h 1702341"/>
              <a:gd name="connsiteX40" fmla="*/ 2140178 w 3891157"/>
              <a:gd name="connsiteY40" fmla="*/ 612843 h 1702341"/>
              <a:gd name="connsiteX41" fmla="*/ 2130451 w 3891157"/>
              <a:gd name="connsiteY41" fmla="*/ 642026 h 1702341"/>
              <a:gd name="connsiteX42" fmla="*/ 2149906 w 3891157"/>
              <a:gd name="connsiteY42" fmla="*/ 778213 h 1702341"/>
              <a:gd name="connsiteX43" fmla="*/ 2159634 w 3891157"/>
              <a:gd name="connsiteY43" fmla="*/ 817124 h 1702341"/>
              <a:gd name="connsiteX44" fmla="*/ 2169361 w 3891157"/>
              <a:gd name="connsiteY44" fmla="*/ 953311 h 1702341"/>
              <a:gd name="connsiteX45" fmla="*/ 2188817 w 3891157"/>
              <a:gd name="connsiteY45" fmla="*/ 1060315 h 1702341"/>
              <a:gd name="connsiteX46" fmla="*/ 2208272 w 3891157"/>
              <a:gd name="connsiteY46" fmla="*/ 1118681 h 1702341"/>
              <a:gd name="connsiteX47" fmla="*/ 2276366 w 3891157"/>
              <a:gd name="connsiteY47" fmla="*/ 1167319 h 1702341"/>
              <a:gd name="connsiteX48" fmla="*/ 2334732 w 3891157"/>
              <a:gd name="connsiteY48" fmla="*/ 1206230 h 1702341"/>
              <a:gd name="connsiteX49" fmla="*/ 2441736 w 3891157"/>
              <a:gd name="connsiteY49" fmla="*/ 1284051 h 1702341"/>
              <a:gd name="connsiteX50" fmla="*/ 2470919 w 3891157"/>
              <a:gd name="connsiteY50" fmla="*/ 1293779 h 1702341"/>
              <a:gd name="connsiteX51" fmla="*/ 2490374 w 3891157"/>
              <a:gd name="connsiteY51" fmla="*/ 1322962 h 1702341"/>
              <a:gd name="connsiteX52" fmla="*/ 2587651 w 3891157"/>
              <a:gd name="connsiteY52" fmla="*/ 1352145 h 1702341"/>
              <a:gd name="connsiteX53" fmla="*/ 2646017 w 3891157"/>
              <a:gd name="connsiteY53" fmla="*/ 1371600 h 1702341"/>
              <a:gd name="connsiteX54" fmla="*/ 2675200 w 3891157"/>
              <a:gd name="connsiteY54" fmla="*/ 1381328 h 1702341"/>
              <a:gd name="connsiteX55" fmla="*/ 2957302 w 3891157"/>
              <a:gd name="connsiteY55" fmla="*/ 1352145 h 1702341"/>
              <a:gd name="connsiteX56" fmla="*/ 2976757 w 3891157"/>
              <a:gd name="connsiteY56" fmla="*/ 1322962 h 1702341"/>
              <a:gd name="connsiteX57" fmla="*/ 2986485 w 3891157"/>
              <a:gd name="connsiteY57" fmla="*/ 1293779 h 1702341"/>
              <a:gd name="connsiteX58" fmla="*/ 2996212 w 3891157"/>
              <a:gd name="connsiteY58" fmla="*/ 1235413 h 1702341"/>
              <a:gd name="connsiteX59" fmla="*/ 3005940 w 3891157"/>
              <a:gd name="connsiteY59" fmla="*/ 1128409 h 1702341"/>
              <a:gd name="connsiteX60" fmla="*/ 3015668 w 3891157"/>
              <a:gd name="connsiteY60" fmla="*/ 1099226 h 1702341"/>
              <a:gd name="connsiteX61" fmla="*/ 3025395 w 3891157"/>
              <a:gd name="connsiteY61" fmla="*/ 1060315 h 1702341"/>
              <a:gd name="connsiteX62" fmla="*/ 3035123 w 3891157"/>
              <a:gd name="connsiteY62" fmla="*/ 1011677 h 1702341"/>
              <a:gd name="connsiteX63" fmla="*/ 3054578 w 3891157"/>
              <a:gd name="connsiteY63" fmla="*/ 953311 h 1702341"/>
              <a:gd name="connsiteX64" fmla="*/ 3112944 w 3891157"/>
              <a:gd name="connsiteY64" fmla="*/ 933855 h 1702341"/>
              <a:gd name="connsiteX65" fmla="*/ 3171310 w 3891157"/>
              <a:gd name="connsiteY65" fmla="*/ 943583 h 1702341"/>
              <a:gd name="connsiteX66" fmla="*/ 3181038 w 3891157"/>
              <a:gd name="connsiteY66" fmla="*/ 972766 h 1702341"/>
              <a:gd name="connsiteX67" fmla="*/ 3210221 w 3891157"/>
              <a:gd name="connsiteY67" fmla="*/ 982494 h 1702341"/>
              <a:gd name="connsiteX68" fmla="*/ 3239404 w 3891157"/>
              <a:gd name="connsiteY68" fmla="*/ 1001949 h 1702341"/>
              <a:gd name="connsiteX69" fmla="*/ 3268587 w 3891157"/>
              <a:gd name="connsiteY69" fmla="*/ 1011677 h 1702341"/>
              <a:gd name="connsiteX70" fmla="*/ 3297770 w 3891157"/>
              <a:gd name="connsiteY70" fmla="*/ 1031132 h 1702341"/>
              <a:gd name="connsiteX71" fmla="*/ 3356136 w 3891157"/>
              <a:gd name="connsiteY71" fmla="*/ 1050587 h 1702341"/>
              <a:gd name="connsiteX72" fmla="*/ 3385319 w 3891157"/>
              <a:gd name="connsiteY72" fmla="*/ 1060315 h 1702341"/>
              <a:gd name="connsiteX73" fmla="*/ 3453412 w 3891157"/>
              <a:gd name="connsiteY73" fmla="*/ 1070043 h 1702341"/>
              <a:gd name="connsiteX74" fmla="*/ 3492323 w 3891157"/>
              <a:gd name="connsiteY74" fmla="*/ 1079770 h 1702341"/>
              <a:gd name="connsiteX75" fmla="*/ 3550689 w 3891157"/>
              <a:gd name="connsiteY75" fmla="*/ 1099226 h 1702341"/>
              <a:gd name="connsiteX76" fmla="*/ 3599327 w 3891157"/>
              <a:gd name="connsiteY76" fmla="*/ 1108953 h 1702341"/>
              <a:gd name="connsiteX77" fmla="*/ 3745242 w 3891157"/>
              <a:gd name="connsiteY77" fmla="*/ 1108953 h 1702341"/>
              <a:gd name="connsiteX78" fmla="*/ 3764698 w 3891157"/>
              <a:gd name="connsiteY78" fmla="*/ 1128409 h 1702341"/>
              <a:gd name="connsiteX79" fmla="*/ 3793880 w 3891157"/>
              <a:gd name="connsiteY79" fmla="*/ 1215958 h 1702341"/>
              <a:gd name="connsiteX80" fmla="*/ 3803608 w 3891157"/>
              <a:gd name="connsiteY80" fmla="*/ 1245141 h 1702341"/>
              <a:gd name="connsiteX81" fmla="*/ 3813336 w 3891157"/>
              <a:gd name="connsiteY81" fmla="*/ 1274324 h 1702341"/>
              <a:gd name="connsiteX82" fmla="*/ 3823063 w 3891157"/>
              <a:gd name="connsiteY82" fmla="*/ 1517515 h 1702341"/>
              <a:gd name="connsiteX83" fmla="*/ 3881429 w 3891157"/>
              <a:gd name="connsiteY83" fmla="*/ 1634247 h 1702341"/>
              <a:gd name="connsiteX84" fmla="*/ 3891157 w 3891157"/>
              <a:gd name="connsiteY84" fmla="*/ 1663430 h 1702341"/>
              <a:gd name="connsiteX85" fmla="*/ 3618783 w 3891157"/>
              <a:gd name="connsiteY85" fmla="*/ 1692613 h 1702341"/>
              <a:gd name="connsiteX86" fmla="*/ 2675200 w 3891157"/>
              <a:gd name="connsiteY86" fmla="*/ 1702341 h 1702341"/>
              <a:gd name="connsiteX87" fmla="*/ 2363915 w 3891157"/>
              <a:gd name="connsiteY87" fmla="*/ 1692613 h 1702341"/>
              <a:gd name="connsiteX88" fmla="*/ 2334732 w 3891157"/>
              <a:gd name="connsiteY88" fmla="*/ 1673158 h 1702341"/>
              <a:gd name="connsiteX89" fmla="*/ 2305549 w 3891157"/>
              <a:gd name="connsiteY89" fmla="*/ 1663430 h 1702341"/>
              <a:gd name="connsiteX90" fmla="*/ 2266638 w 3891157"/>
              <a:gd name="connsiteY90" fmla="*/ 1585609 h 1702341"/>
              <a:gd name="connsiteX91" fmla="*/ 2247183 w 3891157"/>
              <a:gd name="connsiteY91" fmla="*/ 1527243 h 1702341"/>
              <a:gd name="connsiteX92" fmla="*/ 2237455 w 3891157"/>
              <a:gd name="connsiteY92" fmla="*/ 1498060 h 1702341"/>
              <a:gd name="connsiteX93" fmla="*/ 2227727 w 3891157"/>
              <a:gd name="connsiteY93" fmla="*/ 1449421 h 1702341"/>
              <a:gd name="connsiteX94" fmla="*/ 2208272 w 3891157"/>
              <a:gd name="connsiteY94" fmla="*/ 1391055 h 1702341"/>
              <a:gd name="connsiteX95" fmla="*/ 2169361 w 3891157"/>
              <a:gd name="connsiteY95" fmla="*/ 1332690 h 1702341"/>
              <a:gd name="connsiteX96" fmla="*/ 2149906 w 3891157"/>
              <a:gd name="connsiteY96" fmla="*/ 1274324 h 1702341"/>
              <a:gd name="connsiteX97" fmla="*/ 2110995 w 3891157"/>
              <a:gd name="connsiteY97" fmla="*/ 1206230 h 1702341"/>
              <a:gd name="connsiteX98" fmla="*/ 2101268 w 3891157"/>
              <a:gd name="connsiteY98" fmla="*/ 1177047 h 1702341"/>
              <a:gd name="connsiteX99" fmla="*/ 2072085 w 3891157"/>
              <a:gd name="connsiteY99" fmla="*/ 1167319 h 1702341"/>
              <a:gd name="connsiteX100" fmla="*/ 1974808 w 3891157"/>
              <a:gd name="connsiteY100" fmla="*/ 1128409 h 1702341"/>
              <a:gd name="connsiteX101" fmla="*/ 1926170 w 3891157"/>
              <a:gd name="connsiteY101" fmla="*/ 1099226 h 1702341"/>
              <a:gd name="connsiteX102" fmla="*/ 1867804 w 3891157"/>
              <a:gd name="connsiteY102" fmla="*/ 1060315 h 1702341"/>
              <a:gd name="connsiteX103" fmla="*/ 1848349 w 3891157"/>
              <a:gd name="connsiteY103" fmla="*/ 1031132 h 1702341"/>
              <a:gd name="connsiteX104" fmla="*/ 1751072 w 3891157"/>
              <a:gd name="connsiteY104" fmla="*/ 1001949 h 1702341"/>
              <a:gd name="connsiteX105" fmla="*/ 1702434 w 3891157"/>
              <a:gd name="connsiteY105" fmla="*/ 953311 h 1702341"/>
              <a:gd name="connsiteX106" fmla="*/ 1682978 w 3891157"/>
              <a:gd name="connsiteY106" fmla="*/ 933855 h 1702341"/>
              <a:gd name="connsiteX107" fmla="*/ 1634340 w 3891157"/>
              <a:gd name="connsiteY107" fmla="*/ 924128 h 1702341"/>
              <a:gd name="connsiteX108" fmla="*/ 1575974 w 3891157"/>
              <a:gd name="connsiteY108" fmla="*/ 894945 h 1702341"/>
              <a:gd name="connsiteX109" fmla="*/ 1537063 w 3891157"/>
              <a:gd name="connsiteY109" fmla="*/ 875490 h 1702341"/>
              <a:gd name="connsiteX110" fmla="*/ 1478698 w 3891157"/>
              <a:gd name="connsiteY110" fmla="*/ 856034 h 1702341"/>
              <a:gd name="connsiteX111" fmla="*/ 1449515 w 3891157"/>
              <a:gd name="connsiteY111" fmla="*/ 846307 h 1702341"/>
              <a:gd name="connsiteX112" fmla="*/ 1391149 w 3891157"/>
              <a:gd name="connsiteY112" fmla="*/ 817124 h 1702341"/>
              <a:gd name="connsiteX113" fmla="*/ 1361966 w 3891157"/>
              <a:gd name="connsiteY113" fmla="*/ 797668 h 1702341"/>
              <a:gd name="connsiteX114" fmla="*/ 1342510 w 3891157"/>
              <a:gd name="connsiteY114" fmla="*/ 778213 h 1702341"/>
              <a:gd name="connsiteX115" fmla="*/ 1313327 w 3891157"/>
              <a:gd name="connsiteY115" fmla="*/ 768485 h 1702341"/>
              <a:gd name="connsiteX116" fmla="*/ 1284144 w 3891157"/>
              <a:gd name="connsiteY116" fmla="*/ 749030 h 1702341"/>
              <a:gd name="connsiteX117" fmla="*/ 1264689 w 3891157"/>
              <a:gd name="connsiteY117" fmla="*/ 719847 h 1702341"/>
              <a:gd name="connsiteX118" fmla="*/ 1235506 w 3891157"/>
              <a:gd name="connsiteY118" fmla="*/ 700392 h 1702341"/>
              <a:gd name="connsiteX119" fmla="*/ 1216051 w 3891157"/>
              <a:gd name="connsiteY119" fmla="*/ 642026 h 1702341"/>
              <a:gd name="connsiteX120" fmla="*/ 788034 w 3891157"/>
              <a:gd name="connsiteY120" fmla="*/ 632298 h 1702341"/>
              <a:gd name="connsiteX121" fmla="*/ 681029 w 3891157"/>
              <a:gd name="connsiteY121" fmla="*/ 603115 h 1702341"/>
              <a:gd name="connsiteX122" fmla="*/ 632391 w 3891157"/>
              <a:gd name="connsiteY122" fmla="*/ 583660 h 1702341"/>
              <a:gd name="connsiteX123" fmla="*/ 574025 w 3891157"/>
              <a:gd name="connsiteY123" fmla="*/ 573932 h 1702341"/>
              <a:gd name="connsiteX124" fmla="*/ 515659 w 3891157"/>
              <a:gd name="connsiteY124" fmla="*/ 554477 h 1702341"/>
              <a:gd name="connsiteX125" fmla="*/ 116825 w 3891157"/>
              <a:gd name="connsiteY125" fmla="*/ 554477 h 1702341"/>
              <a:gd name="connsiteX126" fmla="*/ 58459 w 3891157"/>
              <a:gd name="connsiteY126" fmla="*/ 535021 h 1702341"/>
              <a:gd name="connsiteX127" fmla="*/ 29276 w 3891157"/>
              <a:gd name="connsiteY127" fmla="*/ 525294 h 1702341"/>
              <a:gd name="connsiteX128" fmla="*/ 93 w 3891157"/>
              <a:gd name="connsiteY128" fmla="*/ 476655 h 1702341"/>
              <a:gd name="connsiteX129" fmla="*/ 9821 w 3891157"/>
              <a:gd name="connsiteY129" fmla="*/ 301558 h 1702341"/>
              <a:gd name="connsiteX130" fmla="*/ 39004 w 3891157"/>
              <a:gd name="connsiteY130" fmla="*/ 282102 h 1702341"/>
              <a:gd name="connsiteX131" fmla="*/ 97370 w 3891157"/>
              <a:gd name="connsiteY131" fmla="*/ 262647 h 1702341"/>
              <a:gd name="connsiteX132" fmla="*/ 155736 w 3891157"/>
              <a:gd name="connsiteY132" fmla="*/ 233464 h 1702341"/>
              <a:gd name="connsiteX133" fmla="*/ 253012 w 3891157"/>
              <a:gd name="connsiteY133" fmla="*/ 233464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891157" h="1702341">
                <a:moveTo>
                  <a:pt x="253012" y="233464"/>
                </a:moveTo>
                <a:lnTo>
                  <a:pt x="253012" y="233464"/>
                </a:lnTo>
                <a:cubicBezTo>
                  <a:pt x="295165" y="230221"/>
                  <a:pt x="337484" y="228676"/>
                  <a:pt x="379472" y="223736"/>
                </a:cubicBezTo>
                <a:cubicBezTo>
                  <a:pt x="392750" y="222174"/>
                  <a:pt x="405043" y="214898"/>
                  <a:pt x="418383" y="214009"/>
                </a:cubicBezTo>
                <a:cubicBezTo>
                  <a:pt x="502565" y="208397"/>
                  <a:pt x="586996" y="207524"/>
                  <a:pt x="671302" y="204281"/>
                </a:cubicBezTo>
                <a:cubicBezTo>
                  <a:pt x="684272" y="201038"/>
                  <a:pt x="697407" y="198395"/>
                  <a:pt x="710212" y="194553"/>
                </a:cubicBezTo>
                <a:cubicBezTo>
                  <a:pt x="729855" y="188660"/>
                  <a:pt x="768578" y="175098"/>
                  <a:pt x="768578" y="175098"/>
                </a:cubicBezTo>
                <a:cubicBezTo>
                  <a:pt x="844827" y="182723"/>
                  <a:pt x="873325" y="180831"/>
                  <a:pt x="943676" y="204281"/>
                </a:cubicBezTo>
                <a:lnTo>
                  <a:pt x="1002042" y="223736"/>
                </a:lnTo>
                <a:lnTo>
                  <a:pt x="1031225" y="233464"/>
                </a:lnTo>
                <a:cubicBezTo>
                  <a:pt x="1044195" y="230221"/>
                  <a:pt x="1057330" y="227578"/>
                  <a:pt x="1070136" y="223736"/>
                </a:cubicBezTo>
                <a:cubicBezTo>
                  <a:pt x="1089779" y="217843"/>
                  <a:pt x="1108120" y="206546"/>
                  <a:pt x="1128502" y="204281"/>
                </a:cubicBezTo>
                <a:lnTo>
                  <a:pt x="1216051" y="194553"/>
                </a:lnTo>
                <a:cubicBezTo>
                  <a:pt x="1219293" y="184825"/>
                  <a:pt x="1223767" y="175425"/>
                  <a:pt x="1225778" y="165370"/>
                </a:cubicBezTo>
                <a:cubicBezTo>
                  <a:pt x="1230275" y="142887"/>
                  <a:pt x="1228918" y="119238"/>
                  <a:pt x="1235506" y="97277"/>
                </a:cubicBezTo>
                <a:cubicBezTo>
                  <a:pt x="1238865" y="86079"/>
                  <a:pt x="1247658" y="77223"/>
                  <a:pt x="1254961" y="68094"/>
                </a:cubicBezTo>
                <a:cubicBezTo>
                  <a:pt x="1271722" y="47143"/>
                  <a:pt x="1315807" y="15387"/>
                  <a:pt x="1332783" y="9728"/>
                </a:cubicBezTo>
                <a:lnTo>
                  <a:pt x="1361966" y="0"/>
                </a:lnTo>
                <a:cubicBezTo>
                  <a:pt x="1387906" y="3243"/>
                  <a:pt x="1414066" y="5052"/>
                  <a:pt x="1439787" y="9728"/>
                </a:cubicBezTo>
                <a:cubicBezTo>
                  <a:pt x="1484820" y="17916"/>
                  <a:pt x="1455013" y="19737"/>
                  <a:pt x="1498153" y="38911"/>
                </a:cubicBezTo>
                <a:cubicBezTo>
                  <a:pt x="1516893" y="47240"/>
                  <a:pt x="1537064" y="51881"/>
                  <a:pt x="1556519" y="58366"/>
                </a:cubicBezTo>
                <a:lnTo>
                  <a:pt x="1585702" y="68094"/>
                </a:lnTo>
                <a:lnTo>
                  <a:pt x="1614885" y="77821"/>
                </a:lnTo>
                <a:cubicBezTo>
                  <a:pt x="1687348" y="126131"/>
                  <a:pt x="1598343" y="64037"/>
                  <a:pt x="1673251" y="126460"/>
                </a:cubicBezTo>
                <a:cubicBezTo>
                  <a:pt x="1682232" y="133944"/>
                  <a:pt x="1692706" y="139430"/>
                  <a:pt x="1702434" y="145915"/>
                </a:cubicBezTo>
                <a:cubicBezTo>
                  <a:pt x="1833870" y="124008"/>
                  <a:pt x="1707912" y="153207"/>
                  <a:pt x="1789983" y="116732"/>
                </a:cubicBezTo>
                <a:cubicBezTo>
                  <a:pt x="1808723" y="108403"/>
                  <a:pt x="1848349" y="97277"/>
                  <a:pt x="1848349" y="97277"/>
                </a:cubicBezTo>
                <a:cubicBezTo>
                  <a:pt x="1972680" y="122142"/>
                  <a:pt x="1802766" y="90430"/>
                  <a:pt x="2052629" y="116732"/>
                </a:cubicBezTo>
                <a:cubicBezTo>
                  <a:pt x="2062827" y="117805"/>
                  <a:pt x="2071864" y="123973"/>
                  <a:pt x="2081812" y="126460"/>
                </a:cubicBezTo>
                <a:cubicBezTo>
                  <a:pt x="2137379" y="140351"/>
                  <a:pt x="2119409" y="130929"/>
                  <a:pt x="2169361" y="145915"/>
                </a:cubicBezTo>
                <a:cubicBezTo>
                  <a:pt x="2189004" y="151808"/>
                  <a:pt x="2227727" y="165370"/>
                  <a:pt x="2227727" y="165370"/>
                </a:cubicBezTo>
                <a:cubicBezTo>
                  <a:pt x="2234212" y="171855"/>
                  <a:pt x="2241680" y="177489"/>
                  <a:pt x="2247183" y="184826"/>
                </a:cubicBezTo>
                <a:cubicBezTo>
                  <a:pt x="2261212" y="203532"/>
                  <a:pt x="2286093" y="243192"/>
                  <a:pt x="2286093" y="243192"/>
                </a:cubicBezTo>
                <a:cubicBezTo>
                  <a:pt x="2276360" y="282126"/>
                  <a:pt x="2265391" y="278736"/>
                  <a:pt x="2295821" y="301558"/>
                </a:cubicBezTo>
                <a:cubicBezTo>
                  <a:pt x="2314527" y="315587"/>
                  <a:pt x="2354187" y="340468"/>
                  <a:pt x="2354187" y="340468"/>
                </a:cubicBezTo>
                <a:cubicBezTo>
                  <a:pt x="2357430" y="350196"/>
                  <a:pt x="2365047" y="359460"/>
                  <a:pt x="2363915" y="369651"/>
                </a:cubicBezTo>
                <a:cubicBezTo>
                  <a:pt x="2361507" y="391321"/>
                  <a:pt x="2344008" y="438196"/>
                  <a:pt x="2325004" y="457200"/>
                </a:cubicBezTo>
                <a:cubicBezTo>
                  <a:pt x="2316737" y="465467"/>
                  <a:pt x="2307100" y="473579"/>
                  <a:pt x="2295821" y="476655"/>
                </a:cubicBezTo>
                <a:cubicBezTo>
                  <a:pt x="2270600" y="483533"/>
                  <a:pt x="2243940" y="483140"/>
                  <a:pt x="2218000" y="486383"/>
                </a:cubicBezTo>
                <a:cubicBezTo>
                  <a:pt x="2198713" y="505670"/>
                  <a:pt x="2171487" y="527809"/>
                  <a:pt x="2159634" y="554477"/>
                </a:cubicBezTo>
                <a:cubicBezTo>
                  <a:pt x="2151305" y="573217"/>
                  <a:pt x="2146663" y="593388"/>
                  <a:pt x="2140178" y="612843"/>
                </a:cubicBezTo>
                <a:lnTo>
                  <a:pt x="2130451" y="642026"/>
                </a:lnTo>
                <a:cubicBezTo>
                  <a:pt x="2153876" y="712306"/>
                  <a:pt x="2130961" y="636129"/>
                  <a:pt x="2149906" y="778213"/>
                </a:cubicBezTo>
                <a:cubicBezTo>
                  <a:pt x="2151673" y="791465"/>
                  <a:pt x="2156391" y="804154"/>
                  <a:pt x="2159634" y="817124"/>
                </a:cubicBezTo>
                <a:cubicBezTo>
                  <a:pt x="2162876" y="862520"/>
                  <a:pt x="2165046" y="908005"/>
                  <a:pt x="2169361" y="953311"/>
                </a:cubicBezTo>
                <a:cubicBezTo>
                  <a:pt x="2172866" y="990117"/>
                  <a:pt x="2178259" y="1025122"/>
                  <a:pt x="2188817" y="1060315"/>
                </a:cubicBezTo>
                <a:cubicBezTo>
                  <a:pt x="2194710" y="1079958"/>
                  <a:pt x="2193771" y="1104180"/>
                  <a:pt x="2208272" y="1118681"/>
                </a:cubicBezTo>
                <a:cubicBezTo>
                  <a:pt x="2247709" y="1158118"/>
                  <a:pt x="2225150" y="1141712"/>
                  <a:pt x="2276366" y="1167319"/>
                </a:cubicBezTo>
                <a:cubicBezTo>
                  <a:pt x="2320972" y="1211928"/>
                  <a:pt x="2264063" y="1159117"/>
                  <a:pt x="2334732" y="1206230"/>
                </a:cubicBezTo>
                <a:cubicBezTo>
                  <a:pt x="2361226" y="1223893"/>
                  <a:pt x="2411595" y="1274004"/>
                  <a:pt x="2441736" y="1284051"/>
                </a:cubicBezTo>
                <a:lnTo>
                  <a:pt x="2470919" y="1293779"/>
                </a:lnTo>
                <a:cubicBezTo>
                  <a:pt x="2477404" y="1303507"/>
                  <a:pt x="2480460" y="1316766"/>
                  <a:pt x="2490374" y="1322962"/>
                </a:cubicBezTo>
                <a:cubicBezTo>
                  <a:pt x="2511536" y="1336188"/>
                  <a:pt x="2561368" y="1344260"/>
                  <a:pt x="2587651" y="1352145"/>
                </a:cubicBezTo>
                <a:cubicBezTo>
                  <a:pt x="2607294" y="1358038"/>
                  <a:pt x="2626562" y="1365115"/>
                  <a:pt x="2646017" y="1371600"/>
                </a:cubicBezTo>
                <a:lnTo>
                  <a:pt x="2675200" y="1381328"/>
                </a:lnTo>
                <a:cubicBezTo>
                  <a:pt x="2691167" y="1380714"/>
                  <a:pt x="2892373" y="1417074"/>
                  <a:pt x="2957302" y="1352145"/>
                </a:cubicBezTo>
                <a:cubicBezTo>
                  <a:pt x="2965569" y="1343878"/>
                  <a:pt x="2971529" y="1333419"/>
                  <a:pt x="2976757" y="1322962"/>
                </a:cubicBezTo>
                <a:cubicBezTo>
                  <a:pt x="2981343" y="1313791"/>
                  <a:pt x="2983242" y="1303507"/>
                  <a:pt x="2986485" y="1293779"/>
                </a:cubicBezTo>
                <a:cubicBezTo>
                  <a:pt x="2989727" y="1274324"/>
                  <a:pt x="2993907" y="1255002"/>
                  <a:pt x="2996212" y="1235413"/>
                </a:cubicBezTo>
                <a:cubicBezTo>
                  <a:pt x="3000397" y="1199843"/>
                  <a:pt x="3000875" y="1163864"/>
                  <a:pt x="3005940" y="1128409"/>
                </a:cubicBezTo>
                <a:cubicBezTo>
                  <a:pt x="3007390" y="1118258"/>
                  <a:pt x="3012851" y="1109085"/>
                  <a:pt x="3015668" y="1099226"/>
                </a:cubicBezTo>
                <a:cubicBezTo>
                  <a:pt x="3019341" y="1086371"/>
                  <a:pt x="3022495" y="1073366"/>
                  <a:pt x="3025395" y="1060315"/>
                </a:cubicBezTo>
                <a:cubicBezTo>
                  <a:pt x="3028982" y="1044175"/>
                  <a:pt x="3030773" y="1027628"/>
                  <a:pt x="3035123" y="1011677"/>
                </a:cubicBezTo>
                <a:cubicBezTo>
                  <a:pt x="3040519" y="991892"/>
                  <a:pt x="3035123" y="959796"/>
                  <a:pt x="3054578" y="953311"/>
                </a:cubicBezTo>
                <a:lnTo>
                  <a:pt x="3112944" y="933855"/>
                </a:lnTo>
                <a:cubicBezTo>
                  <a:pt x="3132399" y="937098"/>
                  <a:pt x="3154185" y="933797"/>
                  <a:pt x="3171310" y="943583"/>
                </a:cubicBezTo>
                <a:cubicBezTo>
                  <a:pt x="3180213" y="948670"/>
                  <a:pt x="3173787" y="965515"/>
                  <a:pt x="3181038" y="972766"/>
                </a:cubicBezTo>
                <a:cubicBezTo>
                  <a:pt x="3188289" y="980017"/>
                  <a:pt x="3201050" y="977908"/>
                  <a:pt x="3210221" y="982494"/>
                </a:cubicBezTo>
                <a:cubicBezTo>
                  <a:pt x="3220678" y="987722"/>
                  <a:pt x="3228947" y="996721"/>
                  <a:pt x="3239404" y="1001949"/>
                </a:cubicBezTo>
                <a:cubicBezTo>
                  <a:pt x="3248575" y="1006535"/>
                  <a:pt x="3259416" y="1007091"/>
                  <a:pt x="3268587" y="1011677"/>
                </a:cubicBezTo>
                <a:cubicBezTo>
                  <a:pt x="3279044" y="1016905"/>
                  <a:pt x="3287086" y="1026384"/>
                  <a:pt x="3297770" y="1031132"/>
                </a:cubicBezTo>
                <a:cubicBezTo>
                  <a:pt x="3316510" y="1039461"/>
                  <a:pt x="3336681" y="1044102"/>
                  <a:pt x="3356136" y="1050587"/>
                </a:cubicBezTo>
                <a:cubicBezTo>
                  <a:pt x="3365864" y="1053830"/>
                  <a:pt x="3375168" y="1058865"/>
                  <a:pt x="3385319" y="1060315"/>
                </a:cubicBezTo>
                <a:cubicBezTo>
                  <a:pt x="3408017" y="1063558"/>
                  <a:pt x="3430854" y="1065942"/>
                  <a:pt x="3453412" y="1070043"/>
                </a:cubicBezTo>
                <a:cubicBezTo>
                  <a:pt x="3466566" y="1072435"/>
                  <a:pt x="3479517" y="1075928"/>
                  <a:pt x="3492323" y="1079770"/>
                </a:cubicBezTo>
                <a:cubicBezTo>
                  <a:pt x="3511966" y="1085663"/>
                  <a:pt x="3530579" y="1095204"/>
                  <a:pt x="3550689" y="1099226"/>
                </a:cubicBezTo>
                <a:lnTo>
                  <a:pt x="3599327" y="1108953"/>
                </a:lnTo>
                <a:cubicBezTo>
                  <a:pt x="3657579" y="1089537"/>
                  <a:pt x="3648652" y="1088255"/>
                  <a:pt x="3745242" y="1108953"/>
                </a:cubicBezTo>
                <a:cubicBezTo>
                  <a:pt x="3754210" y="1110875"/>
                  <a:pt x="3758213" y="1121924"/>
                  <a:pt x="3764698" y="1128409"/>
                </a:cubicBezTo>
                <a:lnTo>
                  <a:pt x="3793880" y="1215958"/>
                </a:lnTo>
                <a:lnTo>
                  <a:pt x="3803608" y="1245141"/>
                </a:lnTo>
                <a:lnTo>
                  <a:pt x="3813336" y="1274324"/>
                </a:lnTo>
                <a:cubicBezTo>
                  <a:pt x="3816578" y="1355388"/>
                  <a:pt x="3815248" y="1436764"/>
                  <a:pt x="3823063" y="1517515"/>
                </a:cubicBezTo>
                <a:cubicBezTo>
                  <a:pt x="3832083" y="1610725"/>
                  <a:pt x="3851473" y="1544381"/>
                  <a:pt x="3881429" y="1634247"/>
                </a:cubicBezTo>
                <a:lnTo>
                  <a:pt x="3891157" y="1663430"/>
                </a:lnTo>
                <a:cubicBezTo>
                  <a:pt x="3784980" y="1716517"/>
                  <a:pt x="3853842" y="1688728"/>
                  <a:pt x="3618783" y="1692613"/>
                </a:cubicBezTo>
                <a:lnTo>
                  <a:pt x="2675200" y="1702341"/>
                </a:lnTo>
                <a:cubicBezTo>
                  <a:pt x="2571438" y="1699098"/>
                  <a:pt x="2467348" y="1701479"/>
                  <a:pt x="2363915" y="1692613"/>
                </a:cubicBezTo>
                <a:cubicBezTo>
                  <a:pt x="2352267" y="1691615"/>
                  <a:pt x="2345189" y="1678386"/>
                  <a:pt x="2334732" y="1673158"/>
                </a:cubicBezTo>
                <a:cubicBezTo>
                  <a:pt x="2325561" y="1668572"/>
                  <a:pt x="2315277" y="1666673"/>
                  <a:pt x="2305549" y="1663430"/>
                </a:cubicBezTo>
                <a:cubicBezTo>
                  <a:pt x="2271591" y="1629474"/>
                  <a:pt x="2288994" y="1652676"/>
                  <a:pt x="2266638" y="1585609"/>
                </a:cubicBezTo>
                <a:lnTo>
                  <a:pt x="2247183" y="1527243"/>
                </a:lnTo>
                <a:cubicBezTo>
                  <a:pt x="2243940" y="1517515"/>
                  <a:pt x="2239466" y="1508115"/>
                  <a:pt x="2237455" y="1498060"/>
                </a:cubicBezTo>
                <a:cubicBezTo>
                  <a:pt x="2234212" y="1481847"/>
                  <a:pt x="2232077" y="1465373"/>
                  <a:pt x="2227727" y="1449421"/>
                </a:cubicBezTo>
                <a:cubicBezTo>
                  <a:pt x="2222331" y="1429636"/>
                  <a:pt x="2219648" y="1408118"/>
                  <a:pt x="2208272" y="1391055"/>
                </a:cubicBezTo>
                <a:lnTo>
                  <a:pt x="2169361" y="1332690"/>
                </a:lnTo>
                <a:cubicBezTo>
                  <a:pt x="2162876" y="1313235"/>
                  <a:pt x="2161281" y="1291388"/>
                  <a:pt x="2149906" y="1274324"/>
                </a:cubicBezTo>
                <a:cubicBezTo>
                  <a:pt x="2130369" y="1245018"/>
                  <a:pt x="2125804" y="1240784"/>
                  <a:pt x="2110995" y="1206230"/>
                </a:cubicBezTo>
                <a:cubicBezTo>
                  <a:pt x="2106956" y="1196805"/>
                  <a:pt x="2108518" y="1184298"/>
                  <a:pt x="2101268" y="1177047"/>
                </a:cubicBezTo>
                <a:cubicBezTo>
                  <a:pt x="2094017" y="1169796"/>
                  <a:pt x="2081256" y="1171905"/>
                  <a:pt x="2072085" y="1167319"/>
                </a:cubicBezTo>
                <a:cubicBezTo>
                  <a:pt x="1988332" y="1125443"/>
                  <a:pt x="2060294" y="1145505"/>
                  <a:pt x="1974808" y="1128409"/>
                </a:cubicBezTo>
                <a:cubicBezTo>
                  <a:pt x="1931161" y="1084760"/>
                  <a:pt x="1982995" y="1130795"/>
                  <a:pt x="1926170" y="1099226"/>
                </a:cubicBezTo>
                <a:cubicBezTo>
                  <a:pt x="1905730" y="1087871"/>
                  <a:pt x="1867804" y="1060315"/>
                  <a:pt x="1867804" y="1060315"/>
                </a:cubicBezTo>
                <a:cubicBezTo>
                  <a:pt x="1861319" y="1050587"/>
                  <a:pt x="1856616" y="1039399"/>
                  <a:pt x="1848349" y="1031132"/>
                </a:cubicBezTo>
                <a:cubicBezTo>
                  <a:pt x="1818857" y="1001640"/>
                  <a:pt x="1793931" y="1008072"/>
                  <a:pt x="1751072" y="1001949"/>
                </a:cubicBezTo>
                <a:cubicBezTo>
                  <a:pt x="1717720" y="951921"/>
                  <a:pt x="1748756" y="990369"/>
                  <a:pt x="1702434" y="953311"/>
                </a:cubicBezTo>
                <a:cubicBezTo>
                  <a:pt x="1695272" y="947582"/>
                  <a:pt x="1691408" y="937468"/>
                  <a:pt x="1682978" y="933855"/>
                </a:cubicBezTo>
                <a:cubicBezTo>
                  <a:pt x="1667781" y="927342"/>
                  <a:pt x="1650553" y="927370"/>
                  <a:pt x="1634340" y="924128"/>
                </a:cubicBezTo>
                <a:cubicBezTo>
                  <a:pt x="1578259" y="886739"/>
                  <a:pt x="1632357" y="919108"/>
                  <a:pt x="1575974" y="894945"/>
                </a:cubicBezTo>
                <a:cubicBezTo>
                  <a:pt x="1562645" y="889233"/>
                  <a:pt x="1550527" y="880876"/>
                  <a:pt x="1537063" y="875490"/>
                </a:cubicBezTo>
                <a:cubicBezTo>
                  <a:pt x="1518022" y="867874"/>
                  <a:pt x="1498153" y="862519"/>
                  <a:pt x="1478698" y="856034"/>
                </a:cubicBezTo>
                <a:lnTo>
                  <a:pt x="1449515" y="846307"/>
                </a:lnTo>
                <a:cubicBezTo>
                  <a:pt x="1365880" y="790548"/>
                  <a:pt x="1471698" y="857398"/>
                  <a:pt x="1391149" y="817124"/>
                </a:cubicBezTo>
                <a:cubicBezTo>
                  <a:pt x="1380692" y="811895"/>
                  <a:pt x="1371095" y="804971"/>
                  <a:pt x="1361966" y="797668"/>
                </a:cubicBezTo>
                <a:cubicBezTo>
                  <a:pt x="1354804" y="791939"/>
                  <a:pt x="1350374" y="782932"/>
                  <a:pt x="1342510" y="778213"/>
                </a:cubicBezTo>
                <a:cubicBezTo>
                  <a:pt x="1333717" y="772937"/>
                  <a:pt x="1322498" y="773071"/>
                  <a:pt x="1313327" y="768485"/>
                </a:cubicBezTo>
                <a:cubicBezTo>
                  <a:pt x="1302870" y="763257"/>
                  <a:pt x="1293872" y="755515"/>
                  <a:pt x="1284144" y="749030"/>
                </a:cubicBezTo>
                <a:cubicBezTo>
                  <a:pt x="1277659" y="739302"/>
                  <a:pt x="1272956" y="728114"/>
                  <a:pt x="1264689" y="719847"/>
                </a:cubicBezTo>
                <a:cubicBezTo>
                  <a:pt x="1256422" y="711580"/>
                  <a:pt x="1241702" y="710306"/>
                  <a:pt x="1235506" y="700392"/>
                </a:cubicBezTo>
                <a:cubicBezTo>
                  <a:pt x="1224637" y="683002"/>
                  <a:pt x="1222536" y="661481"/>
                  <a:pt x="1216051" y="642026"/>
                </a:cubicBezTo>
                <a:cubicBezTo>
                  <a:pt x="1170923" y="506640"/>
                  <a:pt x="930706" y="635541"/>
                  <a:pt x="788034" y="632298"/>
                </a:cubicBezTo>
                <a:cubicBezTo>
                  <a:pt x="665311" y="583210"/>
                  <a:pt x="819615" y="640911"/>
                  <a:pt x="681029" y="603115"/>
                </a:cubicBezTo>
                <a:cubicBezTo>
                  <a:pt x="664183" y="598521"/>
                  <a:pt x="649237" y="588254"/>
                  <a:pt x="632391" y="583660"/>
                </a:cubicBezTo>
                <a:cubicBezTo>
                  <a:pt x="613362" y="578470"/>
                  <a:pt x="593160" y="578716"/>
                  <a:pt x="574025" y="573932"/>
                </a:cubicBezTo>
                <a:cubicBezTo>
                  <a:pt x="554130" y="568958"/>
                  <a:pt x="515659" y="554477"/>
                  <a:pt x="515659" y="554477"/>
                </a:cubicBezTo>
                <a:cubicBezTo>
                  <a:pt x="349114" y="572981"/>
                  <a:pt x="371965" y="574620"/>
                  <a:pt x="116825" y="554477"/>
                </a:cubicBezTo>
                <a:cubicBezTo>
                  <a:pt x="96381" y="552863"/>
                  <a:pt x="77914" y="541506"/>
                  <a:pt x="58459" y="535021"/>
                </a:cubicBezTo>
                <a:lnTo>
                  <a:pt x="29276" y="525294"/>
                </a:lnTo>
                <a:cubicBezTo>
                  <a:pt x="13866" y="509883"/>
                  <a:pt x="93" y="501910"/>
                  <a:pt x="93" y="476655"/>
                </a:cubicBezTo>
                <a:cubicBezTo>
                  <a:pt x="93" y="418199"/>
                  <a:pt x="-1643" y="358878"/>
                  <a:pt x="9821" y="301558"/>
                </a:cubicBezTo>
                <a:cubicBezTo>
                  <a:pt x="12114" y="290094"/>
                  <a:pt x="28320" y="286850"/>
                  <a:pt x="39004" y="282102"/>
                </a:cubicBezTo>
                <a:cubicBezTo>
                  <a:pt x="57744" y="273773"/>
                  <a:pt x="80306" y="274022"/>
                  <a:pt x="97370" y="262647"/>
                </a:cubicBezTo>
                <a:cubicBezTo>
                  <a:pt x="115404" y="250625"/>
                  <a:pt x="132723" y="235382"/>
                  <a:pt x="155736" y="233464"/>
                </a:cubicBezTo>
                <a:cubicBezTo>
                  <a:pt x="184818" y="231040"/>
                  <a:pt x="236799" y="233464"/>
                  <a:pt x="253012" y="233464"/>
                </a:cubicBezTo>
                <a:close/>
              </a:path>
            </a:pathLst>
          </a:custGeom>
          <a:solidFill>
            <a:srgbClr val="92D050">
              <a:alpha val="18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3B4FB-CAB7-CA47-86F3-9171936EA4CF}"/>
              </a:ext>
            </a:extLst>
          </p:cNvPr>
          <p:cNvSpPr txBox="1"/>
          <p:nvPr/>
        </p:nvSpPr>
        <p:spPr>
          <a:xfrm>
            <a:off x="2122593" y="3468450"/>
            <a:ext cx="2490169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</a:rPr>
              <a:t>Северо-американская</a:t>
            </a:r>
          </a:p>
          <a:p>
            <a:r>
              <a:rPr lang="ru-RU" sz="1867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6AC4F-684C-D44C-8EB2-AD46C0BD0DCC}"/>
              </a:ext>
            </a:extLst>
          </p:cNvPr>
          <p:cNvSpPr txBox="1"/>
          <p:nvPr/>
        </p:nvSpPr>
        <p:spPr>
          <a:xfrm>
            <a:off x="9336759" y="3439601"/>
            <a:ext cx="266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D9AB8B-5206-4344-A670-2AF41AB4B388}"/>
              </a:ext>
            </a:extLst>
          </p:cNvPr>
          <p:cNvSpPr txBox="1"/>
          <p:nvPr/>
        </p:nvSpPr>
        <p:spPr>
          <a:xfrm>
            <a:off x="10011448" y="3659532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0B317B-BCA3-EF43-B699-1F42641B9A10}"/>
              </a:ext>
            </a:extLst>
          </p:cNvPr>
          <p:cNvSpPr txBox="1"/>
          <p:nvPr/>
        </p:nvSpPr>
        <p:spPr>
          <a:xfrm>
            <a:off x="8764945" y="4190133"/>
            <a:ext cx="429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III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5BF68C-B53F-6247-9356-CF1C6A953F68}"/>
              </a:ext>
            </a:extLst>
          </p:cNvPr>
          <p:cNvSpPr txBox="1"/>
          <p:nvPr/>
        </p:nvSpPr>
        <p:spPr>
          <a:xfrm>
            <a:off x="7164428" y="4339176"/>
            <a:ext cx="449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IV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88A10-2C3F-804D-ACE5-77F037642B97}"/>
              </a:ext>
            </a:extLst>
          </p:cNvPr>
          <p:cNvSpPr txBox="1"/>
          <p:nvPr/>
        </p:nvSpPr>
        <p:spPr>
          <a:xfrm>
            <a:off x="4308002" y="6432474"/>
            <a:ext cx="367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V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811ECB-728D-9645-9527-F9406BED95E4}"/>
              </a:ext>
            </a:extLst>
          </p:cNvPr>
          <p:cNvSpPr txBox="1"/>
          <p:nvPr/>
        </p:nvSpPr>
        <p:spPr>
          <a:xfrm>
            <a:off x="6965004" y="6018393"/>
            <a:ext cx="449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VI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92994B-B8D0-9C48-932E-E153C9855E73}"/>
              </a:ext>
            </a:extLst>
          </p:cNvPr>
          <p:cNvSpPr txBox="1"/>
          <p:nvPr/>
        </p:nvSpPr>
        <p:spPr>
          <a:xfrm>
            <a:off x="2880459" y="3020025"/>
            <a:ext cx="530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VII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50F46D-494E-9249-8AC2-BB7A86B78417}"/>
              </a:ext>
            </a:extLst>
          </p:cNvPr>
          <p:cNvSpPr txBox="1"/>
          <p:nvPr/>
        </p:nvSpPr>
        <p:spPr>
          <a:xfrm>
            <a:off x="9678425" y="6510835"/>
            <a:ext cx="1571264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</a:rPr>
              <a:t>Западная</a:t>
            </a:r>
          </a:p>
          <a:p>
            <a:r>
              <a:rPr lang="ru-RU" sz="1867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83981DC-360E-3449-9264-9949E5F31063}"/>
              </a:ext>
            </a:extLst>
          </p:cNvPr>
          <p:cNvSpPr txBox="1"/>
          <p:nvPr/>
        </p:nvSpPr>
        <p:spPr>
          <a:xfrm>
            <a:off x="5508448" y="3219309"/>
            <a:ext cx="1571264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</a:rPr>
              <a:t>Европейская</a:t>
            </a:r>
          </a:p>
          <a:p>
            <a:r>
              <a:rPr lang="ru-RU" sz="1867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FCC63B77-D031-B64C-B5FA-A55AC541858C}"/>
              </a:ext>
            </a:extLst>
          </p:cNvPr>
          <p:cNvSpPr/>
          <p:nvPr/>
        </p:nvSpPr>
        <p:spPr>
          <a:xfrm>
            <a:off x="10648546" y="3929976"/>
            <a:ext cx="881973" cy="1168217"/>
          </a:xfrm>
          <a:custGeom>
            <a:avLst/>
            <a:gdLst>
              <a:gd name="connsiteX0" fmla="*/ 29182 w 661480"/>
              <a:gd name="connsiteY0" fmla="*/ 175098 h 876163"/>
              <a:gd name="connsiteX1" fmla="*/ 29182 w 661480"/>
              <a:gd name="connsiteY1" fmla="*/ 175098 h 876163"/>
              <a:gd name="connsiteX2" fmla="*/ 0 w 661480"/>
              <a:gd name="connsiteY2" fmla="*/ 525293 h 876163"/>
              <a:gd name="connsiteX3" fmla="*/ 9727 w 661480"/>
              <a:gd name="connsiteY3" fmla="*/ 593387 h 876163"/>
              <a:gd name="connsiteX4" fmla="*/ 58365 w 661480"/>
              <a:gd name="connsiteY4" fmla="*/ 651753 h 876163"/>
              <a:gd name="connsiteX5" fmla="*/ 116731 w 661480"/>
              <a:gd name="connsiteY5" fmla="*/ 719847 h 876163"/>
              <a:gd name="connsiteX6" fmla="*/ 175097 w 661480"/>
              <a:gd name="connsiteY6" fmla="*/ 758757 h 876163"/>
              <a:gd name="connsiteX7" fmla="*/ 214008 w 661480"/>
              <a:gd name="connsiteY7" fmla="*/ 787940 h 876163"/>
              <a:gd name="connsiteX8" fmla="*/ 282102 w 661480"/>
              <a:gd name="connsiteY8" fmla="*/ 817123 h 876163"/>
              <a:gd name="connsiteX9" fmla="*/ 350195 w 661480"/>
              <a:gd name="connsiteY9" fmla="*/ 846306 h 876163"/>
              <a:gd name="connsiteX10" fmla="*/ 379378 w 661480"/>
              <a:gd name="connsiteY10" fmla="*/ 865762 h 876163"/>
              <a:gd name="connsiteX11" fmla="*/ 486382 w 661480"/>
              <a:gd name="connsiteY11" fmla="*/ 865762 h 876163"/>
              <a:gd name="connsiteX12" fmla="*/ 535021 w 661480"/>
              <a:gd name="connsiteY12" fmla="*/ 817123 h 876163"/>
              <a:gd name="connsiteX13" fmla="*/ 564204 w 661480"/>
              <a:gd name="connsiteY13" fmla="*/ 749030 h 876163"/>
              <a:gd name="connsiteX14" fmla="*/ 603114 w 661480"/>
              <a:gd name="connsiteY14" fmla="*/ 680936 h 876163"/>
              <a:gd name="connsiteX15" fmla="*/ 642025 w 661480"/>
              <a:gd name="connsiteY15" fmla="*/ 564204 h 876163"/>
              <a:gd name="connsiteX16" fmla="*/ 661480 w 661480"/>
              <a:gd name="connsiteY16" fmla="*/ 428017 h 876163"/>
              <a:gd name="connsiteX17" fmla="*/ 651753 w 661480"/>
              <a:gd name="connsiteY17" fmla="*/ 97276 h 876163"/>
              <a:gd name="connsiteX18" fmla="*/ 632297 w 661480"/>
              <a:gd name="connsiteY18" fmla="*/ 77821 h 876163"/>
              <a:gd name="connsiteX19" fmla="*/ 593387 w 661480"/>
              <a:gd name="connsiteY19" fmla="*/ 19455 h 876163"/>
              <a:gd name="connsiteX20" fmla="*/ 535021 w 661480"/>
              <a:gd name="connsiteY20" fmla="*/ 0 h 876163"/>
              <a:gd name="connsiteX21" fmla="*/ 398834 w 661480"/>
              <a:gd name="connsiteY21" fmla="*/ 9728 h 876163"/>
              <a:gd name="connsiteX22" fmla="*/ 379378 w 661480"/>
              <a:gd name="connsiteY22" fmla="*/ 29183 h 876163"/>
              <a:gd name="connsiteX23" fmla="*/ 350195 w 661480"/>
              <a:gd name="connsiteY23" fmla="*/ 48638 h 876163"/>
              <a:gd name="connsiteX24" fmla="*/ 321012 w 661480"/>
              <a:gd name="connsiteY24" fmla="*/ 58366 h 876163"/>
              <a:gd name="connsiteX25" fmla="*/ 291829 w 661480"/>
              <a:gd name="connsiteY25" fmla="*/ 77821 h 876163"/>
              <a:gd name="connsiteX26" fmla="*/ 223736 w 661480"/>
              <a:gd name="connsiteY26" fmla="*/ 97276 h 876163"/>
              <a:gd name="connsiteX27" fmla="*/ 165370 w 661480"/>
              <a:gd name="connsiteY27" fmla="*/ 126459 h 876163"/>
              <a:gd name="connsiteX28" fmla="*/ 126459 w 661480"/>
              <a:gd name="connsiteY28" fmla="*/ 175098 h 876163"/>
              <a:gd name="connsiteX29" fmla="*/ 38910 w 661480"/>
              <a:gd name="connsiteY29" fmla="*/ 252919 h 876163"/>
              <a:gd name="connsiteX30" fmla="*/ 19455 w 661480"/>
              <a:gd name="connsiteY30" fmla="*/ 272374 h 876163"/>
              <a:gd name="connsiteX31" fmla="*/ 184825 w 661480"/>
              <a:gd name="connsiteY31" fmla="*/ 126459 h 876163"/>
              <a:gd name="connsiteX32" fmla="*/ 243191 w 661480"/>
              <a:gd name="connsiteY32" fmla="*/ 87549 h 876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61480" h="876163">
                <a:moveTo>
                  <a:pt x="29182" y="175098"/>
                </a:moveTo>
                <a:lnTo>
                  <a:pt x="29182" y="175098"/>
                </a:lnTo>
                <a:cubicBezTo>
                  <a:pt x="6065" y="440953"/>
                  <a:pt x="15468" y="324194"/>
                  <a:pt x="0" y="525293"/>
                </a:cubicBezTo>
                <a:cubicBezTo>
                  <a:pt x="3242" y="547991"/>
                  <a:pt x="3139" y="571425"/>
                  <a:pt x="9727" y="593387"/>
                </a:cubicBezTo>
                <a:cubicBezTo>
                  <a:pt x="16519" y="616029"/>
                  <a:pt x="44794" y="635469"/>
                  <a:pt x="58365" y="651753"/>
                </a:cubicBezTo>
                <a:cubicBezTo>
                  <a:pt x="95180" y="695930"/>
                  <a:pt x="58283" y="673088"/>
                  <a:pt x="116731" y="719847"/>
                </a:cubicBezTo>
                <a:cubicBezTo>
                  <a:pt x="134989" y="734454"/>
                  <a:pt x="156391" y="744728"/>
                  <a:pt x="175097" y="758757"/>
                </a:cubicBezTo>
                <a:cubicBezTo>
                  <a:pt x="188067" y="768485"/>
                  <a:pt x="200260" y="779347"/>
                  <a:pt x="214008" y="787940"/>
                </a:cubicBezTo>
                <a:cubicBezTo>
                  <a:pt x="260947" y="817277"/>
                  <a:pt x="239970" y="799066"/>
                  <a:pt x="282102" y="817123"/>
                </a:cubicBezTo>
                <a:cubicBezTo>
                  <a:pt x="366245" y="853184"/>
                  <a:pt x="281756" y="823494"/>
                  <a:pt x="350195" y="846306"/>
                </a:cubicBezTo>
                <a:cubicBezTo>
                  <a:pt x="359923" y="852791"/>
                  <a:pt x="368921" y="860533"/>
                  <a:pt x="379378" y="865762"/>
                </a:cubicBezTo>
                <a:cubicBezTo>
                  <a:pt x="418964" y="885555"/>
                  <a:pt x="435094" y="872173"/>
                  <a:pt x="486382" y="865762"/>
                </a:cubicBezTo>
                <a:cubicBezTo>
                  <a:pt x="502595" y="849549"/>
                  <a:pt x="524767" y="837631"/>
                  <a:pt x="535021" y="817123"/>
                </a:cubicBezTo>
                <a:cubicBezTo>
                  <a:pt x="599538" y="688089"/>
                  <a:pt x="521269" y="849213"/>
                  <a:pt x="564204" y="749030"/>
                </a:cubicBezTo>
                <a:cubicBezTo>
                  <a:pt x="579015" y="714471"/>
                  <a:pt x="583575" y="710246"/>
                  <a:pt x="603114" y="680936"/>
                </a:cubicBezTo>
                <a:cubicBezTo>
                  <a:pt x="632277" y="564286"/>
                  <a:pt x="581798" y="759939"/>
                  <a:pt x="642025" y="564204"/>
                </a:cubicBezTo>
                <a:cubicBezTo>
                  <a:pt x="652799" y="529188"/>
                  <a:pt x="658296" y="456675"/>
                  <a:pt x="661480" y="428017"/>
                </a:cubicBezTo>
                <a:cubicBezTo>
                  <a:pt x="658238" y="317770"/>
                  <a:pt x="660912" y="207190"/>
                  <a:pt x="651753" y="97276"/>
                </a:cubicBezTo>
                <a:cubicBezTo>
                  <a:pt x="650991" y="88136"/>
                  <a:pt x="637800" y="85158"/>
                  <a:pt x="632297" y="77821"/>
                </a:cubicBezTo>
                <a:cubicBezTo>
                  <a:pt x="618268" y="59115"/>
                  <a:pt x="615569" y="26849"/>
                  <a:pt x="593387" y="19455"/>
                </a:cubicBezTo>
                <a:lnTo>
                  <a:pt x="535021" y="0"/>
                </a:lnTo>
                <a:cubicBezTo>
                  <a:pt x="489625" y="3243"/>
                  <a:pt x="443566" y="1341"/>
                  <a:pt x="398834" y="9728"/>
                </a:cubicBezTo>
                <a:cubicBezTo>
                  <a:pt x="389820" y="11418"/>
                  <a:pt x="386540" y="23454"/>
                  <a:pt x="379378" y="29183"/>
                </a:cubicBezTo>
                <a:cubicBezTo>
                  <a:pt x="370249" y="36486"/>
                  <a:pt x="360652" y="43410"/>
                  <a:pt x="350195" y="48638"/>
                </a:cubicBezTo>
                <a:cubicBezTo>
                  <a:pt x="341024" y="53224"/>
                  <a:pt x="330183" y="53780"/>
                  <a:pt x="321012" y="58366"/>
                </a:cubicBezTo>
                <a:cubicBezTo>
                  <a:pt x="310555" y="63594"/>
                  <a:pt x="302286" y="72593"/>
                  <a:pt x="291829" y="77821"/>
                </a:cubicBezTo>
                <a:cubicBezTo>
                  <a:pt x="277870" y="84800"/>
                  <a:pt x="236208" y="94158"/>
                  <a:pt x="223736" y="97276"/>
                </a:cubicBezTo>
                <a:cubicBezTo>
                  <a:pt x="178427" y="142585"/>
                  <a:pt x="237083" y="90603"/>
                  <a:pt x="165370" y="126459"/>
                </a:cubicBezTo>
                <a:cubicBezTo>
                  <a:pt x="148273" y="135008"/>
                  <a:pt x="137457" y="162725"/>
                  <a:pt x="126459" y="175098"/>
                </a:cubicBezTo>
                <a:cubicBezTo>
                  <a:pt x="77999" y="229616"/>
                  <a:pt x="83264" y="223350"/>
                  <a:pt x="38910" y="252919"/>
                </a:cubicBezTo>
                <a:cubicBezTo>
                  <a:pt x="17656" y="284800"/>
                  <a:pt x="19455" y="293793"/>
                  <a:pt x="19455" y="272374"/>
                </a:cubicBezTo>
                <a:lnTo>
                  <a:pt x="184825" y="126459"/>
                </a:lnTo>
                <a:lnTo>
                  <a:pt x="243191" y="8754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465CC3E-D095-0546-8623-A663BAA9CFE9}"/>
              </a:ext>
            </a:extLst>
          </p:cNvPr>
          <p:cNvSpPr txBox="1"/>
          <p:nvPr/>
        </p:nvSpPr>
        <p:spPr>
          <a:xfrm>
            <a:off x="10513955" y="4395318"/>
            <a:ext cx="1780680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b="1" dirty="0">
                <a:solidFill>
                  <a:schemeClr val="bg1"/>
                </a:solidFill>
              </a:rPr>
              <a:t>Японско-буддистская</a:t>
            </a:r>
          </a:p>
          <a:p>
            <a:r>
              <a:rPr lang="ru-RU" sz="1333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CF31E6C-2EA4-5C4D-BAAF-3A5049FBF449}"/>
              </a:ext>
            </a:extLst>
          </p:cNvPr>
          <p:cNvSpPr/>
          <p:nvPr/>
        </p:nvSpPr>
        <p:spPr>
          <a:xfrm>
            <a:off x="10388655" y="4980562"/>
            <a:ext cx="2797115" cy="2879388"/>
          </a:xfrm>
          <a:custGeom>
            <a:avLst/>
            <a:gdLst>
              <a:gd name="connsiteX0" fmla="*/ 49003 w 2097836"/>
              <a:gd name="connsiteY0" fmla="*/ 29183 h 2159541"/>
              <a:gd name="connsiteX1" fmla="*/ 49003 w 2097836"/>
              <a:gd name="connsiteY1" fmla="*/ 29183 h 2159541"/>
              <a:gd name="connsiteX2" fmla="*/ 136552 w 2097836"/>
              <a:gd name="connsiteY2" fmla="*/ 9728 h 2159541"/>
              <a:gd name="connsiteX3" fmla="*/ 165735 w 2097836"/>
              <a:gd name="connsiteY3" fmla="*/ 0 h 2159541"/>
              <a:gd name="connsiteX4" fmla="*/ 272739 w 2097836"/>
              <a:gd name="connsiteY4" fmla="*/ 9728 h 2159541"/>
              <a:gd name="connsiteX5" fmla="*/ 301922 w 2097836"/>
              <a:gd name="connsiteY5" fmla="*/ 19456 h 2159541"/>
              <a:gd name="connsiteX6" fmla="*/ 350560 w 2097836"/>
              <a:gd name="connsiteY6" fmla="*/ 29183 h 2159541"/>
              <a:gd name="connsiteX7" fmla="*/ 389471 w 2097836"/>
              <a:gd name="connsiteY7" fmla="*/ 48639 h 2159541"/>
              <a:gd name="connsiteX8" fmla="*/ 428381 w 2097836"/>
              <a:gd name="connsiteY8" fmla="*/ 58366 h 2159541"/>
              <a:gd name="connsiteX9" fmla="*/ 496475 w 2097836"/>
              <a:gd name="connsiteY9" fmla="*/ 107005 h 2159541"/>
              <a:gd name="connsiteX10" fmla="*/ 525658 w 2097836"/>
              <a:gd name="connsiteY10" fmla="*/ 136188 h 2159541"/>
              <a:gd name="connsiteX11" fmla="*/ 584024 w 2097836"/>
              <a:gd name="connsiteY11" fmla="*/ 175098 h 2159541"/>
              <a:gd name="connsiteX12" fmla="*/ 632662 w 2097836"/>
              <a:gd name="connsiteY12" fmla="*/ 214009 h 2159541"/>
              <a:gd name="connsiteX13" fmla="*/ 710483 w 2097836"/>
              <a:gd name="connsiteY13" fmla="*/ 272375 h 2159541"/>
              <a:gd name="connsiteX14" fmla="*/ 739666 w 2097836"/>
              <a:gd name="connsiteY14" fmla="*/ 282102 h 2159541"/>
              <a:gd name="connsiteX15" fmla="*/ 788305 w 2097836"/>
              <a:gd name="connsiteY15" fmla="*/ 301558 h 2159541"/>
              <a:gd name="connsiteX16" fmla="*/ 827215 w 2097836"/>
              <a:gd name="connsiteY16" fmla="*/ 311285 h 2159541"/>
              <a:gd name="connsiteX17" fmla="*/ 924492 w 2097836"/>
              <a:gd name="connsiteY17" fmla="*/ 330741 h 2159541"/>
              <a:gd name="connsiteX18" fmla="*/ 1041224 w 2097836"/>
              <a:gd name="connsiteY18" fmla="*/ 321013 h 2159541"/>
              <a:gd name="connsiteX19" fmla="*/ 1099590 w 2097836"/>
              <a:gd name="connsiteY19" fmla="*/ 301558 h 2159541"/>
              <a:gd name="connsiteX20" fmla="*/ 1167683 w 2097836"/>
              <a:gd name="connsiteY20" fmla="*/ 252919 h 2159541"/>
              <a:gd name="connsiteX21" fmla="*/ 1196866 w 2097836"/>
              <a:gd name="connsiteY21" fmla="*/ 214009 h 2159541"/>
              <a:gd name="connsiteX22" fmla="*/ 1274688 w 2097836"/>
              <a:gd name="connsiteY22" fmla="*/ 145915 h 2159541"/>
              <a:gd name="connsiteX23" fmla="*/ 1313598 w 2097836"/>
              <a:gd name="connsiteY23" fmla="*/ 87549 h 2159541"/>
              <a:gd name="connsiteX24" fmla="*/ 1770798 w 2097836"/>
              <a:gd name="connsiteY24" fmla="*/ 97277 h 2159541"/>
              <a:gd name="connsiteX25" fmla="*/ 1819437 w 2097836"/>
              <a:gd name="connsiteY25" fmla="*/ 107005 h 2159541"/>
              <a:gd name="connsiteX26" fmla="*/ 1926441 w 2097836"/>
              <a:gd name="connsiteY26" fmla="*/ 155643 h 2159541"/>
              <a:gd name="connsiteX27" fmla="*/ 1955624 w 2097836"/>
              <a:gd name="connsiteY27" fmla="*/ 184826 h 2159541"/>
              <a:gd name="connsiteX28" fmla="*/ 1984807 w 2097836"/>
              <a:gd name="connsiteY28" fmla="*/ 194553 h 2159541"/>
              <a:gd name="connsiteX29" fmla="*/ 2023718 w 2097836"/>
              <a:gd name="connsiteY29" fmla="*/ 233464 h 2159541"/>
              <a:gd name="connsiteX30" fmla="*/ 2072356 w 2097836"/>
              <a:gd name="connsiteY30" fmla="*/ 291830 h 2159541"/>
              <a:gd name="connsiteX31" fmla="*/ 2082083 w 2097836"/>
              <a:gd name="connsiteY31" fmla="*/ 321013 h 2159541"/>
              <a:gd name="connsiteX32" fmla="*/ 2082083 w 2097836"/>
              <a:gd name="connsiteY32" fmla="*/ 603115 h 2159541"/>
              <a:gd name="connsiteX33" fmla="*/ 2062628 w 2097836"/>
              <a:gd name="connsiteY33" fmla="*/ 700392 h 2159541"/>
              <a:gd name="connsiteX34" fmla="*/ 2043173 w 2097836"/>
              <a:gd name="connsiteY34" fmla="*/ 749030 h 2159541"/>
              <a:gd name="connsiteX35" fmla="*/ 2033445 w 2097836"/>
              <a:gd name="connsiteY35" fmla="*/ 797668 h 2159541"/>
              <a:gd name="connsiteX36" fmla="*/ 2013990 w 2097836"/>
              <a:gd name="connsiteY36" fmla="*/ 875490 h 2159541"/>
              <a:gd name="connsiteX37" fmla="*/ 2004262 w 2097836"/>
              <a:gd name="connsiteY37" fmla="*/ 914400 h 2159541"/>
              <a:gd name="connsiteX38" fmla="*/ 1965352 w 2097836"/>
              <a:gd name="connsiteY38" fmla="*/ 1001949 h 2159541"/>
              <a:gd name="connsiteX39" fmla="*/ 1955624 w 2097836"/>
              <a:gd name="connsiteY39" fmla="*/ 1031132 h 2159541"/>
              <a:gd name="connsiteX40" fmla="*/ 1926441 w 2097836"/>
              <a:gd name="connsiteY40" fmla="*/ 1167319 h 2159541"/>
              <a:gd name="connsiteX41" fmla="*/ 1916713 w 2097836"/>
              <a:gd name="connsiteY41" fmla="*/ 1361873 h 2159541"/>
              <a:gd name="connsiteX42" fmla="*/ 1897258 w 2097836"/>
              <a:gd name="connsiteY42" fmla="*/ 1498060 h 2159541"/>
              <a:gd name="connsiteX43" fmla="*/ 1877803 w 2097836"/>
              <a:gd name="connsiteY43" fmla="*/ 1595336 h 2159541"/>
              <a:gd name="connsiteX44" fmla="*/ 1858347 w 2097836"/>
              <a:gd name="connsiteY44" fmla="*/ 1731524 h 2159541"/>
              <a:gd name="connsiteX45" fmla="*/ 1838892 w 2097836"/>
              <a:gd name="connsiteY45" fmla="*/ 1789890 h 2159541"/>
              <a:gd name="connsiteX46" fmla="*/ 1829164 w 2097836"/>
              <a:gd name="connsiteY46" fmla="*/ 1819073 h 2159541"/>
              <a:gd name="connsiteX47" fmla="*/ 1809709 w 2097836"/>
              <a:gd name="connsiteY47" fmla="*/ 1896894 h 2159541"/>
              <a:gd name="connsiteX48" fmla="*/ 1712432 w 2097836"/>
              <a:gd name="connsiteY48" fmla="*/ 1974715 h 2159541"/>
              <a:gd name="connsiteX49" fmla="*/ 1663794 w 2097836"/>
              <a:gd name="connsiteY49" fmla="*/ 2013626 h 2159541"/>
              <a:gd name="connsiteX50" fmla="*/ 1585973 w 2097836"/>
              <a:gd name="connsiteY50" fmla="*/ 2052536 h 2159541"/>
              <a:gd name="connsiteX51" fmla="*/ 1556790 w 2097836"/>
              <a:gd name="connsiteY51" fmla="*/ 2071992 h 2159541"/>
              <a:gd name="connsiteX52" fmla="*/ 1478969 w 2097836"/>
              <a:gd name="connsiteY52" fmla="*/ 2091447 h 2159541"/>
              <a:gd name="connsiteX53" fmla="*/ 1420603 w 2097836"/>
              <a:gd name="connsiteY53" fmla="*/ 2110902 h 2159541"/>
              <a:gd name="connsiteX54" fmla="*/ 1391420 w 2097836"/>
              <a:gd name="connsiteY54" fmla="*/ 2120630 h 2159541"/>
              <a:gd name="connsiteX55" fmla="*/ 1342781 w 2097836"/>
              <a:gd name="connsiteY55" fmla="*/ 2130358 h 2159541"/>
              <a:gd name="connsiteX56" fmla="*/ 1255232 w 2097836"/>
              <a:gd name="connsiteY56" fmla="*/ 2149813 h 2159541"/>
              <a:gd name="connsiteX57" fmla="*/ 1128773 w 2097836"/>
              <a:gd name="connsiteY57" fmla="*/ 2159541 h 2159541"/>
              <a:gd name="connsiteX58" fmla="*/ 914764 w 2097836"/>
              <a:gd name="connsiteY58" fmla="*/ 2149813 h 2159541"/>
              <a:gd name="connsiteX59" fmla="*/ 885581 w 2097836"/>
              <a:gd name="connsiteY59" fmla="*/ 2140085 h 2159541"/>
              <a:gd name="connsiteX60" fmla="*/ 856398 w 2097836"/>
              <a:gd name="connsiteY60" fmla="*/ 2081719 h 2159541"/>
              <a:gd name="connsiteX61" fmla="*/ 856398 w 2097836"/>
              <a:gd name="connsiteY61" fmla="*/ 1653702 h 2159541"/>
              <a:gd name="connsiteX62" fmla="*/ 895309 w 2097836"/>
              <a:gd name="connsiteY62" fmla="*/ 1585609 h 2159541"/>
              <a:gd name="connsiteX63" fmla="*/ 914764 w 2097836"/>
              <a:gd name="connsiteY63" fmla="*/ 1566153 h 2159541"/>
              <a:gd name="connsiteX64" fmla="*/ 953675 w 2097836"/>
              <a:gd name="connsiteY64" fmla="*/ 1498060 h 2159541"/>
              <a:gd name="connsiteX65" fmla="*/ 973130 w 2097836"/>
              <a:gd name="connsiteY65" fmla="*/ 1439694 h 2159541"/>
              <a:gd name="connsiteX66" fmla="*/ 992586 w 2097836"/>
              <a:gd name="connsiteY66" fmla="*/ 1361873 h 2159541"/>
              <a:gd name="connsiteX67" fmla="*/ 1002313 w 2097836"/>
              <a:gd name="connsiteY67" fmla="*/ 1264596 h 2159541"/>
              <a:gd name="connsiteX68" fmla="*/ 992586 w 2097836"/>
              <a:gd name="connsiteY68" fmla="*/ 1031132 h 2159541"/>
              <a:gd name="connsiteX69" fmla="*/ 982858 w 2097836"/>
              <a:gd name="connsiteY69" fmla="*/ 1001949 h 2159541"/>
              <a:gd name="connsiteX70" fmla="*/ 905037 w 2097836"/>
              <a:gd name="connsiteY70" fmla="*/ 972766 h 2159541"/>
              <a:gd name="connsiteX71" fmla="*/ 836943 w 2097836"/>
              <a:gd name="connsiteY71" fmla="*/ 963039 h 2159541"/>
              <a:gd name="connsiteX72" fmla="*/ 798032 w 2097836"/>
              <a:gd name="connsiteY72" fmla="*/ 953311 h 2159541"/>
              <a:gd name="connsiteX73" fmla="*/ 768849 w 2097836"/>
              <a:gd name="connsiteY73" fmla="*/ 933856 h 2159541"/>
              <a:gd name="connsiteX74" fmla="*/ 749394 w 2097836"/>
              <a:gd name="connsiteY74" fmla="*/ 914400 h 2159541"/>
              <a:gd name="connsiteX75" fmla="*/ 652118 w 2097836"/>
              <a:gd name="connsiteY75" fmla="*/ 885217 h 2159541"/>
              <a:gd name="connsiteX76" fmla="*/ 613207 w 2097836"/>
              <a:gd name="connsiteY76" fmla="*/ 865762 h 2159541"/>
              <a:gd name="connsiteX77" fmla="*/ 554841 w 2097836"/>
              <a:gd name="connsiteY77" fmla="*/ 846307 h 2159541"/>
              <a:gd name="connsiteX78" fmla="*/ 525658 w 2097836"/>
              <a:gd name="connsiteY78" fmla="*/ 836579 h 2159541"/>
              <a:gd name="connsiteX79" fmla="*/ 467292 w 2097836"/>
              <a:gd name="connsiteY79" fmla="*/ 797668 h 2159541"/>
              <a:gd name="connsiteX80" fmla="*/ 447837 w 2097836"/>
              <a:gd name="connsiteY80" fmla="*/ 739302 h 2159541"/>
              <a:gd name="connsiteX81" fmla="*/ 438109 w 2097836"/>
              <a:gd name="connsiteY81" fmla="*/ 710119 h 2159541"/>
              <a:gd name="connsiteX82" fmla="*/ 399198 w 2097836"/>
              <a:gd name="connsiteY82" fmla="*/ 651753 h 2159541"/>
              <a:gd name="connsiteX83" fmla="*/ 370015 w 2097836"/>
              <a:gd name="connsiteY83" fmla="*/ 564205 h 2159541"/>
              <a:gd name="connsiteX84" fmla="*/ 360288 w 2097836"/>
              <a:gd name="connsiteY84" fmla="*/ 535022 h 2159541"/>
              <a:gd name="connsiteX85" fmla="*/ 321377 w 2097836"/>
              <a:gd name="connsiteY85" fmla="*/ 398834 h 2159541"/>
              <a:gd name="connsiteX86" fmla="*/ 282466 w 2097836"/>
              <a:gd name="connsiteY86" fmla="*/ 389107 h 2159541"/>
              <a:gd name="connsiteX87" fmla="*/ 263011 w 2097836"/>
              <a:gd name="connsiteY87" fmla="*/ 359924 h 2159541"/>
              <a:gd name="connsiteX88" fmla="*/ 165735 w 2097836"/>
              <a:gd name="connsiteY88" fmla="*/ 282102 h 2159541"/>
              <a:gd name="connsiteX89" fmla="*/ 107369 w 2097836"/>
              <a:gd name="connsiteY89" fmla="*/ 252919 h 2159541"/>
              <a:gd name="connsiteX90" fmla="*/ 29547 w 2097836"/>
              <a:gd name="connsiteY90" fmla="*/ 184826 h 2159541"/>
              <a:gd name="connsiteX91" fmla="*/ 364 w 2097836"/>
              <a:gd name="connsiteY91" fmla="*/ 107005 h 2159541"/>
              <a:gd name="connsiteX92" fmla="*/ 10092 w 2097836"/>
              <a:gd name="connsiteY92" fmla="*/ 48639 h 2159541"/>
              <a:gd name="connsiteX93" fmla="*/ 49003 w 2097836"/>
              <a:gd name="connsiteY93" fmla="*/ 29183 h 215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2097836" h="2159541">
                <a:moveTo>
                  <a:pt x="49003" y="29183"/>
                </a:moveTo>
                <a:lnTo>
                  <a:pt x="49003" y="29183"/>
                </a:lnTo>
                <a:cubicBezTo>
                  <a:pt x="78186" y="22698"/>
                  <a:pt x="107550" y="16979"/>
                  <a:pt x="136552" y="9728"/>
                </a:cubicBezTo>
                <a:cubicBezTo>
                  <a:pt x="146500" y="7241"/>
                  <a:pt x="155481" y="0"/>
                  <a:pt x="165735" y="0"/>
                </a:cubicBezTo>
                <a:cubicBezTo>
                  <a:pt x="201550" y="0"/>
                  <a:pt x="237071" y="6485"/>
                  <a:pt x="272739" y="9728"/>
                </a:cubicBezTo>
                <a:cubicBezTo>
                  <a:pt x="282467" y="12971"/>
                  <a:pt x="291974" y="16969"/>
                  <a:pt x="301922" y="19456"/>
                </a:cubicBezTo>
                <a:cubicBezTo>
                  <a:pt x="317962" y="23466"/>
                  <a:pt x="334875" y="23955"/>
                  <a:pt x="350560" y="29183"/>
                </a:cubicBezTo>
                <a:cubicBezTo>
                  <a:pt x="364317" y="33769"/>
                  <a:pt x="375893" y="43547"/>
                  <a:pt x="389471" y="48639"/>
                </a:cubicBezTo>
                <a:cubicBezTo>
                  <a:pt x="401989" y="53333"/>
                  <a:pt x="415411" y="55124"/>
                  <a:pt x="428381" y="58366"/>
                </a:cubicBezTo>
                <a:cubicBezTo>
                  <a:pt x="504258" y="134243"/>
                  <a:pt x="406848" y="42985"/>
                  <a:pt x="496475" y="107005"/>
                </a:cubicBezTo>
                <a:cubicBezTo>
                  <a:pt x="507669" y="115001"/>
                  <a:pt x="514799" y="127742"/>
                  <a:pt x="525658" y="136188"/>
                </a:cubicBezTo>
                <a:cubicBezTo>
                  <a:pt x="544115" y="150543"/>
                  <a:pt x="584024" y="175098"/>
                  <a:pt x="584024" y="175098"/>
                </a:cubicBezTo>
                <a:cubicBezTo>
                  <a:pt x="622771" y="233219"/>
                  <a:pt x="580456" y="182686"/>
                  <a:pt x="632662" y="214009"/>
                </a:cubicBezTo>
                <a:cubicBezTo>
                  <a:pt x="690269" y="248573"/>
                  <a:pt x="589376" y="232009"/>
                  <a:pt x="710483" y="272375"/>
                </a:cubicBezTo>
                <a:cubicBezTo>
                  <a:pt x="720211" y="275617"/>
                  <a:pt x="730065" y="278502"/>
                  <a:pt x="739666" y="282102"/>
                </a:cubicBezTo>
                <a:cubicBezTo>
                  <a:pt x="756016" y="288233"/>
                  <a:pt x="771739" y="296036"/>
                  <a:pt x="788305" y="301558"/>
                </a:cubicBezTo>
                <a:cubicBezTo>
                  <a:pt x="800988" y="305786"/>
                  <a:pt x="814143" y="308484"/>
                  <a:pt x="827215" y="311285"/>
                </a:cubicBezTo>
                <a:cubicBezTo>
                  <a:pt x="859549" y="318214"/>
                  <a:pt x="924492" y="330741"/>
                  <a:pt x="924492" y="330741"/>
                </a:cubicBezTo>
                <a:cubicBezTo>
                  <a:pt x="963403" y="327498"/>
                  <a:pt x="1002710" y="327432"/>
                  <a:pt x="1041224" y="321013"/>
                </a:cubicBezTo>
                <a:cubicBezTo>
                  <a:pt x="1061453" y="317642"/>
                  <a:pt x="1099590" y="301558"/>
                  <a:pt x="1099590" y="301558"/>
                </a:cubicBezTo>
                <a:cubicBezTo>
                  <a:pt x="1116159" y="290511"/>
                  <a:pt x="1155618" y="264984"/>
                  <a:pt x="1167683" y="252919"/>
                </a:cubicBezTo>
                <a:cubicBezTo>
                  <a:pt x="1179147" y="241455"/>
                  <a:pt x="1185402" y="225473"/>
                  <a:pt x="1196866" y="214009"/>
                </a:cubicBezTo>
                <a:cubicBezTo>
                  <a:pt x="1248278" y="162597"/>
                  <a:pt x="1211601" y="240547"/>
                  <a:pt x="1274688" y="145915"/>
                </a:cubicBezTo>
                <a:lnTo>
                  <a:pt x="1313598" y="87549"/>
                </a:lnTo>
                <a:lnTo>
                  <a:pt x="1770798" y="97277"/>
                </a:lnTo>
                <a:cubicBezTo>
                  <a:pt x="1787320" y="97912"/>
                  <a:pt x="1804005" y="101070"/>
                  <a:pt x="1819437" y="107005"/>
                </a:cubicBezTo>
                <a:cubicBezTo>
                  <a:pt x="2102215" y="215765"/>
                  <a:pt x="1800523" y="113669"/>
                  <a:pt x="1926441" y="155643"/>
                </a:cubicBezTo>
                <a:cubicBezTo>
                  <a:pt x="1936169" y="165371"/>
                  <a:pt x="1944177" y="177195"/>
                  <a:pt x="1955624" y="184826"/>
                </a:cubicBezTo>
                <a:cubicBezTo>
                  <a:pt x="1964156" y="190514"/>
                  <a:pt x="1976463" y="188593"/>
                  <a:pt x="1984807" y="194553"/>
                </a:cubicBezTo>
                <a:cubicBezTo>
                  <a:pt x="1999733" y="205214"/>
                  <a:pt x="2010748" y="220494"/>
                  <a:pt x="2023718" y="233464"/>
                </a:cubicBezTo>
                <a:cubicBezTo>
                  <a:pt x="2061165" y="270912"/>
                  <a:pt x="2045270" y="251203"/>
                  <a:pt x="2072356" y="291830"/>
                </a:cubicBezTo>
                <a:cubicBezTo>
                  <a:pt x="2075598" y="301558"/>
                  <a:pt x="2079266" y="311154"/>
                  <a:pt x="2082083" y="321013"/>
                </a:cubicBezTo>
                <a:cubicBezTo>
                  <a:pt x="2111416" y="423681"/>
                  <a:pt x="2092782" y="437278"/>
                  <a:pt x="2082083" y="603115"/>
                </a:cubicBezTo>
                <a:cubicBezTo>
                  <a:pt x="2080933" y="620937"/>
                  <a:pt x="2069836" y="678768"/>
                  <a:pt x="2062628" y="700392"/>
                </a:cubicBezTo>
                <a:cubicBezTo>
                  <a:pt x="2057106" y="716957"/>
                  <a:pt x="2048191" y="732305"/>
                  <a:pt x="2043173" y="749030"/>
                </a:cubicBezTo>
                <a:cubicBezTo>
                  <a:pt x="2038422" y="764866"/>
                  <a:pt x="2037163" y="781558"/>
                  <a:pt x="2033445" y="797668"/>
                </a:cubicBezTo>
                <a:cubicBezTo>
                  <a:pt x="2027432" y="823722"/>
                  <a:pt x="2020475" y="849549"/>
                  <a:pt x="2013990" y="875490"/>
                </a:cubicBezTo>
                <a:cubicBezTo>
                  <a:pt x="2010747" y="888460"/>
                  <a:pt x="2008490" y="901717"/>
                  <a:pt x="2004262" y="914400"/>
                </a:cubicBezTo>
                <a:cubicBezTo>
                  <a:pt x="1954073" y="1064971"/>
                  <a:pt x="2011596" y="909461"/>
                  <a:pt x="1965352" y="1001949"/>
                </a:cubicBezTo>
                <a:cubicBezTo>
                  <a:pt x="1960766" y="1011120"/>
                  <a:pt x="1958322" y="1021239"/>
                  <a:pt x="1955624" y="1031132"/>
                </a:cubicBezTo>
                <a:cubicBezTo>
                  <a:pt x="1934849" y="1107307"/>
                  <a:pt x="1938010" y="1097907"/>
                  <a:pt x="1926441" y="1167319"/>
                </a:cubicBezTo>
                <a:cubicBezTo>
                  <a:pt x="1923198" y="1232170"/>
                  <a:pt x="1921339" y="1297106"/>
                  <a:pt x="1916713" y="1361873"/>
                </a:cubicBezTo>
                <a:cubicBezTo>
                  <a:pt x="1914396" y="1394307"/>
                  <a:pt x="1903847" y="1462917"/>
                  <a:pt x="1897258" y="1498060"/>
                </a:cubicBezTo>
                <a:cubicBezTo>
                  <a:pt x="1891164" y="1530561"/>
                  <a:pt x="1882960" y="1562673"/>
                  <a:pt x="1877803" y="1595336"/>
                </a:cubicBezTo>
                <a:cubicBezTo>
                  <a:pt x="1868446" y="1654595"/>
                  <a:pt x="1872596" y="1679276"/>
                  <a:pt x="1858347" y="1731524"/>
                </a:cubicBezTo>
                <a:cubicBezTo>
                  <a:pt x="1852951" y="1751309"/>
                  <a:pt x="1845377" y="1770435"/>
                  <a:pt x="1838892" y="1789890"/>
                </a:cubicBezTo>
                <a:cubicBezTo>
                  <a:pt x="1835649" y="1799618"/>
                  <a:pt x="1831175" y="1809018"/>
                  <a:pt x="1829164" y="1819073"/>
                </a:cubicBezTo>
                <a:cubicBezTo>
                  <a:pt x="1828143" y="1824178"/>
                  <a:pt x="1818019" y="1885260"/>
                  <a:pt x="1809709" y="1896894"/>
                </a:cubicBezTo>
                <a:cubicBezTo>
                  <a:pt x="1782026" y="1935649"/>
                  <a:pt x="1750671" y="1946905"/>
                  <a:pt x="1712432" y="1974715"/>
                </a:cubicBezTo>
                <a:cubicBezTo>
                  <a:pt x="1695641" y="1986927"/>
                  <a:pt x="1681477" y="2002744"/>
                  <a:pt x="1663794" y="2013626"/>
                </a:cubicBezTo>
                <a:cubicBezTo>
                  <a:pt x="1639094" y="2028826"/>
                  <a:pt x="1610104" y="2036448"/>
                  <a:pt x="1585973" y="2052536"/>
                </a:cubicBezTo>
                <a:cubicBezTo>
                  <a:pt x="1576245" y="2059021"/>
                  <a:pt x="1567777" y="2067997"/>
                  <a:pt x="1556790" y="2071992"/>
                </a:cubicBezTo>
                <a:cubicBezTo>
                  <a:pt x="1531661" y="2081130"/>
                  <a:pt x="1504336" y="2082992"/>
                  <a:pt x="1478969" y="2091447"/>
                </a:cubicBezTo>
                <a:lnTo>
                  <a:pt x="1420603" y="2110902"/>
                </a:lnTo>
                <a:cubicBezTo>
                  <a:pt x="1410875" y="2114145"/>
                  <a:pt x="1401475" y="2118619"/>
                  <a:pt x="1391420" y="2120630"/>
                </a:cubicBezTo>
                <a:cubicBezTo>
                  <a:pt x="1375207" y="2123873"/>
                  <a:pt x="1358921" y="2126771"/>
                  <a:pt x="1342781" y="2130358"/>
                </a:cubicBezTo>
                <a:cubicBezTo>
                  <a:pt x="1314042" y="2136744"/>
                  <a:pt x="1284564" y="2146554"/>
                  <a:pt x="1255232" y="2149813"/>
                </a:cubicBezTo>
                <a:cubicBezTo>
                  <a:pt x="1213213" y="2154482"/>
                  <a:pt x="1170926" y="2156298"/>
                  <a:pt x="1128773" y="2159541"/>
                </a:cubicBezTo>
                <a:cubicBezTo>
                  <a:pt x="1057437" y="2156298"/>
                  <a:pt x="985947" y="2155508"/>
                  <a:pt x="914764" y="2149813"/>
                </a:cubicBezTo>
                <a:cubicBezTo>
                  <a:pt x="904543" y="2148995"/>
                  <a:pt x="893588" y="2146491"/>
                  <a:pt x="885581" y="2140085"/>
                </a:cubicBezTo>
                <a:cubicBezTo>
                  <a:pt x="868439" y="2126371"/>
                  <a:pt x="862806" y="2100943"/>
                  <a:pt x="856398" y="2081719"/>
                </a:cubicBezTo>
                <a:cubicBezTo>
                  <a:pt x="831931" y="1910437"/>
                  <a:pt x="834369" y="1954763"/>
                  <a:pt x="856398" y="1653702"/>
                </a:cubicBezTo>
                <a:cubicBezTo>
                  <a:pt x="857202" y="1642713"/>
                  <a:pt x="887064" y="1595916"/>
                  <a:pt x="895309" y="1585609"/>
                </a:cubicBezTo>
                <a:cubicBezTo>
                  <a:pt x="901038" y="1578447"/>
                  <a:pt x="908279" y="1572638"/>
                  <a:pt x="914764" y="1566153"/>
                </a:cubicBezTo>
                <a:cubicBezTo>
                  <a:pt x="944520" y="1476888"/>
                  <a:pt x="894779" y="1615851"/>
                  <a:pt x="953675" y="1498060"/>
                </a:cubicBezTo>
                <a:cubicBezTo>
                  <a:pt x="962846" y="1479717"/>
                  <a:pt x="966645" y="1459149"/>
                  <a:pt x="973130" y="1439694"/>
                </a:cubicBezTo>
                <a:cubicBezTo>
                  <a:pt x="988087" y="1394822"/>
                  <a:pt x="980846" y="1420572"/>
                  <a:pt x="992586" y="1361873"/>
                </a:cubicBezTo>
                <a:cubicBezTo>
                  <a:pt x="995828" y="1329447"/>
                  <a:pt x="1002313" y="1297183"/>
                  <a:pt x="1002313" y="1264596"/>
                </a:cubicBezTo>
                <a:cubicBezTo>
                  <a:pt x="1002313" y="1186707"/>
                  <a:pt x="998340" y="1108808"/>
                  <a:pt x="992586" y="1031132"/>
                </a:cubicBezTo>
                <a:cubicBezTo>
                  <a:pt x="991829" y="1020906"/>
                  <a:pt x="989264" y="1009956"/>
                  <a:pt x="982858" y="1001949"/>
                </a:cubicBezTo>
                <a:cubicBezTo>
                  <a:pt x="964348" y="978811"/>
                  <a:pt x="930590" y="977025"/>
                  <a:pt x="905037" y="972766"/>
                </a:cubicBezTo>
                <a:cubicBezTo>
                  <a:pt x="882421" y="968997"/>
                  <a:pt x="859502" y="967140"/>
                  <a:pt x="836943" y="963039"/>
                </a:cubicBezTo>
                <a:cubicBezTo>
                  <a:pt x="823789" y="960647"/>
                  <a:pt x="811002" y="956554"/>
                  <a:pt x="798032" y="953311"/>
                </a:cubicBezTo>
                <a:cubicBezTo>
                  <a:pt x="788304" y="946826"/>
                  <a:pt x="777978" y="941159"/>
                  <a:pt x="768849" y="933856"/>
                </a:cubicBezTo>
                <a:cubicBezTo>
                  <a:pt x="761687" y="928127"/>
                  <a:pt x="757597" y="918502"/>
                  <a:pt x="749394" y="914400"/>
                </a:cubicBezTo>
                <a:cubicBezTo>
                  <a:pt x="682888" y="881146"/>
                  <a:pt x="707962" y="906159"/>
                  <a:pt x="652118" y="885217"/>
                </a:cubicBezTo>
                <a:cubicBezTo>
                  <a:pt x="638540" y="880125"/>
                  <a:pt x="626671" y="871148"/>
                  <a:pt x="613207" y="865762"/>
                </a:cubicBezTo>
                <a:cubicBezTo>
                  <a:pt x="594166" y="858146"/>
                  <a:pt x="574296" y="852792"/>
                  <a:pt x="554841" y="846307"/>
                </a:cubicBezTo>
                <a:cubicBezTo>
                  <a:pt x="545113" y="843064"/>
                  <a:pt x="534190" y="842267"/>
                  <a:pt x="525658" y="836579"/>
                </a:cubicBezTo>
                <a:lnTo>
                  <a:pt x="467292" y="797668"/>
                </a:lnTo>
                <a:lnTo>
                  <a:pt x="447837" y="739302"/>
                </a:lnTo>
                <a:cubicBezTo>
                  <a:pt x="444594" y="729574"/>
                  <a:pt x="443797" y="718651"/>
                  <a:pt x="438109" y="710119"/>
                </a:cubicBezTo>
                <a:lnTo>
                  <a:pt x="399198" y="651753"/>
                </a:lnTo>
                <a:lnTo>
                  <a:pt x="370015" y="564205"/>
                </a:lnTo>
                <a:lnTo>
                  <a:pt x="360288" y="535022"/>
                </a:lnTo>
                <a:cubicBezTo>
                  <a:pt x="350844" y="412254"/>
                  <a:pt x="390409" y="418557"/>
                  <a:pt x="321377" y="398834"/>
                </a:cubicBezTo>
                <a:cubicBezTo>
                  <a:pt x="308522" y="395161"/>
                  <a:pt x="295436" y="392349"/>
                  <a:pt x="282466" y="389107"/>
                </a:cubicBezTo>
                <a:cubicBezTo>
                  <a:pt x="275981" y="379379"/>
                  <a:pt x="270619" y="368801"/>
                  <a:pt x="263011" y="359924"/>
                </a:cubicBezTo>
                <a:cubicBezTo>
                  <a:pt x="226050" y="316802"/>
                  <a:pt x="215801" y="315480"/>
                  <a:pt x="165735" y="282102"/>
                </a:cubicBezTo>
                <a:cubicBezTo>
                  <a:pt x="128022" y="256960"/>
                  <a:pt x="147641" y="266344"/>
                  <a:pt x="107369" y="252919"/>
                </a:cubicBezTo>
                <a:cubicBezTo>
                  <a:pt x="50463" y="196014"/>
                  <a:pt x="77808" y="216999"/>
                  <a:pt x="29547" y="184826"/>
                </a:cubicBezTo>
                <a:cubicBezTo>
                  <a:pt x="9421" y="154636"/>
                  <a:pt x="364" y="149075"/>
                  <a:pt x="364" y="107005"/>
                </a:cubicBezTo>
                <a:cubicBezTo>
                  <a:pt x="364" y="87281"/>
                  <a:pt x="-2896" y="63483"/>
                  <a:pt x="10092" y="48639"/>
                </a:cubicBezTo>
                <a:cubicBezTo>
                  <a:pt x="43188" y="10815"/>
                  <a:pt x="42518" y="32426"/>
                  <a:pt x="49003" y="29183"/>
                </a:cubicBezTo>
                <a:close/>
              </a:path>
            </a:pathLst>
          </a:custGeom>
          <a:noFill/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43BF778-7D0E-F145-BC78-AD0B2640DBBE}"/>
              </a:ext>
            </a:extLst>
          </p:cNvPr>
          <p:cNvSpPr txBox="1"/>
          <p:nvPr/>
        </p:nvSpPr>
        <p:spPr>
          <a:xfrm>
            <a:off x="5841698" y="3841511"/>
            <a:ext cx="51809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>
                <a:solidFill>
                  <a:schemeClr val="bg1"/>
                </a:solidFill>
              </a:rPr>
              <a:t>VIII</a:t>
            </a:r>
            <a:endParaRPr lang="ru-RU" sz="1867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BDE9107-4C07-A642-82ED-3E244034633B}"/>
              </a:ext>
            </a:extLst>
          </p:cNvPr>
          <p:cNvSpPr txBox="1"/>
          <p:nvPr/>
        </p:nvSpPr>
        <p:spPr>
          <a:xfrm>
            <a:off x="10962111" y="4094527"/>
            <a:ext cx="380232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>
                <a:solidFill>
                  <a:schemeClr val="bg1"/>
                </a:solidFill>
              </a:rPr>
              <a:t>IX</a:t>
            </a:r>
            <a:endParaRPr lang="ru-RU" sz="1867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41A995B-CB8C-9841-9047-15368587B464}"/>
              </a:ext>
            </a:extLst>
          </p:cNvPr>
          <p:cNvSpPr txBox="1"/>
          <p:nvPr/>
        </p:nvSpPr>
        <p:spPr>
          <a:xfrm>
            <a:off x="12020963" y="5620313"/>
            <a:ext cx="316112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>
                <a:solidFill>
                  <a:schemeClr val="bg1"/>
                </a:solidFill>
              </a:rPr>
              <a:t>X</a:t>
            </a:r>
            <a:endParaRPr lang="ru-RU" sz="1867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85F4F7-87FF-2842-AB73-2CD2A029F0D4}"/>
              </a:ext>
            </a:extLst>
          </p:cNvPr>
          <p:cNvSpPr txBox="1"/>
          <p:nvPr/>
        </p:nvSpPr>
        <p:spPr>
          <a:xfrm>
            <a:off x="7517808" y="2371072"/>
            <a:ext cx="1677062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b="1" dirty="0">
                <a:solidFill>
                  <a:schemeClr val="bg1"/>
                </a:solidFill>
              </a:rPr>
              <a:t>Актуальные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D444041-8C00-0B46-B6CB-0C55A8948B08}"/>
              </a:ext>
            </a:extLst>
          </p:cNvPr>
          <p:cNvSpPr txBox="1"/>
          <p:nvPr/>
        </p:nvSpPr>
        <p:spPr>
          <a:xfrm>
            <a:off x="7543225" y="7583117"/>
            <a:ext cx="1970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Виртуальные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24C41BC-F677-F34C-92EE-6C5B77D523CE}"/>
              </a:ext>
            </a:extLst>
          </p:cNvPr>
          <p:cNvCxnSpPr/>
          <p:nvPr/>
        </p:nvCxnSpPr>
        <p:spPr>
          <a:xfrm flipH="1">
            <a:off x="7521736" y="2775616"/>
            <a:ext cx="309800" cy="466043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67AE8A0-8FE3-E04B-AF7C-63AE3A11876D}"/>
              </a:ext>
            </a:extLst>
          </p:cNvPr>
          <p:cNvCxnSpPr>
            <a:cxnSpLocks/>
          </p:cNvCxnSpPr>
          <p:nvPr/>
        </p:nvCxnSpPr>
        <p:spPr>
          <a:xfrm flipH="1">
            <a:off x="3815537" y="2742059"/>
            <a:ext cx="3298676" cy="514200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4DC1A30-E899-704D-BAC0-30D7CDD51A0E}"/>
              </a:ext>
            </a:extLst>
          </p:cNvPr>
          <p:cNvCxnSpPr>
            <a:cxnSpLocks/>
          </p:cNvCxnSpPr>
          <p:nvPr/>
        </p:nvCxnSpPr>
        <p:spPr>
          <a:xfrm flipH="1">
            <a:off x="6663365" y="2839929"/>
            <a:ext cx="858372" cy="470460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99A9507-790A-E84B-8CFF-2A6003FCBD6E}"/>
              </a:ext>
            </a:extLst>
          </p:cNvPr>
          <p:cNvCxnSpPr>
            <a:cxnSpLocks/>
            <a:endCxn id="23" idx="48"/>
          </p:cNvCxnSpPr>
          <p:nvPr/>
        </p:nvCxnSpPr>
        <p:spPr>
          <a:xfrm>
            <a:off x="8072756" y="2955962"/>
            <a:ext cx="613563" cy="1365853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D3F4ABA-97E8-8644-A126-FD4F7B88A468}"/>
              </a:ext>
            </a:extLst>
          </p:cNvPr>
          <p:cNvCxnSpPr>
            <a:cxnSpLocks/>
          </p:cNvCxnSpPr>
          <p:nvPr/>
        </p:nvCxnSpPr>
        <p:spPr>
          <a:xfrm>
            <a:off x="8692416" y="2874910"/>
            <a:ext cx="613563" cy="1365853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FFE343C-71D3-B84E-A538-19813DE621A7}"/>
              </a:ext>
            </a:extLst>
          </p:cNvPr>
          <p:cNvCxnSpPr>
            <a:cxnSpLocks/>
          </p:cNvCxnSpPr>
          <p:nvPr/>
        </p:nvCxnSpPr>
        <p:spPr>
          <a:xfrm flipH="1" flipV="1">
            <a:off x="4823089" y="7054655"/>
            <a:ext cx="2464419" cy="603751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82ADC409-7621-184F-8D42-C7E406FFC02F}"/>
              </a:ext>
            </a:extLst>
          </p:cNvPr>
          <p:cNvCxnSpPr>
            <a:cxnSpLocks/>
          </p:cNvCxnSpPr>
          <p:nvPr/>
        </p:nvCxnSpPr>
        <p:spPr>
          <a:xfrm flipH="1" flipV="1">
            <a:off x="6618335" y="5959850"/>
            <a:ext cx="934443" cy="1681167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2886044-8A38-E649-A85B-6AE5248E7E91}"/>
              </a:ext>
            </a:extLst>
          </p:cNvPr>
          <p:cNvCxnSpPr>
            <a:cxnSpLocks/>
          </p:cNvCxnSpPr>
          <p:nvPr/>
        </p:nvCxnSpPr>
        <p:spPr>
          <a:xfrm flipH="1" flipV="1">
            <a:off x="8299066" y="5212670"/>
            <a:ext cx="215444" cy="2245965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57C8AC6-688E-2646-B2C1-E09FE4C01FE6}"/>
              </a:ext>
            </a:extLst>
          </p:cNvPr>
          <p:cNvCxnSpPr>
            <a:cxnSpLocks/>
          </p:cNvCxnSpPr>
          <p:nvPr/>
        </p:nvCxnSpPr>
        <p:spPr>
          <a:xfrm flipV="1">
            <a:off x="8717711" y="4943638"/>
            <a:ext cx="2445999" cy="2718197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507ECC7C-D6F1-9E4C-9726-549B725F24D7}"/>
              </a:ext>
            </a:extLst>
          </p:cNvPr>
          <p:cNvCxnSpPr>
            <a:cxnSpLocks/>
          </p:cNvCxnSpPr>
          <p:nvPr/>
        </p:nvCxnSpPr>
        <p:spPr>
          <a:xfrm flipV="1">
            <a:off x="9386709" y="7180671"/>
            <a:ext cx="2921299" cy="476319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66018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639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917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2F0B69-2334-594C-A611-FD17FDB91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42"/>
            <a:ext cx="16256000" cy="907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53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11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092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24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242</Words>
  <Application>Microsoft Macintosh PowerPoint</Application>
  <PresentationFormat>Custom</PresentationFormat>
  <Paragraphs>144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Raleway</vt:lpstr>
      <vt:lpstr>Office Theme</vt:lpstr>
      <vt:lpstr>ввв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Гептархия. 7 Цивилизаций</vt:lpstr>
      <vt:lpstr>PowerPoint Presentation</vt:lpstr>
      <vt:lpstr>Возможные версии: 10 цивилизаций</vt:lpstr>
      <vt:lpstr>Актуальные и виртуальные Государства-Цивилизации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26</cp:revision>
  <dcterms:created xsi:type="dcterms:W3CDTF">2006-08-16T00:00:00Z</dcterms:created>
  <dcterms:modified xsi:type="dcterms:W3CDTF">2026-03-14T13:50:05Z</dcterms:modified>
</cp:coreProperties>
</file>