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728" r:id="rId3"/>
    <p:sldId id="730" r:id="rId4"/>
    <p:sldId id="261" r:id="rId5"/>
    <p:sldId id="259" r:id="rId6"/>
    <p:sldId id="257" r:id="rId7"/>
    <p:sldId id="258" r:id="rId8"/>
    <p:sldId id="729" r:id="rId9"/>
    <p:sldId id="262" r:id="rId10"/>
    <p:sldId id="733" r:id="rId11"/>
    <p:sldId id="732" r:id="rId12"/>
    <p:sldId id="263" r:id="rId13"/>
    <p:sldId id="264" r:id="rId14"/>
    <p:sldId id="265" r:id="rId15"/>
    <p:sldId id="724" r:id="rId16"/>
    <p:sldId id="725" r:id="rId17"/>
    <p:sldId id="726" r:id="rId18"/>
    <p:sldId id="727" r:id="rId19"/>
    <p:sldId id="731" r:id="rId20"/>
    <p:sldId id="302" r:id="rId21"/>
    <p:sldId id="505" r:id="rId22"/>
    <p:sldId id="506" r:id="rId23"/>
    <p:sldId id="551" r:id="rId24"/>
    <p:sldId id="722" r:id="rId25"/>
    <p:sldId id="504" r:id="rId26"/>
    <p:sldId id="508" r:id="rId27"/>
    <p:sldId id="507" r:id="rId28"/>
    <p:sldId id="491" r:id="rId29"/>
    <p:sldId id="493" r:id="rId30"/>
    <p:sldId id="494" r:id="rId31"/>
    <p:sldId id="580" r:id="rId32"/>
    <p:sldId id="583" r:id="rId33"/>
    <p:sldId id="584" r:id="rId34"/>
    <p:sldId id="579" r:id="rId35"/>
    <p:sldId id="582" r:id="rId36"/>
    <p:sldId id="298" r:id="rId37"/>
    <p:sldId id="723" r:id="rId38"/>
    <p:sldId id="303" r:id="rId39"/>
    <p:sldId id="304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89674" autoAdjust="0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4/11/26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ое 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с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4/11/26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4/11/26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8419" y="2004581"/>
            <a:ext cx="8825658" cy="3329581"/>
          </a:xfrm>
        </p:spPr>
        <p:txBody>
          <a:bodyPr/>
          <a:lstStyle/>
          <a:p>
            <a:r>
              <a:rPr lang="ru-RU" sz="4400" dirty="0"/>
              <a:t>Гептархия и БРИКС </a:t>
            </a:r>
            <a:br>
              <a:rPr lang="en-US" altLang="zh-CN" dirty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552074" y="1415716"/>
            <a:ext cx="23942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Лекция 10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547777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D246705-C029-5F4C-A37E-875D0AEC5A05}"/>
              </a:ext>
            </a:extLst>
          </p:cNvPr>
          <p:cNvSpPr txBox="1"/>
          <p:nvPr/>
        </p:nvSpPr>
        <p:spPr>
          <a:xfrm>
            <a:off x="820220" y="1510301"/>
            <a:ext cx="105515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Государство-Цивилизация</a:t>
            </a:r>
          </a:p>
          <a:p>
            <a:endParaRPr lang="ru-RU" b="1" dirty="0"/>
          </a:p>
          <a:p>
            <a:r>
              <a:rPr lang="ru-RU" b="1" dirty="0"/>
              <a:t>Русский мир</a:t>
            </a:r>
          </a:p>
          <a:p>
            <a:endParaRPr lang="ru-RU" b="1" dirty="0"/>
          </a:p>
          <a:p>
            <a:r>
              <a:rPr lang="ru-RU" b="1" dirty="0"/>
              <a:t>Евразия</a:t>
            </a:r>
          </a:p>
          <a:p>
            <a:endParaRPr lang="ru-RU" b="1" dirty="0"/>
          </a:p>
          <a:p>
            <a:r>
              <a:rPr lang="ru-RU" b="1" dirty="0"/>
              <a:t>Большое пространство</a:t>
            </a:r>
          </a:p>
          <a:p>
            <a:endParaRPr lang="ru-RU" b="1" dirty="0"/>
          </a:p>
          <a:p>
            <a:r>
              <a:rPr lang="ru-RU" b="1" dirty="0"/>
              <a:t>(Империя)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260118-FEF3-FF4C-9CBF-FF13F0F2EA2D}"/>
              </a:ext>
            </a:extLst>
          </p:cNvPr>
          <p:cNvSpPr txBox="1"/>
          <p:nvPr/>
        </p:nvSpPr>
        <p:spPr>
          <a:xfrm>
            <a:off x="2613461" y="533710"/>
            <a:ext cx="63600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Полюс многополярного мира и его синонимы</a:t>
            </a:r>
          </a:p>
        </p:txBody>
      </p:sp>
    </p:spTree>
    <p:extLst>
      <p:ext uri="{BB962C8B-B14F-4D97-AF65-F5344CB8AC3E}">
        <p14:creationId xmlns:p14="http://schemas.microsoft.com/office/powerpoint/2010/main" val="3430439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D246705-C029-5F4C-A37E-875D0AEC5A05}"/>
              </a:ext>
            </a:extLst>
          </p:cNvPr>
          <p:cNvSpPr txBox="1"/>
          <p:nvPr/>
        </p:nvSpPr>
        <p:spPr>
          <a:xfrm>
            <a:off x="729465" y="791110"/>
            <a:ext cx="10551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ru-RU" b="1" dirty="0"/>
            </a:br>
            <a:r>
              <a:rPr lang="ru-RU" b="1" dirty="0"/>
              <a:t>Государство Цивилизация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87E814-A6C3-524F-8D4F-598531E23540}"/>
              </a:ext>
            </a:extLst>
          </p:cNvPr>
          <p:cNvSpPr txBox="1"/>
          <p:nvPr/>
        </p:nvSpPr>
        <p:spPr>
          <a:xfrm>
            <a:off x="541109" y="2505670"/>
            <a:ext cx="65309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Россия как </a:t>
            </a:r>
            <a:r>
              <a:rPr lang="ru-RU" b="1" dirty="0"/>
              <a:t>государство-цивилизация с уникальной миссией</a:t>
            </a:r>
            <a:r>
              <a:rPr lang="ru-RU" dirty="0"/>
              <a:t>, не вписывающаяся в западные модели.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Путин На Валдайском форуме 2023–2025 годов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9EBD0A-B56C-FA4F-BB97-8B0454274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984459" y="1299013"/>
            <a:ext cx="3757579" cy="2683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464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D246705-C029-5F4C-A37E-875D0AEC5A05}"/>
              </a:ext>
            </a:extLst>
          </p:cNvPr>
          <p:cNvSpPr txBox="1"/>
          <p:nvPr/>
        </p:nvSpPr>
        <p:spPr>
          <a:xfrm>
            <a:off x="729465" y="791110"/>
            <a:ext cx="1055156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Валдайский форум (2023 год):</a:t>
            </a:r>
            <a:br>
              <a:rPr lang="ru-RU" dirty="0"/>
            </a:br>
            <a:endParaRPr lang="ru-RU" dirty="0"/>
          </a:p>
          <a:p>
            <a:r>
              <a:rPr lang="ru-RU" dirty="0"/>
              <a:t>«</a:t>
            </a:r>
            <a:r>
              <a:rPr lang="ru-RU" b="1" dirty="0"/>
              <a:t>Русский мир </a:t>
            </a:r>
            <a:r>
              <a:rPr lang="ru-RU" dirty="0"/>
              <a:t>имеет глобальный характер». </a:t>
            </a:r>
          </a:p>
          <a:p>
            <a:r>
              <a:rPr lang="ru-RU" dirty="0"/>
              <a:t>Подчеркнуто цивилизационное значение, связь с соотечественниками за рубежом.</a:t>
            </a:r>
          </a:p>
          <a:p>
            <a:endParaRPr lang="ru-RU" dirty="0"/>
          </a:p>
          <a:p>
            <a:r>
              <a:rPr lang="ru-RU" dirty="0"/>
              <a:t>Всемирный русский народный собор (2023 год):</a:t>
            </a:r>
          </a:p>
          <a:p>
            <a:br>
              <a:rPr lang="ru-RU" dirty="0"/>
            </a:br>
            <a:r>
              <a:rPr lang="ru-RU" dirty="0"/>
              <a:t>«</a:t>
            </a:r>
            <a:r>
              <a:rPr lang="ru-RU" b="1" dirty="0"/>
              <a:t>Русский мир </a:t>
            </a:r>
            <a:r>
              <a:rPr lang="ru-RU" dirty="0"/>
              <a:t>объединяет всех, кто чувствует духовную связь с нашей Родиной, кто считает себя носителем русского языка, истории, культуры, независимо от национальной и религиозной принадлежности».</a:t>
            </a:r>
          </a:p>
          <a:p>
            <a:br>
              <a:rPr lang="ru-RU" dirty="0"/>
            </a:br>
            <a:r>
              <a:rPr lang="ru-RU" dirty="0"/>
              <a:t>«Без русских как этноса нет и не может быть России и </a:t>
            </a:r>
            <a:r>
              <a:rPr lang="ru-RU" b="1" dirty="0"/>
              <a:t>Русского мира</a:t>
            </a:r>
            <a:r>
              <a:rPr lang="ru-RU" dirty="0"/>
              <a:t>». Русские — «больше чем национальность», это культурная и историческая идентичность. Русский мир преградил путь претендентам на мировое господство.</a:t>
            </a:r>
          </a:p>
          <a:p>
            <a:endParaRPr lang="ru-RU" dirty="0"/>
          </a:p>
          <a:p>
            <a:r>
              <a:rPr lang="ru-RU" dirty="0"/>
              <a:t>Другие выступления (2022–2025 годы):</a:t>
            </a:r>
          </a:p>
          <a:p>
            <a:br>
              <a:rPr lang="ru-RU" dirty="0"/>
            </a:br>
            <a:r>
              <a:rPr lang="ru-RU" dirty="0"/>
              <a:t>В контексте событий на Украине и глобальных изменений Путин неоднократно ссылался на защиту Русского мира как на национально-освободительную задачу. В 2022–2023 годах — акцент на историческом единстве и противодействии русофобии.</a:t>
            </a:r>
          </a:p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F54C6E-FFED-D24B-87BE-EB974058A6DC}"/>
              </a:ext>
            </a:extLst>
          </p:cNvPr>
          <p:cNvSpPr txBox="1"/>
          <p:nvPr/>
        </p:nvSpPr>
        <p:spPr>
          <a:xfrm>
            <a:off x="4649386" y="298488"/>
            <a:ext cx="1446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Русский мир</a:t>
            </a:r>
          </a:p>
        </p:txBody>
      </p:sp>
    </p:spTree>
    <p:extLst>
      <p:ext uri="{BB962C8B-B14F-4D97-AF65-F5344CB8AC3E}">
        <p14:creationId xmlns:p14="http://schemas.microsoft.com/office/powerpoint/2010/main" val="3686735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D246705-C029-5F4C-A37E-875D0AEC5A05}"/>
              </a:ext>
            </a:extLst>
          </p:cNvPr>
          <p:cNvSpPr txBox="1"/>
          <p:nvPr/>
        </p:nvSpPr>
        <p:spPr>
          <a:xfrm>
            <a:off x="729465" y="791110"/>
            <a:ext cx="1055156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Концепция внешней политики Российской Федерации 2023 года (Указ Президента РФ № 229 от 31 марта 2023 г.):</a:t>
            </a:r>
          </a:p>
          <a:p>
            <a:pPr lvl="1"/>
            <a:r>
              <a:rPr lang="ru-RU" dirty="0"/>
              <a:t>Россия определяется как "самобытное государство-цивилизация, обширная </a:t>
            </a:r>
            <a:r>
              <a:rPr lang="ru-RU" b="1" dirty="0"/>
              <a:t>евразийская</a:t>
            </a:r>
            <a:r>
              <a:rPr lang="ru-RU" dirty="0"/>
              <a:t> и евро-тихоокеанская держава".</a:t>
            </a:r>
          </a:p>
          <a:p>
            <a:pPr lvl="1"/>
            <a:r>
              <a:rPr lang="ru-RU" dirty="0"/>
              <a:t>Впервые вводится региональное направление "Евразийский континент" как отдельный приоритет внешней политики.</a:t>
            </a:r>
          </a:p>
          <a:p>
            <a:r>
              <a:rPr lang="ru-RU" dirty="0"/>
              <a:t>В более ранних Концепциях внешней политики (2016 и ранее) акцент на евразийской интеграции как ключевой задаче.</a:t>
            </a:r>
          </a:p>
          <a:p>
            <a:endParaRPr lang="ru-RU" dirty="0"/>
          </a:p>
          <a:p>
            <a:r>
              <a:rPr lang="ru-RU" dirty="0"/>
              <a:t>Путин часто использует термины "Евразия", "евразийская интеграция" и "Большое евразийское партнерство", подчеркивая практическую реализацию </a:t>
            </a:r>
            <a:r>
              <a:rPr lang="ru-RU" b="1" dirty="0"/>
              <a:t>евразийских идей </a:t>
            </a:r>
            <a:r>
              <a:rPr lang="ru-RU" dirty="0"/>
              <a:t>через экономику, безопасность и многополярность. </a:t>
            </a:r>
          </a:p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F54C6E-FFED-D24B-87BE-EB974058A6DC}"/>
              </a:ext>
            </a:extLst>
          </p:cNvPr>
          <p:cNvSpPr txBox="1"/>
          <p:nvPr/>
        </p:nvSpPr>
        <p:spPr>
          <a:xfrm>
            <a:off x="4649386" y="298488"/>
            <a:ext cx="173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Россия-Евразия</a:t>
            </a:r>
          </a:p>
        </p:txBody>
      </p:sp>
    </p:spTree>
    <p:extLst>
      <p:ext uri="{BB962C8B-B14F-4D97-AF65-F5344CB8AC3E}">
        <p14:creationId xmlns:p14="http://schemas.microsoft.com/office/powerpoint/2010/main" val="1091947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D246705-C029-5F4C-A37E-875D0AEC5A05}"/>
              </a:ext>
            </a:extLst>
          </p:cNvPr>
          <p:cNvSpPr txBox="1"/>
          <p:nvPr/>
        </p:nvSpPr>
        <p:spPr>
          <a:xfrm>
            <a:off x="729465" y="791110"/>
            <a:ext cx="105515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Статья "Новый интеграционный проект для Евразии — будущее, которое рождается сегодня" (газета "Известия", 3 октября 2011 г.):</a:t>
            </a:r>
          </a:p>
          <a:p>
            <a:pPr lvl="1"/>
            <a:r>
              <a:rPr lang="ru-RU" dirty="0"/>
              <a:t>Путин предложил создание </a:t>
            </a:r>
            <a:r>
              <a:rPr lang="ru-RU" b="1" dirty="0"/>
              <a:t>Евразийского союза </a:t>
            </a:r>
            <a:r>
              <a:rPr lang="ru-RU" dirty="0"/>
              <a:t>как мощного наднационального объединения, способного стать одним из полюсов многополярного мира.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ЕАЭС как один из полюсов многополярного мира, центр притяжения для независимых государств.</a:t>
            </a:r>
          </a:p>
          <a:p>
            <a:pPr lvl="1"/>
            <a:r>
              <a:rPr lang="ru-RU" dirty="0"/>
              <a:t>Дальнейшая интеграция на основе декларации "Евразийский экономический путь" до 2045 года.</a:t>
            </a:r>
          </a:p>
          <a:p>
            <a:endParaRPr lang="ru-RU" dirty="0"/>
          </a:p>
          <a:p>
            <a:r>
              <a:rPr lang="ru-RU" dirty="0"/>
              <a:t>Петербургский международный экономический форум (ПМЭФ, 2023 год):</a:t>
            </a:r>
          </a:p>
          <a:p>
            <a:pPr lvl="1"/>
            <a:r>
              <a:rPr lang="ru-RU" dirty="0"/>
              <a:t>"</a:t>
            </a:r>
            <a:r>
              <a:rPr lang="ru-RU" b="1" dirty="0"/>
              <a:t>Евразия</a:t>
            </a:r>
            <a:r>
              <a:rPr lang="ru-RU" dirty="0"/>
              <a:t> становится территорией доверия и развития, где Россия играет объединяющую роль".</a:t>
            </a:r>
          </a:p>
          <a:p>
            <a:endParaRPr lang="ru-RU" dirty="0"/>
          </a:p>
          <a:p>
            <a:r>
              <a:rPr lang="ru-RU" dirty="0"/>
              <a:t>Другие выступления (Валдайский форум, ВЭФ, саммиты ШОС и БРИКС, 2023–2025 годы):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Инициатива Большого евразийского партнерства как гармоничное сочетание ЕАЭС, "Один пояс — один путь" (Китай) и других проектов.</a:t>
            </a:r>
          </a:p>
          <a:p>
            <a:pPr lvl="1"/>
            <a:r>
              <a:rPr lang="ru-RU" b="1" dirty="0"/>
              <a:t>Евразийская</a:t>
            </a:r>
            <a:r>
              <a:rPr lang="ru-RU" dirty="0"/>
              <a:t> интеграция как ответ на глобальные вызовы, укрепление суверенитета и экономической самодостаточности.</a:t>
            </a:r>
          </a:p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F54C6E-FFED-D24B-87BE-EB974058A6DC}"/>
              </a:ext>
            </a:extLst>
          </p:cNvPr>
          <p:cNvSpPr txBox="1"/>
          <p:nvPr/>
        </p:nvSpPr>
        <p:spPr>
          <a:xfrm>
            <a:off x="4649386" y="298488"/>
            <a:ext cx="173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Россия-Евразия</a:t>
            </a:r>
          </a:p>
        </p:txBody>
      </p:sp>
    </p:spTree>
    <p:extLst>
      <p:ext uri="{BB962C8B-B14F-4D97-AF65-F5344CB8AC3E}">
        <p14:creationId xmlns:p14="http://schemas.microsoft.com/office/powerpoint/2010/main" val="211346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D246705-C029-5F4C-A37E-875D0AEC5A05}"/>
              </a:ext>
            </a:extLst>
          </p:cNvPr>
          <p:cNvSpPr txBox="1"/>
          <p:nvPr/>
        </p:nvSpPr>
        <p:spPr>
          <a:xfrm>
            <a:off x="311175" y="343638"/>
            <a:ext cx="727639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Китай</a:t>
            </a:r>
          </a:p>
          <a:p>
            <a:endParaRPr lang="ru-RU" dirty="0"/>
          </a:p>
          <a:p>
            <a:endParaRPr lang="ru-RU" dirty="0"/>
          </a:p>
          <a:p>
            <a:pPr fontAlgn="ctr"/>
            <a:r>
              <a:rPr lang="ru-RU" dirty="0"/>
              <a:t>Си </a:t>
            </a:r>
            <a:r>
              <a:rPr lang="ru-RU" dirty="0" err="1"/>
              <a:t>Цзиньпин</a:t>
            </a:r>
            <a:r>
              <a:rPr lang="ru-RU" dirty="0"/>
              <a:t> и китайская позиция (высокий официальный уровень).1 сентября 2025 г., встреча «ШОС Плюс» / 25-е заседание Совета глав государств Шанхайской организации сотрудничества (</a:t>
            </a:r>
            <a:r>
              <a:rPr lang="ru-RU" dirty="0" err="1"/>
              <a:t>Тяньцзинь</a:t>
            </a:r>
            <a:r>
              <a:rPr lang="ru-RU" dirty="0"/>
              <a:t>, Китай):</a:t>
            </a:r>
          </a:p>
          <a:p>
            <a:pPr fontAlgn="ctr"/>
            <a:br>
              <a:rPr lang="ru-RU" dirty="0"/>
            </a:br>
            <a:r>
              <a:rPr lang="ru-RU" dirty="0"/>
              <a:t>Си </a:t>
            </a:r>
            <a:r>
              <a:rPr lang="ru-RU" dirty="0" err="1"/>
              <a:t>Цзиньпин</a:t>
            </a:r>
            <a:r>
              <a:rPr lang="ru-RU" dirty="0"/>
              <a:t>:</a:t>
            </a:r>
          </a:p>
          <a:p>
            <a:pPr fontAlgn="ctr"/>
            <a:endParaRPr lang="ru-RU" dirty="0"/>
          </a:p>
          <a:p>
            <a:pPr fontAlgn="ctr"/>
            <a:r>
              <a:rPr lang="ru-RU" dirty="0"/>
              <a:t> «Мы должны продолжать решительно выступать против </a:t>
            </a:r>
            <a:r>
              <a:rPr lang="ru-RU" dirty="0" err="1"/>
              <a:t>гегемонизма</a:t>
            </a:r>
            <a:r>
              <a:rPr lang="ru-RU" dirty="0"/>
              <a:t> и политики силы, практиковать истинный </a:t>
            </a:r>
            <a:r>
              <a:rPr lang="ru-RU" dirty="0" err="1"/>
              <a:t>мультилатерализм</a:t>
            </a:r>
            <a:r>
              <a:rPr lang="ru-RU" dirty="0"/>
              <a:t> и стать опорой </a:t>
            </a:r>
            <a:r>
              <a:rPr lang="ru-RU" b="1" dirty="0"/>
              <a:t>в продвижении многополярного мира</a:t>
            </a:r>
            <a:r>
              <a:rPr lang="ru-RU" dirty="0"/>
              <a:t> и большей демократии в международных отношениях»</a:t>
            </a:r>
            <a:br>
              <a:rPr lang="en-GB" dirty="0"/>
            </a:br>
            <a:r>
              <a:rPr lang="ru-RU" dirty="0"/>
              <a:t>Он также призвал защищать равный и упорядоченный </a:t>
            </a:r>
            <a:r>
              <a:rPr lang="ru-RU" dirty="0" err="1"/>
              <a:t>многополярынй</a:t>
            </a:r>
            <a:r>
              <a:rPr lang="ru-RU" dirty="0"/>
              <a:t> мир».</a:t>
            </a:r>
          </a:p>
          <a:p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183D98-91C0-2344-8671-00EB3230C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4418" y="214008"/>
            <a:ext cx="4326726" cy="3480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654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D246705-C029-5F4C-A37E-875D0AEC5A05}"/>
              </a:ext>
            </a:extLst>
          </p:cNvPr>
          <p:cNvSpPr txBox="1"/>
          <p:nvPr/>
        </p:nvSpPr>
        <p:spPr>
          <a:xfrm>
            <a:off x="729466" y="791110"/>
            <a:ext cx="545732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Индия</a:t>
            </a:r>
          </a:p>
          <a:p>
            <a:endParaRPr lang="ru-RU" dirty="0"/>
          </a:p>
          <a:p>
            <a:br>
              <a:rPr lang="ru-RU" dirty="0"/>
            </a:br>
            <a:r>
              <a:rPr lang="ru-RU" dirty="0" err="1"/>
              <a:t>Нарендра</a:t>
            </a:r>
            <a:r>
              <a:rPr lang="ru-RU" dirty="0"/>
              <a:t> </a:t>
            </a:r>
            <a:r>
              <a:rPr lang="ru-RU" dirty="0" err="1"/>
              <a:t>Моди</a:t>
            </a:r>
            <a:r>
              <a:rPr lang="ru-RU" dirty="0"/>
              <a:t>: </a:t>
            </a:r>
          </a:p>
          <a:p>
            <a:endParaRPr lang="ru-RU" dirty="0"/>
          </a:p>
          <a:p>
            <a:r>
              <a:rPr lang="ru-RU" dirty="0"/>
              <a:t>«Сегодня миру нужна новая </a:t>
            </a:r>
            <a:r>
              <a:rPr lang="ru-RU" b="1" dirty="0"/>
              <a:t>многополярная</a:t>
            </a:r>
            <a:r>
              <a:rPr lang="ru-RU" dirty="0"/>
              <a:t> и инклюзивная мировая архитектура. Это должно начаться с всесторонней реформы глобальных институтов».</a:t>
            </a:r>
          </a:p>
          <a:p>
            <a:br>
              <a:rPr lang="ru-RU" dirty="0"/>
            </a:br>
            <a:r>
              <a:rPr lang="ru-RU" dirty="0"/>
              <a:t>«БРИКС вместе с единомышленниками останется в авангарде строительства справедливого и устойчивого </a:t>
            </a:r>
            <a:r>
              <a:rPr lang="ru-RU" b="1" dirty="0"/>
              <a:t>многополярного</a:t>
            </a:r>
            <a:r>
              <a:rPr lang="ru-RU" dirty="0"/>
              <a:t> мирового порядка» </a:t>
            </a:r>
          </a:p>
          <a:p>
            <a:endParaRPr lang="ru-RU" dirty="0"/>
          </a:p>
          <a:p>
            <a:r>
              <a:rPr lang="ru-RU" dirty="0"/>
              <a:t>6 июля 2025 г., 17-й саммит БРИКС (Рио-де-Жанейро, Бразилия), сессия «Мир и безопасность, реформа глобального управления»:</a:t>
            </a:r>
          </a:p>
          <a:p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AD896C-5D5E-2347-B945-3FA8B524B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9007" y="693833"/>
            <a:ext cx="5352993" cy="300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211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D246705-C029-5F4C-A37E-875D0AEC5A05}"/>
              </a:ext>
            </a:extLst>
          </p:cNvPr>
          <p:cNvSpPr txBox="1"/>
          <p:nvPr/>
        </p:nvSpPr>
        <p:spPr>
          <a:xfrm>
            <a:off x="729465" y="791110"/>
            <a:ext cx="713048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Бразилия</a:t>
            </a:r>
          </a:p>
          <a:p>
            <a:endParaRPr lang="ru-RU" dirty="0"/>
          </a:p>
          <a:p>
            <a:pPr fontAlgn="ctr"/>
            <a:r>
              <a:rPr lang="ru-RU" dirty="0" err="1"/>
              <a:t>Лула</a:t>
            </a:r>
            <a:r>
              <a:rPr lang="ru-RU" dirty="0"/>
              <a:t> последовательно продвигает «</a:t>
            </a:r>
            <a:r>
              <a:rPr lang="ru-RU" b="1" dirty="0"/>
              <a:t>кооперативную многополярность</a:t>
            </a:r>
            <a:r>
              <a:rPr lang="ru-RU" dirty="0"/>
              <a:t>» как альтернативу доминированию.</a:t>
            </a:r>
          </a:p>
          <a:p>
            <a:pPr fontAlgn="ctr"/>
            <a:br>
              <a:rPr lang="ru-RU" dirty="0"/>
            </a:br>
            <a:r>
              <a:rPr lang="ru-RU" dirty="0"/>
              <a:t>Президент Бразилии Луис </a:t>
            </a:r>
            <a:r>
              <a:rPr lang="ru-RU" dirty="0" err="1"/>
              <a:t>Инасиу</a:t>
            </a:r>
            <a:r>
              <a:rPr lang="ru-RU" dirty="0"/>
              <a:t> </a:t>
            </a:r>
            <a:r>
              <a:rPr lang="ru-RU" dirty="0" err="1"/>
              <a:t>Лула</a:t>
            </a:r>
            <a:r>
              <a:rPr lang="ru-RU" dirty="0"/>
              <a:t> да </a:t>
            </a:r>
            <a:r>
              <a:rPr lang="ru-RU" dirty="0" err="1"/>
              <a:t>Силва</a:t>
            </a:r>
            <a:r>
              <a:rPr lang="ru-RU" dirty="0"/>
              <a:t>: </a:t>
            </a:r>
          </a:p>
          <a:p>
            <a:pPr fontAlgn="ctr"/>
            <a:endParaRPr lang="ru-RU" dirty="0"/>
          </a:p>
          <a:p>
            <a:pPr fontAlgn="ctr"/>
            <a:r>
              <a:rPr lang="ru-RU" dirty="0"/>
              <a:t>«БРИКС — наследник Движения неприсоединения. … Если международное управление не отражает новую </a:t>
            </a:r>
            <a:r>
              <a:rPr lang="ru-RU" b="1" dirty="0"/>
              <a:t>многополярную реальность </a:t>
            </a:r>
            <a:r>
              <a:rPr lang="en-GB" dirty="0"/>
              <a:t>XXI </a:t>
            </a:r>
            <a:r>
              <a:rPr lang="ru-RU" dirty="0"/>
              <a:t>века, то именно БРИКС должен способствовать её обновлению» </a:t>
            </a:r>
          </a:p>
          <a:p>
            <a:pPr fontAlgn="ctr"/>
            <a:endParaRPr lang="ru-RU" dirty="0"/>
          </a:p>
          <a:p>
            <a:pPr fontAlgn="ctr"/>
            <a:r>
              <a:rPr lang="ru-RU" dirty="0"/>
              <a:t>Он также говорил о закладке основ «обновлённой системы управления» и «новой многополярной реальности для </a:t>
            </a:r>
            <a:r>
              <a:rPr lang="en-GB" dirty="0"/>
              <a:t>XXI </a:t>
            </a:r>
            <a:r>
              <a:rPr lang="ru-RU" dirty="0"/>
              <a:t>века». </a:t>
            </a:r>
          </a:p>
          <a:p>
            <a:r>
              <a:rPr lang="ru-RU" dirty="0"/>
              <a:t> </a:t>
            </a:r>
          </a:p>
          <a:p>
            <a:endParaRPr lang="ru-RU" dirty="0"/>
          </a:p>
          <a:p>
            <a:r>
              <a:rPr lang="ru-RU" dirty="0"/>
              <a:t>6 июля 2025 г., открытие 17-го саммита БРИКС (Рио-де-Жанейро):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39A6FB-C80E-5947-98BF-9E334D355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8277" y="491376"/>
            <a:ext cx="3187988" cy="408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1845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D246705-C029-5F4C-A37E-875D0AEC5A05}"/>
              </a:ext>
            </a:extLst>
          </p:cNvPr>
          <p:cNvSpPr txBox="1"/>
          <p:nvPr/>
        </p:nvSpPr>
        <p:spPr>
          <a:xfrm>
            <a:off x="729465" y="791110"/>
            <a:ext cx="1055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Исламский мир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80530F-DD1C-CA4D-ABA5-B90457208555}"/>
              </a:ext>
            </a:extLst>
          </p:cNvPr>
          <p:cNvSpPr txBox="1"/>
          <p:nvPr/>
        </p:nvSpPr>
        <p:spPr>
          <a:xfrm>
            <a:off x="486273" y="1575881"/>
            <a:ext cx="500985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ru-RU" dirty="0"/>
            </a:br>
            <a:r>
              <a:rPr lang="ru-RU" dirty="0" err="1"/>
              <a:t>Пезешкиан</a:t>
            </a:r>
            <a:r>
              <a:rPr lang="ru-RU" dirty="0"/>
              <a:t> (Иран) назвал ШОС «столпом </a:t>
            </a:r>
            <a:r>
              <a:rPr lang="ru-RU" b="1" dirty="0"/>
              <a:t>многополярности</a:t>
            </a:r>
            <a:r>
              <a:rPr lang="ru-RU" dirty="0"/>
              <a:t>». 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Сентябрь 2025 г., выступление президента Ирана </a:t>
            </a:r>
            <a:r>
              <a:rPr lang="ru-RU" dirty="0" err="1"/>
              <a:t>Масуда</a:t>
            </a:r>
            <a:r>
              <a:rPr lang="ru-RU" dirty="0"/>
              <a:t> </a:t>
            </a:r>
            <a:r>
              <a:rPr lang="ru-RU" dirty="0" err="1"/>
              <a:t>Пезешкиана</a:t>
            </a:r>
            <a:r>
              <a:rPr lang="ru-RU" dirty="0"/>
              <a:t> на заседании Совета глав государств ШОС (</a:t>
            </a:r>
            <a:r>
              <a:rPr lang="ru-RU" dirty="0" err="1"/>
              <a:t>Тяньцзинь</a:t>
            </a:r>
            <a:r>
              <a:rPr lang="ru-RU" dirty="0"/>
              <a:t>, Китай):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Иран видит ШОС и БРИКС как ключевые платформы для продвижения многополярного порядка, снижения зависимости от Запада и укрепления сотрудничества Глобального Юга.</a:t>
            </a:r>
          </a:p>
          <a:p>
            <a:endParaRPr lang="ru-R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730404-6B7B-4744-9B7F-004D40DA1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1305" y="490166"/>
            <a:ext cx="3528303" cy="470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558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D246705-C029-5F4C-A37E-875D0AEC5A05}"/>
              </a:ext>
            </a:extLst>
          </p:cNvPr>
          <p:cNvSpPr txBox="1"/>
          <p:nvPr/>
        </p:nvSpPr>
        <p:spPr>
          <a:xfrm>
            <a:off x="729465" y="791109"/>
            <a:ext cx="617717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Африка</a:t>
            </a:r>
          </a:p>
          <a:p>
            <a:endParaRPr lang="ru-RU" dirty="0"/>
          </a:p>
          <a:p>
            <a:pPr fontAlgn="ctr"/>
            <a:br>
              <a:rPr lang="ru-RU" dirty="0"/>
            </a:br>
            <a:r>
              <a:rPr lang="ru-RU" dirty="0"/>
              <a:t>Президент ЮАР </a:t>
            </a:r>
            <a:r>
              <a:rPr lang="ru-RU" dirty="0" err="1"/>
              <a:t>Сирил</a:t>
            </a:r>
            <a:r>
              <a:rPr lang="ru-RU" dirty="0"/>
              <a:t> </a:t>
            </a:r>
            <a:r>
              <a:rPr lang="ru-RU" dirty="0" err="1"/>
              <a:t>Рамафоса</a:t>
            </a:r>
            <a:r>
              <a:rPr lang="ru-RU" dirty="0"/>
              <a:t>: «Происходит сдвиг от униполярного к многополярному миру» («</a:t>
            </a:r>
            <a:r>
              <a:rPr lang="en-GB" dirty="0"/>
              <a:t>There is a shift from a unipolar to a multipolar world»). </a:t>
            </a:r>
          </a:p>
          <a:p>
            <a:endParaRPr lang="ru-RU" dirty="0"/>
          </a:p>
          <a:p>
            <a:r>
              <a:rPr lang="ru-RU" dirty="0"/>
              <a:t>8 сентября 2025 г., чрезвычайная встреча лидеров БРИКС (онлайн/виртуально): </a:t>
            </a:r>
          </a:p>
          <a:p>
            <a:endParaRPr lang="ru-RU" dirty="0"/>
          </a:p>
          <a:p>
            <a:r>
              <a:rPr lang="ru-RU" dirty="0"/>
              <a:t>Африканский союз и его лидеры (включая </a:t>
            </a:r>
            <a:r>
              <a:rPr lang="ru-RU" dirty="0" err="1"/>
              <a:t>Рамафосу</a:t>
            </a:r>
            <a:r>
              <a:rPr lang="ru-RU" dirty="0"/>
              <a:t>) регулярно требуют реформы глобального управления и большей представленности Глобального Юга в многополярном порядке.</a:t>
            </a:r>
          </a:p>
          <a:p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365FDE-98AE-A24F-9A56-C6D04E66D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5310" y="437745"/>
            <a:ext cx="3140311" cy="418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1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D246705-C029-5F4C-A37E-875D0AEC5A05}"/>
              </a:ext>
            </a:extLst>
          </p:cNvPr>
          <p:cNvSpPr txBox="1"/>
          <p:nvPr/>
        </p:nvSpPr>
        <p:spPr>
          <a:xfrm>
            <a:off x="748920" y="1997340"/>
            <a:ext cx="10551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Российская Федерации о многополярности</a:t>
            </a:r>
          </a:p>
        </p:txBody>
      </p:sp>
    </p:spTree>
    <p:extLst>
      <p:ext uri="{BB962C8B-B14F-4D97-AF65-F5344CB8AC3E}">
        <p14:creationId xmlns:p14="http://schemas.microsoft.com/office/powerpoint/2010/main" val="2728776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Гептархия. 7 Цивилизаций</a:t>
            </a: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205A996E-0A15-704F-BB62-58D37D535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91" y="1853248"/>
            <a:ext cx="8781394" cy="4367048"/>
          </a:xfrm>
        </p:spPr>
      </p:pic>
      <p:sp>
        <p:nvSpPr>
          <p:cNvPr id="10" name="Freeform 9">
            <a:extLst>
              <a:ext uri="{FF2B5EF4-FFF2-40B4-BE49-F238E27FC236}">
                <a16:creationId xmlns:a16="http://schemas.microsoft.com/office/drawing/2014/main" id="{E2606E5E-5CA8-EF4C-99D8-280985053166}"/>
              </a:ext>
            </a:extLst>
          </p:cNvPr>
          <p:cNvSpPr/>
          <p:nvPr/>
        </p:nvSpPr>
        <p:spPr>
          <a:xfrm>
            <a:off x="1147864" y="1857983"/>
            <a:ext cx="3715966" cy="1741251"/>
          </a:xfrm>
          <a:custGeom>
            <a:avLst/>
            <a:gdLst>
              <a:gd name="connsiteX0" fmla="*/ 437745 w 3715966"/>
              <a:gd name="connsiteY0" fmla="*/ 116732 h 1741251"/>
              <a:gd name="connsiteX1" fmla="*/ 437745 w 3715966"/>
              <a:gd name="connsiteY1" fmla="*/ 116732 h 1741251"/>
              <a:gd name="connsiteX2" fmla="*/ 554476 w 3715966"/>
              <a:gd name="connsiteY2" fmla="*/ 107004 h 1741251"/>
              <a:gd name="connsiteX3" fmla="*/ 583659 w 3715966"/>
              <a:gd name="connsiteY3" fmla="*/ 97277 h 1741251"/>
              <a:gd name="connsiteX4" fmla="*/ 622570 w 3715966"/>
              <a:gd name="connsiteY4" fmla="*/ 87549 h 1741251"/>
              <a:gd name="connsiteX5" fmla="*/ 758757 w 3715966"/>
              <a:gd name="connsiteY5" fmla="*/ 58366 h 1741251"/>
              <a:gd name="connsiteX6" fmla="*/ 826851 w 3715966"/>
              <a:gd name="connsiteY6" fmla="*/ 29183 h 1741251"/>
              <a:gd name="connsiteX7" fmla="*/ 865762 w 3715966"/>
              <a:gd name="connsiteY7" fmla="*/ 19455 h 1741251"/>
              <a:gd name="connsiteX8" fmla="*/ 924127 w 3715966"/>
              <a:gd name="connsiteY8" fmla="*/ 0 h 1741251"/>
              <a:gd name="connsiteX9" fmla="*/ 1108953 w 3715966"/>
              <a:gd name="connsiteY9" fmla="*/ 9728 h 1741251"/>
              <a:gd name="connsiteX10" fmla="*/ 1225685 w 3715966"/>
              <a:gd name="connsiteY10" fmla="*/ 38911 h 1741251"/>
              <a:gd name="connsiteX11" fmla="*/ 1274323 w 3715966"/>
              <a:gd name="connsiteY11" fmla="*/ 48638 h 1741251"/>
              <a:gd name="connsiteX12" fmla="*/ 1332689 w 3715966"/>
              <a:gd name="connsiteY12" fmla="*/ 68094 h 1741251"/>
              <a:gd name="connsiteX13" fmla="*/ 1361872 w 3715966"/>
              <a:gd name="connsiteY13" fmla="*/ 77821 h 1741251"/>
              <a:gd name="connsiteX14" fmla="*/ 1507787 w 3715966"/>
              <a:gd name="connsiteY14" fmla="*/ 126460 h 1741251"/>
              <a:gd name="connsiteX15" fmla="*/ 1536970 w 3715966"/>
              <a:gd name="connsiteY15" fmla="*/ 136187 h 1741251"/>
              <a:gd name="connsiteX16" fmla="*/ 1566153 w 3715966"/>
              <a:gd name="connsiteY16" fmla="*/ 145915 h 1741251"/>
              <a:gd name="connsiteX17" fmla="*/ 1673157 w 3715966"/>
              <a:gd name="connsiteY17" fmla="*/ 136187 h 1741251"/>
              <a:gd name="connsiteX18" fmla="*/ 1760706 w 3715966"/>
              <a:gd name="connsiteY18" fmla="*/ 126460 h 1741251"/>
              <a:gd name="connsiteX19" fmla="*/ 1887166 w 3715966"/>
              <a:gd name="connsiteY19" fmla="*/ 116732 h 1741251"/>
              <a:gd name="connsiteX20" fmla="*/ 2023353 w 3715966"/>
              <a:gd name="connsiteY20" fmla="*/ 77821 h 1741251"/>
              <a:gd name="connsiteX21" fmla="*/ 2081719 w 3715966"/>
              <a:gd name="connsiteY21" fmla="*/ 58366 h 1741251"/>
              <a:gd name="connsiteX22" fmla="*/ 2149813 w 3715966"/>
              <a:gd name="connsiteY22" fmla="*/ 29183 h 1741251"/>
              <a:gd name="connsiteX23" fmla="*/ 2276272 w 3715966"/>
              <a:gd name="connsiteY23" fmla="*/ 38911 h 1741251"/>
              <a:gd name="connsiteX24" fmla="*/ 2305455 w 3715966"/>
              <a:gd name="connsiteY24" fmla="*/ 48638 h 1741251"/>
              <a:gd name="connsiteX25" fmla="*/ 2354093 w 3715966"/>
              <a:gd name="connsiteY25" fmla="*/ 58366 h 1741251"/>
              <a:gd name="connsiteX26" fmla="*/ 2412459 w 3715966"/>
              <a:gd name="connsiteY26" fmla="*/ 68094 h 1741251"/>
              <a:gd name="connsiteX27" fmla="*/ 2451370 w 3715966"/>
              <a:gd name="connsiteY27" fmla="*/ 77821 h 1741251"/>
              <a:gd name="connsiteX28" fmla="*/ 2519464 w 3715966"/>
              <a:gd name="connsiteY28" fmla="*/ 87549 h 1741251"/>
              <a:gd name="connsiteX29" fmla="*/ 2616740 w 3715966"/>
              <a:gd name="connsiteY29" fmla="*/ 107004 h 1741251"/>
              <a:gd name="connsiteX30" fmla="*/ 2723745 w 3715966"/>
              <a:gd name="connsiteY30" fmla="*/ 77821 h 1741251"/>
              <a:gd name="connsiteX31" fmla="*/ 2811293 w 3715966"/>
              <a:gd name="connsiteY31" fmla="*/ 58366 h 1741251"/>
              <a:gd name="connsiteX32" fmla="*/ 2840476 w 3715966"/>
              <a:gd name="connsiteY32" fmla="*/ 48638 h 1741251"/>
              <a:gd name="connsiteX33" fmla="*/ 2986391 w 3715966"/>
              <a:gd name="connsiteY33" fmla="*/ 58366 h 1741251"/>
              <a:gd name="connsiteX34" fmla="*/ 3229583 w 3715966"/>
              <a:gd name="connsiteY34" fmla="*/ 68094 h 1741251"/>
              <a:gd name="connsiteX35" fmla="*/ 3307404 w 3715966"/>
              <a:gd name="connsiteY35" fmla="*/ 87549 h 1741251"/>
              <a:gd name="connsiteX36" fmla="*/ 3346315 w 3715966"/>
              <a:gd name="connsiteY36" fmla="*/ 97277 h 1741251"/>
              <a:gd name="connsiteX37" fmla="*/ 3511685 w 3715966"/>
              <a:gd name="connsiteY37" fmla="*/ 107004 h 1741251"/>
              <a:gd name="connsiteX38" fmla="*/ 3579779 w 3715966"/>
              <a:gd name="connsiteY38" fmla="*/ 116732 h 1741251"/>
              <a:gd name="connsiteX39" fmla="*/ 3638145 w 3715966"/>
              <a:gd name="connsiteY39" fmla="*/ 136187 h 1741251"/>
              <a:gd name="connsiteX40" fmla="*/ 3686783 w 3715966"/>
              <a:gd name="connsiteY40" fmla="*/ 184826 h 1741251"/>
              <a:gd name="connsiteX41" fmla="*/ 3715966 w 3715966"/>
              <a:gd name="connsiteY41" fmla="*/ 243191 h 1741251"/>
              <a:gd name="connsiteX42" fmla="*/ 3706238 w 3715966"/>
              <a:gd name="connsiteY42" fmla="*/ 321013 h 1741251"/>
              <a:gd name="connsiteX43" fmla="*/ 3686783 w 3715966"/>
              <a:gd name="connsiteY43" fmla="*/ 350196 h 1741251"/>
              <a:gd name="connsiteX44" fmla="*/ 3453319 w 3715966"/>
              <a:gd name="connsiteY44" fmla="*/ 379379 h 1741251"/>
              <a:gd name="connsiteX45" fmla="*/ 3394953 w 3715966"/>
              <a:gd name="connsiteY45" fmla="*/ 389106 h 1741251"/>
              <a:gd name="connsiteX46" fmla="*/ 3365770 w 3715966"/>
              <a:gd name="connsiteY46" fmla="*/ 398834 h 1741251"/>
              <a:gd name="connsiteX47" fmla="*/ 3268493 w 3715966"/>
              <a:gd name="connsiteY47" fmla="*/ 418289 h 1741251"/>
              <a:gd name="connsiteX48" fmla="*/ 3239310 w 3715966"/>
              <a:gd name="connsiteY48" fmla="*/ 428017 h 1741251"/>
              <a:gd name="connsiteX49" fmla="*/ 3151762 w 3715966"/>
              <a:gd name="connsiteY49" fmla="*/ 466928 h 1741251"/>
              <a:gd name="connsiteX50" fmla="*/ 3083668 w 3715966"/>
              <a:gd name="connsiteY50" fmla="*/ 486383 h 1741251"/>
              <a:gd name="connsiteX51" fmla="*/ 3025302 w 3715966"/>
              <a:gd name="connsiteY51" fmla="*/ 505838 h 1741251"/>
              <a:gd name="connsiteX52" fmla="*/ 2996119 w 3715966"/>
              <a:gd name="connsiteY52" fmla="*/ 515566 h 1741251"/>
              <a:gd name="connsiteX53" fmla="*/ 2966936 w 3715966"/>
              <a:gd name="connsiteY53" fmla="*/ 535021 h 1741251"/>
              <a:gd name="connsiteX54" fmla="*/ 2957208 w 3715966"/>
              <a:gd name="connsiteY54" fmla="*/ 564204 h 1741251"/>
              <a:gd name="connsiteX55" fmla="*/ 2869659 w 3715966"/>
              <a:gd name="connsiteY55" fmla="*/ 642026 h 1741251"/>
              <a:gd name="connsiteX56" fmla="*/ 2850204 w 3715966"/>
              <a:gd name="connsiteY56" fmla="*/ 671208 h 1741251"/>
              <a:gd name="connsiteX57" fmla="*/ 2830749 w 3715966"/>
              <a:gd name="connsiteY57" fmla="*/ 690664 h 1741251"/>
              <a:gd name="connsiteX58" fmla="*/ 2801566 w 3715966"/>
              <a:gd name="connsiteY58" fmla="*/ 729574 h 1741251"/>
              <a:gd name="connsiteX59" fmla="*/ 2743200 w 3715966"/>
              <a:gd name="connsiteY59" fmla="*/ 787940 h 1741251"/>
              <a:gd name="connsiteX60" fmla="*/ 2684834 w 3715966"/>
              <a:gd name="connsiteY60" fmla="*/ 856034 h 1741251"/>
              <a:gd name="connsiteX61" fmla="*/ 2645923 w 3715966"/>
              <a:gd name="connsiteY61" fmla="*/ 933855 h 1741251"/>
              <a:gd name="connsiteX62" fmla="*/ 2616740 w 3715966"/>
              <a:gd name="connsiteY62" fmla="*/ 953311 h 1741251"/>
              <a:gd name="connsiteX63" fmla="*/ 2577830 w 3715966"/>
              <a:gd name="connsiteY63" fmla="*/ 972766 h 1741251"/>
              <a:gd name="connsiteX64" fmla="*/ 2538919 w 3715966"/>
              <a:gd name="connsiteY64" fmla="*/ 1001949 h 1741251"/>
              <a:gd name="connsiteX65" fmla="*/ 2500008 w 3715966"/>
              <a:gd name="connsiteY65" fmla="*/ 1021404 h 1741251"/>
              <a:gd name="connsiteX66" fmla="*/ 2393004 w 3715966"/>
              <a:gd name="connsiteY66" fmla="*/ 1099226 h 1741251"/>
              <a:gd name="connsiteX67" fmla="*/ 2344366 w 3715966"/>
              <a:gd name="connsiteY67" fmla="*/ 1128408 h 1741251"/>
              <a:gd name="connsiteX68" fmla="*/ 2276272 w 3715966"/>
              <a:gd name="connsiteY68" fmla="*/ 1196502 h 1741251"/>
              <a:gd name="connsiteX69" fmla="*/ 2217906 w 3715966"/>
              <a:gd name="connsiteY69" fmla="*/ 1245140 h 1741251"/>
              <a:gd name="connsiteX70" fmla="*/ 2178996 w 3715966"/>
              <a:gd name="connsiteY70" fmla="*/ 1293779 h 1741251"/>
              <a:gd name="connsiteX71" fmla="*/ 2159540 w 3715966"/>
              <a:gd name="connsiteY71" fmla="*/ 1313234 h 1741251"/>
              <a:gd name="connsiteX72" fmla="*/ 2110902 w 3715966"/>
              <a:gd name="connsiteY72" fmla="*/ 1371600 h 1741251"/>
              <a:gd name="connsiteX73" fmla="*/ 2023353 w 3715966"/>
              <a:gd name="connsiteY73" fmla="*/ 1391055 h 1741251"/>
              <a:gd name="connsiteX74" fmla="*/ 1916349 w 3715966"/>
              <a:gd name="connsiteY74" fmla="*/ 1420238 h 1741251"/>
              <a:gd name="connsiteX75" fmla="*/ 1896893 w 3715966"/>
              <a:gd name="connsiteY75" fmla="*/ 1439694 h 1741251"/>
              <a:gd name="connsiteX76" fmla="*/ 1867710 w 3715966"/>
              <a:gd name="connsiteY76" fmla="*/ 1459149 h 1741251"/>
              <a:gd name="connsiteX77" fmla="*/ 1799617 w 3715966"/>
              <a:gd name="connsiteY77" fmla="*/ 1536970 h 1741251"/>
              <a:gd name="connsiteX78" fmla="*/ 1760706 w 3715966"/>
              <a:gd name="connsiteY78" fmla="*/ 1546698 h 1741251"/>
              <a:gd name="connsiteX79" fmla="*/ 1731523 w 3715966"/>
              <a:gd name="connsiteY79" fmla="*/ 1556426 h 1741251"/>
              <a:gd name="connsiteX80" fmla="*/ 1663430 w 3715966"/>
              <a:gd name="connsiteY80" fmla="*/ 1575881 h 1741251"/>
              <a:gd name="connsiteX81" fmla="*/ 1634247 w 3715966"/>
              <a:gd name="connsiteY81" fmla="*/ 1595336 h 1741251"/>
              <a:gd name="connsiteX82" fmla="*/ 1595336 w 3715966"/>
              <a:gd name="connsiteY82" fmla="*/ 1634247 h 1741251"/>
              <a:gd name="connsiteX83" fmla="*/ 1488332 w 3715966"/>
              <a:gd name="connsiteY83" fmla="*/ 1663430 h 1741251"/>
              <a:gd name="connsiteX84" fmla="*/ 1284051 w 3715966"/>
              <a:gd name="connsiteY84" fmla="*/ 1673157 h 1741251"/>
              <a:gd name="connsiteX85" fmla="*/ 1254868 w 3715966"/>
              <a:gd name="connsiteY85" fmla="*/ 1682885 h 1741251"/>
              <a:gd name="connsiteX86" fmla="*/ 1225685 w 3715966"/>
              <a:gd name="connsiteY86" fmla="*/ 1741251 h 1741251"/>
              <a:gd name="connsiteX87" fmla="*/ 963038 w 3715966"/>
              <a:gd name="connsiteY87" fmla="*/ 1731523 h 1741251"/>
              <a:gd name="connsiteX88" fmla="*/ 914400 w 3715966"/>
              <a:gd name="connsiteY88" fmla="*/ 1653702 h 1741251"/>
              <a:gd name="connsiteX89" fmla="*/ 894945 w 3715966"/>
              <a:gd name="connsiteY89" fmla="*/ 1595336 h 1741251"/>
              <a:gd name="connsiteX90" fmla="*/ 885217 w 3715966"/>
              <a:gd name="connsiteY90" fmla="*/ 1566153 h 1741251"/>
              <a:gd name="connsiteX91" fmla="*/ 846306 w 3715966"/>
              <a:gd name="connsiteY91" fmla="*/ 1517515 h 1741251"/>
              <a:gd name="connsiteX92" fmla="*/ 787940 w 3715966"/>
              <a:gd name="connsiteY92" fmla="*/ 1498060 h 1741251"/>
              <a:gd name="connsiteX93" fmla="*/ 603115 w 3715966"/>
              <a:gd name="connsiteY93" fmla="*/ 1478604 h 1741251"/>
              <a:gd name="connsiteX94" fmla="*/ 466927 w 3715966"/>
              <a:gd name="connsiteY94" fmla="*/ 1439694 h 1741251"/>
              <a:gd name="connsiteX95" fmla="*/ 408562 w 3715966"/>
              <a:gd name="connsiteY95" fmla="*/ 1420238 h 1741251"/>
              <a:gd name="connsiteX96" fmla="*/ 379379 w 3715966"/>
              <a:gd name="connsiteY96" fmla="*/ 1410511 h 1741251"/>
              <a:gd name="connsiteX97" fmla="*/ 340468 w 3715966"/>
              <a:gd name="connsiteY97" fmla="*/ 1391055 h 1741251"/>
              <a:gd name="connsiteX98" fmla="*/ 282102 w 3715966"/>
              <a:gd name="connsiteY98" fmla="*/ 1342417 h 1741251"/>
              <a:gd name="connsiteX99" fmla="*/ 252919 w 3715966"/>
              <a:gd name="connsiteY99" fmla="*/ 1322962 h 1741251"/>
              <a:gd name="connsiteX100" fmla="*/ 214008 w 3715966"/>
              <a:gd name="connsiteY100" fmla="*/ 1274323 h 1741251"/>
              <a:gd name="connsiteX101" fmla="*/ 204281 w 3715966"/>
              <a:gd name="connsiteY101" fmla="*/ 1235413 h 1741251"/>
              <a:gd name="connsiteX102" fmla="*/ 175098 w 3715966"/>
              <a:gd name="connsiteY102" fmla="*/ 1167319 h 1741251"/>
              <a:gd name="connsiteX103" fmla="*/ 165370 w 3715966"/>
              <a:gd name="connsiteY103" fmla="*/ 1118681 h 1741251"/>
              <a:gd name="connsiteX104" fmla="*/ 155642 w 3715966"/>
              <a:gd name="connsiteY104" fmla="*/ 1089498 h 1741251"/>
              <a:gd name="connsiteX105" fmla="*/ 145915 w 3715966"/>
              <a:gd name="connsiteY105" fmla="*/ 1050587 h 1741251"/>
              <a:gd name="connsiteX106" fmla="*/ 136187 w 3715966"/>
              <a:gd name="connsiteY106" fmla="*/ 1001949 h 1741251"/>
              <a:gd name="connsiteX107" fmla="*/ 116732 w 3715966"/>
              <a:gd name="connsiteY107" fmla="*/ 963038 h 1741251"/>
              <a:gd name="connsiteX108" fmla="*/ 77821 w 3715966"/>
              <a:gd name="connsiteY108" fmla="*/ 875489 h 1741251"/>
              <a:gd name="connsiteX109" fmla="*/ 48638 w 3715966"/>
              <a:gd name="connsiteY109" fmla="*/ 836579 h 1741251"/>
              <a:gd name="connsiteX110" fmla="*/ 38910 w 3715966"/>
              <a:gd name="connsiteY110" fmla="*/ 807396 h 1741251"/>
              <a:gd name="connsiteX111" fmla="*/ 0 w 3715966"/>
              <a:gd name="connsiteY111" fmla="*/ 739302 h 1741251"/>
              <a:gd name="connsiteX112" fmla="*/ 19455 w 3715966"/>
              <a:gd name="connsiteY112" fmla="*/ 642026 h 1741251"/>
              <a:gd name="connsiteX113" fmla="*/ 29183 w 3715966"/>
              <a:gd name="connsiteY113" fmla="*/ 496111 h 1741251"/>
              <a:gd name="connsiteX114" fmla="*/ 38910 w 3715966"/>
              <a:gd name="connsiteY114" fmla="*/ 437745 h 1741251"/>
              <a:gd name="connsiteX115" fmla="*/ 48638 w 3715966"/>
              <a:gd name="connsiteY115" fmla="*/ 369651 h 1741251"/>
              <a:gd name="connsiteX116" fmla="*/ 68093 w 3715966"/>
              <a:gd name="connsiteY116" fmla="*/ 282102 h 1741251"/>
              <a:gd name="connsiteX117" fmla="*/ 77821 w 3715966"/>
              <a:gd name="connsiteY117" fmla="*/ 252919 h 1741251"/>
              <a:gd name="connsiteX118" fmla="*/ 136187 w 3715966"/>
              <a:gd name="connsiteY118" fmla="*/ 204281 h 1741251"/>
              <a:gd name="connsiteX119" fmla="*/ 165370 w 3715966"/>
              <a:gd name="connsiteY119" fmla="*/ 175098 h 1741251"/>
              <a:gd name="connsiteX120" fmla="*/ 252919 w 3715966"/>
              <a:gd name="connsiteY120" fmla="*/ 145915 h 1741251"/>
              <a:gd name="connsiteX121" fmla="*/ 437745 w 3715966"/>
              <a:gd name="connsiteY121" fmla="*/ 116732 h 174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715966" h="1741251">
                <a:moveTo>
                  <a:pt x="437745" y="116732"/>
                </a:moveTo>
                <a:lnTo>
                  <a:pt x="437745" y="116732"/>
                </a:lnTo>
                <a:cubicBezTo>
                  <a:pt x="476655" y="113489"/>
                  <a:pt x="515773" y="112164"/>
                  <a:pt x="554476" y="107004"/>
                </a:cubicBezTo>
                <a:cubicBezTo>
                  <a:pt x="564640" y="105649"/>
                  <a:pt x="573800" y="100094"/>
                  <a:pt x="583659" y="97277"/>
                </a:cubicBezTo>
                <a:cubicBezTo>
                  <a:pt x="596514" y="93604"/>
                  <a:pt x="609497" y="90350"/>
                  <a:pt x="622570" y="87549"/>
                </a:cubicBezTo>
                <a:cubicBezTo>
                  <a:pt x="667257" y="77973"/>
                  <a:pt x="714329" y="71060"/>
                  <a:pt x="758757" y="58366"/>
                </a:cubicBezTo>
                <a:cubicBezTo>
                  <a:pt x="826396" y="39040"/>
                  <a:pt x="743839" y="60312"/>
                  <a:pt x="826851" y="29183"/>
                </a:cubicBezTo>
                <a:cubicBezTo>
                  <a:pt x="839369" y="24489"/>
                  <a:pt x="852956" y="23297"/>
                  <a:pt x="865762" y="19455"/>
                </a:cubicBezTo>
                <a:cubicBezTo>
                  <a:pt x="885404" y="13562"/>
                  <a:pt x="924127" y="0"/>
                  <a:pt x="924127" y="0"/>
                </a:cubicBezTo>
                <a:cubicBezTo>
                  <a:pt x="985736" y="3243"/>
                  <a:pt x="1047456" y="4808"/>
                  <a:pt x="1108953" y="9728"/>
                </a:cubicBezTo>
                <a:cubicBezTo>
                  <a:pt x="1213175" y="18066"/>
                  <a:pt x="1121961" y="18167"/>
                  <a:pt x="1225685" y="38911"/>
                </a:cubicBezTo>
                <a:cubicBezTo>
                  <a:pt x="1241898" y="42153"/>
                  <a:pt x="1258372" y="44288"/>
                  <a:pt x="1274323" y="48638"/>
                </a:cubicBezTo>
                <a:cubicBezTo>
                  <a:pt x="1294108" y="54034"/>
                  <a:pt x="1313234" y="61609"/>
                  <a:pt x="1332689" y="68094"/>
                </a:cubicBezTo>
                <a:lnTo>
                  <a:pt x="1361872" y="77821"/>
                </a:lnTo>
                <a:lnTo>
                  <a:pt x="1507787" y="126460"/>
                </a:lnTo>
                <a:lnTo>
                  <a:pt x="1536970" y="136187"/>
                </a:lnTo>
                <a:lnTo>
                  <a:pt x="1566153" y="145915"/>
                </a:lnTo>
                <a:lnTo>
                  <a:pt x="1673157" y="136187"/>
                </a:lnTo>
                <a:cubicBezTo>
                  <a:pt x="1702374" y="133265"/>
                  <a:pt x="1731464" y="129118"/>
                  <a:pt x="1760706" y="126460"/>
                </a:cubicBezTo>
                <a:cubicBezTo>
                  <a:pt x="1802810" y="122632"/>
                  <a:pt x="1845013" y="119975"/>
                  <a:pt x="1887166" y="116732"/>
                </a:cubicBezTo>
                <a:cubicBezTo>
                  <a:pt x="1984897" y="92299"/>
                  <a:pt x="1939609" y="105736"/>
                  <a:pt x="2023353" y="77821"/>
                </a:cubicBezTo>
                <a:cubicBezTo>
                  <a:pt x="2023358" y="77819"/>
                  <a:pt x="2081715" y="58369"/>
                  <a:pt x="2081719" y="58366"/>
                </a:cubicBezTo>
                <a:cubicBezTo>
                  <a:pt x="2122026" y="31495"/>
                  <a:pt x="2099560" y="41747"/>
                  <a:pt x="2149813" y="29183"/>
                </a:cubicBezTo>
                <a:cubicBezTo>
                  <a:pt x="2191966" y="32426"/>
                  <a:pt x="2234321" y="33667"/>
                  <a:pt x="2276272" y="38911"/>
                </a:cubicBezTo>
                <a:cubicBezTo>
                  <a:pt x="2286447" y="40183"/>
                  <a:pt x="2295507" y="46151"/>
                  <a:pt x="2305455" y="48638"/>
                </a:cubicBezTo>
                <a:cubicBezTo>
                  <a:pt x="2321495" y="52648"/>
                  <a:pt x="2337826" y="55408"/>
                  <a:pt x="2354093" y="58366"/>
                </a:cubicBezTo>
                <a:cubicBezTo>
                  <a:pt x="2373499" y="61894"/>
                  <a:pt x="2393118" y="64226"/>
                  <a:pt x="2412459" y="68094"/>
                </a:cubicBezTo>
                <a:cubicBezTo>
                  <a:pt x="2425569" y="70716"/>
                  <a:pt x="2438216" y="75429"/>
                  <a:pt x="2451370" y="77821"/>
                </a:cubicBezTo>
                <a:cubicBezTo>
                  <a:pt x="2473929" y="81922"/>
                  <a:pt x="2496766" y="84306"/>
                  <a:pt x="2519464" y="87549"/>
                </a:cubicBezTo>
                <a:cubicBezTo>
                  <a:pt x="2555403" y="99529"/>
                  <a:pt x="2572026" y="107004"/>
                  <a:pt x="2616740" y="107004"/>
                </a:cubicBezTo>
                <a:cubicBezTo>
                  <a:pt x="2656553" y="107004"/>
                  <a:pt x="2685584" y="85453"/>
                  <a:pt x="2723745" y="77821"/>
                </a:cubicBezTo>
                <a:cubicBezTo>
                  <a:pt x="2757186" y="71133"/>
                  <a:pt x="2779232" y="67527"/>
                  <a:pt x="2811293" y="58366"/>
                </a:cubicBezTo>
                <a:cubicBezTo>
                  <a:pt x="2821152" y="55549"/>
                  <a:pt x="2830748" y="51881"/>
                  <a:pt x="2840476" y="48638"/>
                </a:cubicBezTo>
                <a:lnTo>
                  <a:pt x="2986391" y="58366"/>
                </a:lnTo>
                <a:cubicBezTo>
                  <a:pt x="3067419" y="62418"/>
                  <a:pt x="3148787" y="60749"/>
                  <a:pt x="3229583" y="68094"/>
                </a:cubicBezTo>
                <a:cubicBezTo>
                  <a:pt x="3256212" y="70515"/>
                  <a:pt x="3281464" y="81064"/>
                  <a:pt x="3307404" y="87549"/>
                </a:cubicBezTo>
                <a:cubicBezTo>
                  <a:pt x="3320374" y="90792"/>
                  <a:pt x="3332969" y="96492"/>
                  <a:pt x="3346315" y="97277"/>
                </a:cubicBezTo>
                <a:lnTo>
                  <a:pt x="3511685" y="107004"/>
                </a:lnTo>
                <a:cubicBezTo>
                  <a:pt x="3534383" y="110247"/>
                  <a:pt x="3557438" y="111576"/>
                  <a:pt x="3579779" y="116732"/>
                </a:cubicBezTo>
                <a:cubicBezTo>
                  <a:pt x="3599762" y="121343"/>
                  <a:pt x="3638145" y="136187"/>
                  <a:pt x="3638145" y="136187"/>
                </a:cubicBezTo>
                <a:cubicBezTo>
                  <a:pt x="3654358" y="152400"/>
                  <a:pt x="3679533" y="163074"/>
                  <a:pt x="3686783" y="184826"/>
                </a:cubicBezTo>
                <a:cubicBezTo>
                  <a:pt x="3700207" y="225099"/>
                  <a:pt x="3690822" y="205477"/>
                  <a:pt x="3715966" y="243191"/>
                </a:cubicBezTo>
                <a:cubicBezTo>
                  <a:pt x="3712723" y="269132"/>
                  <a:pt x="3713117" y="295792"/>
                  <a:pt x="3706238" y="321013"/>
                </a:cubicBezTo>
                <a:cubicBezTo>
                  <a:pt x="3703162" y="332292"/>
                  <a:pt x="3696697" y="344000"/>
                  <a:pt x="3686783" y="350196"/>
                </a:cubicBezTo>
                <a:cubicBezTo>
                  <a:pt x="3631261" y="384897"/>
                  <a:pt x="3482711" y="377746"/>
                  <a:pt x="3453319" y="379379"/>
                </a:cubicBezTo>
                <a:cubicBezTo>
                  <a:pt x="3433864" y="382621"/>
                  <a:pt x="3414207" y="384827"/>
                  <a:pt x="3394953" y="389106"/>
                </a:cubicBezTo>
                <a:cubicBezTo>
                  <a:pt x="3384943" y="391330"/>
                  <a:pt x="3375761" y="396528"/>
                  <a:pt x="3365770" y="398834"/>
                </a:cubicBezTo>
                <a:cubicBezTo>
                  <a:pt x="3333549" y="406270"/>
                  <a:pt x="3299864" y="407832"/>
                  <a:pt x="3268493" y="418289"/>
                </a:cubicBezTo>
                <a:cubicBezTo>
                  <a:pt x="3258765" y="421532"/>
                  <a:pt x="3248481" y="423431"/>
                  <a:pt x="3239310" y="428017"/>
                </a:cubicBezTo>
                <a:cubicBezTo>
                  <a:pt x="3146823" y="474261"/>
                  <a:pt x="3302330" y="416738"/>
                  <a:pt x="3151762" y="466928"/>
                </a:cubicBezTo>
                <a:cubicBezTo>
                  <a:pt x="3053737" y="499603"/>
                  <a:pt x="3205749" y="449759"/>
                  <a:pt x="3083668" y="486383"/>
                </a:cubicBezTo>
                <a:cubicBezTo>
                  <a:pt x="3064025" y="492276"/>
                  <a:pt x="3044757" y="499353"/>
                  <a:pt x="3025302" y="505838"/>
                </a:cubicBezTo>
                <a:cubicBezTo>
                  <a:pt x="3015574" y="509081"/>
                  <a:pt x="3004651" y="509878"/>
                  <a:pt x="2996119" y="515566"/>
                </a:cubicBezTo>
                <a:lnTo>
                  <a:pt x="2966936" y="535021"/>
                </a:lnTo>
                <a:cubicBezTo>
                  <a:pt x="2963693" y="544749"/>
                  <a:pt x="2963360" y="556001"/>
                  <a:pt x="2957208" y="564204"/>
                </a:cubicBezTo>
                <a:cubicBezTo>
                  <a:pt x="2896482" y="645172"/>
                  <a:pt x="2927354" y="584332"/>
                  <a:pt x="2869659" y="642026"/>
                </a:cubicBezTo>
                <a:cubicBezTo>
                  <a:pt x="2861392" y="650293"/>
                  <a:pt x="2857507" y="662079"/>
                  <a:pt x="2850204" y="671208"/>
                </a:cubicBezTo>
                <a:cubicBezTo>
                  <a:pt x="2844475" y="678370"/>
                  <a:pt x="2836620" y="683618"/>
                  <a:pt x="2830749" y="690664"/>
                </a:cubicBezTo>
                <a:cubicBezTo>
                  <a:pt x="2820370" y="703119"/>
                  <a:pt x="2812412" y="717523"/>
                  <a:pt x="2801566" y="729574"/>
                </a:cubicBezTo>
                <a:cubicBezTo>
                  <a:pt x="2783160" y="750025"/>
                  <a:pt x="2759708" y="765929"/>
                  <a:pt x="2743200" y="787940"/>
                </a:cubicBezTo>
                <a:cubicBezTo>
                  <a:pt x="2705763" y="837857"/>
                  <a:pt x="2725481" y="815387"/>
                  <a:pt x="2684834" y="856034"/>
                </a:cubicBezTo>
                <a:cubicBezTo>
                  <a:pt x="2671864" y="881974"/>
                  <a:pt x="2670054" y="917767"/>
                  <a:pt x="2645923" y="933855"/>
                </a:cubicBezTo>
                <a:cubicBezTo>
                  <a:pt x="2636195" y="940340"/>
                  <a:pt x="2626891" y="947510"/>
                  <a:pt x="2616740" y="953311"/>
                </a:cubicBezTo>
                <a:cubicBezTo>
                  <a:pt x="2604150" y="960506"/>
                  <a:pt x="2590127" y="965081"/>
                  <a:pt x="2577830" y="972766"/>
                </a:cubicBezTo>
                <a:cubicBezTo>
                  <a:pt x="2564082" y="981359"/>
                  <a:pt x="2552668" y="993356"/>
                  <a:pt x="2538919" y="1001949"/>
                </a:cubicBezTo>
                <a:cubicBezTo>
                  <a:pt x="2526622" y="1009635"/>
                  <a:pt x="2512074" y="1013360"/>
                  <a:pt x="2500008" y="1021404"/>
                </a:cubicBezTo>
                <a:cubicBezTo>
                  <a:pt x="2463312" y="1045868"/>
                  <a:pt x="2429347" y="1074240"/>
                  <a:pt x="2393004" y="1099226"/>
                </a:cubicBezTo>
                <a:cubicBezTo>
                  <a:pt x="2377424" y="1109937"/>
                  <a:pt x="2358891" y="1116304"/>
                  <a:pt x="2344366" y="1128408"/>
                </a:cubicBezTo>
                <a:cubicBezTo>
                  <a:pt x="2319706" y="1148958"/>
                  <a:pt x="2299859" y="1174729"/>
                  <a:pt x="2276272" y="1196502"/>
                </a:cubicBezTo>
                <a:cubicBezTo>
                  <a:pt x="2257663" y="1213679"/>
                  <a:pt x="2235813" y="1227232"/>
                  <a:pt x="2217906" y="1245140"/>
                </a:cubicBezTo>
                <a:cubicBezTo>
                  <a:pt x="2203225" y="1259821"/>
                  <a:pt x="2192508" y="1278015"/>
                  <a:pt x="2178996" y="1293779"/>
                </a:cubicBezTo>
                <a:cubicBezTo>
                  <a:pt x="2173027" y="1300742"/>
                  <a:pt x="2165269" y="1306072"/>
                  <a:pt x="2159540" y="1313234"/>
                </a:cubicBezTo>
                <a:cubicBezTo>
                  <a:pt x="2139030" y="1338871"/>
                  <a:pt x="2140614" y="1351792"/>
                  <a:pt x="2110902" y="1371600"/>
                </a:cubicBezTo>
                <a:cubicBezTo>
                  <a:pt x="2094549" y="1382502"/>
                  <a:pt x="2031163" y="1389381"/>
                  <a:pt x="2023353" y="1391055"/>
                </a:cubicBezTo>
                <a:cubicBezTo>
                  <a:pt x="1961927" y="1404218"/>
                  <a:pt x="1960797" y="1405423"/>
                  <a:pt x="1916349" y="1420238"/>
                </a:cubicBezTo>
                <a:cubicBezTo>
                  <a:pt x="1909864" y="1426723"/>
                  <a:pt x="1904055" y="1433965"/>
                  <a:pt x="1896893" y="1439694"/>
                </a:cubicBezTo>
                <a:cubicBezTo>
                  <a:pt x="1887764" y="1446997"/>
                  <a:pt x="1875409" y="1450351"/>
                  <a:pt x="1867710" y="1459149"/>
                </a:cubicBezTo>
                <a:cubicBezTo>
                  <a:pt x="1832040" y="1499914"/>
                  <a:pt x="1843393" y="1518209"/>
                  <a:pt x="1799617" y="1536970"/>
                </a:cubicBezTo>
                <a:cubicBezTo>
                  <a:pt x="1787328" y="1542236"/>
                  <a:pt x="1773561" y="1543025"/>
                  <a:pt x="1760706" y="1546698"/>
                </a:cubicBezTo>
                <a:cubicBezTo>
                  <a:pt x="1750847" y="1549515"/>
                  <a:pt x="1741382" y="1553609"/>
                  <a:pt x="1731523" y="1556426"/>
                </a:cubicBezTo>
                <a:cubicBezTo>
                  <a:pt x="1716972" y="1560583"/>
                  <a:pt x="1678983" y="1568104"/>
                  <a:pt x="1663430" y="1575881"/>
                </a:cubicBezTo>
                <a:cubicBezTo>
                  <a:pt x="1652973" y="1581109"/>
                  <a:pt x="1643124" y="1587728"/>
                  <a:pt x="1634247" y="1595336"/>
                </a:cubicBezTo>
                <a:cubicBezTo>
                  <a:pt x="1620320" y="1607273"/>
                  <a:pt x="1612738" y="1628447"/>
                  <a:pt x="1595336" y="1634247"/>
                </a:cubicBezTo>
                <a:cubicBezTo>
                  <a:pt x="1562219" y="1645286"/>
                  <a:pt x="1524078" y="1660680"/>
                  <a:pt x="1488332" y="1663430"/>
                </a:cubicBezTo>
                <a:cubicBezTo>
                  <a:pt x="1420362" y="1668658"/>
                  <a:pt x="1352145" y="1669915"/>
                  <a:pt x="1284051" y="1673157"/>
                </a:cubicBezTo>
                <a:cubicBezTo>
                  <a:pt x="1274323" y="1676400"/>
                  <a:pt x="1262875" y="1676479"/>
                  <a:pt x="1254868" y="1682885"/>
                </a:cubicBezTo>
                <a:cubicBezTo>
                  <a:pt x="1237726" y="1696599"/>
                  <a:pt x="1232093" y="1722027"/>
                  <a:pt x="1225685" y="1741251"/>
                </a:cubicBezTo>
                <a:cubicBezTo>
                  <a:pt x="1138136" y="1738008"/>
                  <a:pt x="1050212" y="1740240"/>
                  <a:pt x="963038" y="1731523"/>
                </a:cubicBezTo>
                <a:cubicBezTo>
                  <a:pt x="925828" y="1727802"/>
                  <a:pt x="921701" y="1675606"/>
                  <a:pt x="914400" y="1653702"/>
                </a:cubicBezTo>
                <a:lnTo>
                  <a:pt x="894945" y="1595336"/>
                </a:lnTo>
                <a:lnTo>
                  <a:pt x="885217" y="1566153"/>
                </a:lnTo>
                <a:cubicBezTo>
                  <a:pt x="874668" y="1534508"/>
                  <a:pt x="880741" y="1532819"/>
                  <a:pt x="846306" y="1517515"/>
                </a:cubicBezTo>
                <a:cubicBezTo>
                  <a:pt x="827566" y="1509186"/>
                  <a:pt x="808363" y="1499917"/>
                  <a:pt x="787940" y="1498060"/>
                </a:cubicBezTo>
                <a:cubicBezTo>
                  <a:pt x="755387" y="1495101"/>
                  <a:pt x="643127" y="1486106"/>
                  <a:pt x="603115" y="1478604"/>
                </a:cubicBezTo>
                <a:cubicBezTo>
                  <a:pt x="547278" y="1468135"/>
                  <a:pt x="518539" y="1456898"/>
                  <a:pt x="466927" y="1439694"/>
                </a:cubicBezTo>
                <a:lnTo>
                  <a:pt x="408562" y="1420238"/>
                </a:lnTo>
                <a:cubicBezTo>
                  <a:pt x="398834" y="1416996"/>
                  <a:pt x="388550" y="1415097"/>
                  <a:pt x="379379" y="1410511"/>
                </a:cubicBezTo>
                <a:cubicBezTo>
                  <a:pt x="366409" y="1404026"/>
                  <a:pt x="353059" y="1398250"/>
                  <a:pt x="340468" y="1391055"/>
                </a:cubicBezTo>
                <a:cubicBezTo>
                  <a:pt x="294357" y="1364706"/>
                  <a:pt x="326002" y="1379000"/>
                  <a:pt x="282102" y="1342417"/>
                </a:cubicBezTo>
                <a:cubicBezTo>
                  <a:pt x="273121" y="1334933"/>
                  <a:pt x="262048" y="1330265"/>
                  <a:pt x="252919" y="1322962"/>
                </a:cubicBezTo>
                <a:cubicBezTo>
                  <a:pt x="233120" y="1307123"/>
                  <a:pt x="228452" y="1295988"/>
                  <a:pt x="214008" y="1274323"/>
                </a:cubicBezTo>
                <a:cubicBezTo>
                  <a:pt x="210766" y="1261353"/>
                  <a:pt x="208975" y="1247931"/>
                  <a:pt x="204281" y="1235413"/>
                </a:cubicBezTo>
                <a:cubicBezTo>
                  <a:pt x="183396" y="1179720"/>
                  <a:pt x="187178" y="1215641"/>
                  <a:pt x="175098" y="1167319"/>
                </a:cubicBezTo>
                <a:cubicBezTo>
                  <a:pt x="171088" y="1151279"/>
                  <a:pt x="169380" y="1134721"/>
                  <a:pt x="165370" y="1118681"/>
                </a:cubicBezTo>
                <a:cubicBezTo>
                  <a:pt x="162883" y="1108733"/>
                  <a:pt x="158459" y="1099357"/>
                  <a:pt x="155642" y="1089498"/>
                </a:cubicBezTo>
                <a:cubicBezTo>
                  <a:pt x="151969" y="1076643"/>
                  <a:pt x="148815" y="1063638"/>
                  <a:pt x="145915" y="1050587"/>
                </a:cubicBezTo>
                <a:cubicBezTo>
                  <a:pt x="142328" y="1034447"/>
                  <a:pt x="141415" y="1017634"/>
                  <a:pt x="136187" y="1001949"/>
                </a:cubicBezTo>
                <a:cubicBezTo>
                  <a:pt x="131601" y="988192"/>
                  <a:pt x="122444" y="976367"/>
                  <a:pt x="116732" y="963038"/>
                </a:cubicBezTo>
                <a:cubicBezTo>
                  <a:pt x="91481" y="904120"/>
                  <a:pt x="129926" y="962330"/>
                  <a:pt x="77821" y="875489"/>
                </a:cubicBezTo>
                <a:cubicBezTo>
                  <a:pt x="69480" y="861587"/>
                  <a:pt x="58366" y="849549"/>
                  <a:pt x="48638" y="836579"/>
                </a:cubicBezTo>
                <a:cubicBezTo>
                  <a:pt x="45395" y="826851"/>
                  <a:pt x="42949" y="816821"/>
                  <a:pt x="38910" y="807396"/>
                </a:cubicBezTo>
                <a:cubicBezTo>
                  <a:pt x="24099" y="772837"/>
                  <a:pt x="19539" y="768612"/>
                  <a:pt x="0" y="739302"/>
                </a:cubicBezTo>
                <a:cubicBezTo>
                  <a:pt x="14477" y="695867"/>
                  <a:pt x="13866" y="703500"/>
                  <a:pt x="19455" y="642026"/>
                </a:cubicBezTo>
                <a:cubicBezTo>
                  <a:pt x="23868" y="593480"/>
                  <a:pt x="24561" y="544638"/>
                  <a:pt x="29183" y="496111"/>
                </a:cubicBezTo>
                <a:cubicBezTo>
                  <a:pt x="31053" y="476476"/>
                  <a:pt x="35911" y="457239"/>
                  <a:pt x="38910" y="437745"/>
                </a:cubicBezTo>
                <a:cubicBezTo>
                  <a:pt x="42396" y="415083"/>
                  <a:pt x="44868" y="392267"/>
                  <a:pt x="48638" y="369651"/>
                </a:cubicBezTo>
                <a:cubicBezTo>
                  <a:pt x="52648" y="345592"/>
                  <a:pt x="61100" y="306577"/>
                  <a:pt x="68093" y="282102"/>
                </a:cubicBezTo>
                <a:cubicBezTo>
                  <a:pt x="70910" y="272243"/>
                  <a:pt x="72133" y="261451"/>
                  <a:pt x="77821" y="252919"/>
                </a:cubicBezTo>
                <a:cubicBezTo>
                  <a:pt x="99137" y="220946"/>
                  <a:pt x="109269" y="226713"/>
                  <a:pt x="136187" y="204281"/>
                </a:cubicBezTo>
                <a:cubicBezTo>
                  <a:pt x="146755" y="195474"/>
                  <a:pt x="154175" y="183094"/>
                  <a:pt x="165370" y="175098"/>
                </a:cubicBezTo>
                <a:cubicBezTo>
                  <a:pt x="189206" y="158072"/>
                  <a:pt x="224110" y="147287"/>
                  <a:pt x="252919" y="145915"/>
                </a:cubicBezTo>
                <a:cubicBezTo>
                  <a:pt x="304741" y="143447"/>
                  <a:pt x="406941" y="121596"/>
                  <a:pt x="437745" y="116732"/>
                </a:cubicBez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FDAC6C-3D49-B540-9DDE-59000F1CC067}"/>
              </a:ext>
            </a:extLst>
          </p:cNvPr>
          <p:cNvSpPr/>
          <p:nvPr/>
        </p:nvSpPr>
        <p:spPr>
          <a:xfrm>
            <a:off x="2363346" y="4514115"/>
            <a:ext cx="2433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2">
                    <a:lumMod val="50000"/>
                  </a:schemeClr>
                </a:solidFill>
              </a:rPr>
              <a:t>Латино-Американская</a:t>
            </a:r>
          </a:p>
          <a:p>
            <a:r>
              <a:rPr lang="ru-RU" sz="1200" b="1" dirty="0">
                <a:solidFill>
                  <a:schemeClr val="accent2">
                    <a:lumMod val="50000"/>
                  </a:schemeClr>
                </a:solidFill>
              </a:rPr>
              <a:t>цивилизация</a:t>
            </a:r>
            <a:endParaRPr lang="ru-RU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00C6D50-9C1E-8F41-BDC7-54B71A26E041}"/>
              </a:ext>
            </a:extLst>
          </p:cNvPr>
          <p:cNvSpPr/>
          <p:nvPr/>
        </p:nvSpPr>
        <p:spPr>
          <a:xfrm>
            <a:off x="2186200" y="3962353"/>
            <a:ext cx="1867711" cy="2208179"/>
          </a:xfrm>
          <a:custGeom>
            <a:avLst/>
            <a:gdLst>
              <a:gd name="connsiteX0" fmla="*/ 155643 w 1867711"/>
              <a:gd name="connsiteY0" fmla="*/ 369651 h 2208179"/>
              <a:gd name="connsiteX1" fmla="*/ 155643 w 1867711"/>
              <a:gd name="connsiteY1" fmla="*/ 369651 h 2208179"/>
              <a:gd name="connsiteX2" fmla="*/ 165371 w 1867711"/>
              <a:gd name="connsiteY2" fmla="*/ 223736 h 2208179"/>
              <a:gd name="connsiteX3" fmla="*/ 194554 w 1867711"/>
              <a:gd name="connsiteY3" fmla="*/ 204281 h 2208179"/>
              <a:gd name="connsiteX4" fmla="*/ 214009 w 1867711"/>
              <a:gd name="connsiteY4" fmla="*/ 184825 h 2208179"/>
              <a:gd name="connsiteX5" fmla="*/ 233464 w 1867711"/>
              <a:gd name="connsiteY5" fmla="*/ 155642 h 2208179"/>
              <a:gd name="connsiteX6" fmla="*/ 262647 w 1867711"/>
              <a:gd name="connsiteY6" fmla="*/ 145915 h 2208179"/>
              <a:gd name="connsiteX7" fmla="*/ 350196 w 1867711"/>
              <a:gd name="connsiteY7" fmla="*/ 97276 h 2208179"/>
              <a:gd name="connsiteX8" fmla="*/ 428017 w 1867711"/>
              <a:gd name="connsiteY8" fmla="*/ 77821 h 2208179"/>
              <a:gd name="connsiteX9" fmla="*/ 515566 w 1867711"/>
              <a:gd name="connsiteY9" fmla="*/ 48638 h 2208179"/>
              <a:gd name="connsiteX10" fmla="*/ 544749 w 1867711"/>
              <a:gd name="connsiteY10" fmla="*/ 38911 h 2208179"/>
              <a:gd name="connsiteX11" fmla="*/ 651754 w 1867711"/>
              <a:gd name="connsiteY11" fmla="*/ 19455 h 2208179"/>
              <a:gd name="connsiteX12" fmla="*/ 700392 w 1867711"/>
              <a:gd name="connsiteY12" fmla="*/ 9728 h 2208179"/>
              <a:gd name="connsiteX13" fmla="*/ 797668 w 1867711"/>
              <a:gd name="connsiteY13" fmla="*/ 0 h 2208179"/>
              <a:gd name="connsiteX14" fmla="*/ 1099226 w 1867711"/>
              <a:gd name="connsiteY14" fmla="*/ 9728 h 2208179"/>
              <a:gd name="connsiteX15" fmla="*/ 1128409 w 1867711"/>
              <a:gd name="connsiteY15" fmla="*/ 19455 h 2208179"/>
              <a:gd name="connsiteX16" fmla="*/ 1177047 w 1867711"/>
              <a:gd name="connsiteY16" fmla="*/ 38911 h 2208179"/>
              <a:gd name="connsiteX17" fmla="*/ 1225686 w 1867711"/>
              <a:gd name="connsiteY17" fmla="*/ 48638 h 2208179"/>
              <a:gd name="connsiteX18" fmla="*/ 1284051 w 1867711"/>
              <a:gd name="connsiteY18" fmla="*/ 68093 h 2208179"/>
              <a:gd name="connsiteX19" fmla="*/ 1342417 w 1867711"/>
              <a:gd name="connsiteY19" fmla="*/ 77821 h 2208179"/>
              <a:gd name="connsiteX20" fmla="*/ 1410511 w 1867711"/>
              <a:gd name="connsiteY20" fmla="*/ 107004 h 2208179"/>
              <a:gd name="connsiteX21" fmla="*/ 1468877 w 1867711"/>
              <a:gd name="connsiteY21" fmla="*/ 136187 h 2208179"/>
              <a:gd name="connsiteX22" fmla="*/ 1536971 w 1867711"/>
              <a:gd name="connsiteY22" fmla="*/ 204281 h 2208179"/>
              <a:gd name="connsiteX23" fmla="*/ 1575881 w 1867711"/>
              <a:gd name="connsiteY23" fmla="*/ 272374 h 2208179"/>
              <a:gd name="connsiteX24" fmla="*/ 1673158 w 1867711"/>
              <a:gd name="connsiteY24" fmla="*/ 408562 h 2208179"/>
              <a:gd name="connsiteX25" fmla="*/ 1702341 w 1867711"/>
              <a:gd name="connsiteY25" fmla="*/ 437745 h 2208179"/>
              <a:gd name="connsiteX26" fmla="*/ 1721796 w 1867711"/>
              <a:gd name="connsiteY26" fmla="*/ 466928 h 2208179"/>
              <a:gd name="connsiteX27" fmla="*/ 1780162 w 1867711"/>
              <a:gd name="connsiteY27" fmla="*/ 525293 h 2208179"/>
              <a:gd name="connsiteX28" fmla="*/ 1838528 w 1867711"/>
              <a:gd name="connsiteY28" fmla="*/ 603115 h 2208179"/>
              <a:gd name="connsiteX29" fmla="*/ 1867711 w 1867711"/>
              <a:gd name="connsiteY29" fmla="*/ 700391 h 2208179"/>
              <a:gd name="connsiteX30" fmla="*/ 1848256 w 1867711"/>
              <a:gd name="connsiteY30" fmla="*/ 846306 h 2208179"/>
              <a:gd name="connsiteX31" fmla="*/ 1838528 w 1867711"/>
              <a:gd name="connsiteY31" fmla="*/ 894945 h 2208179"/>
              <a:gd name="connsiteX32" fmla="*/ 1809345 w 1867711"/>
              <a:gd name="connsiteY32" fmla="*/ 1011676 h 2208179"/>
              <a:gd name="connsiteX33" fmla="*/ 1789890 w 1867711"/>
              <a:gd name="connsiteY33" fmla="*/ 1079770 h 2208179"/>
              <a:gd name="connsiteX34" fmla="*/ 1770434 w 1867711"/>
              <a:gd name="connsiteY34" fmla="*/ 1157591 h 2208179"/>
              <a:gd name="connsiteX35" fmla="*/ 1741251 w 1867711"/>
              <a:gd name="connsiteY35" fmla="*/ 1313234 h 2208179"/>
              <a:gd name="connsiteX36" fmla="*/ 1731524 w 1867711"/>
              <a:gd name="connsiteY36" fmla="*/ 1342417 h 2208179"/>
              <a:gd name="connsiteX37" fmla="*/ 1712068 w 1867711"/>
              <a:gd name="connsiteY37" fmla="*/ 1468876 h 2208179"/>
              <a:gd name="connsiteX38" fmla="*/ 1692613 w 1867711"/>
              <a:gd name="connsiteY38" fmla="*/ 1507787 h 2208179"/>
              <a:gd name="connsiteX39" fmla="*/ 1663430 w 1867711"/>
              <a:gd name="connsiteY39" fmla="*/ 1614791 h 2208179"/>
              <a:gd name="connsiteX40" fmla="*/ 1643975 w 1867711"/>
              <a:gd name="connsiteY40" fmla="*/ 1653702 h 2208179"/>
              <a:gd name="connsiteX41" fmla="*/ 1624520 w 1867711"/>
              <a:gd name="connsiteY41" fmla="*/ 1712068 h 2208179"/>
              <a:gd name="connsiteX42" fmla="*/ 1605064 w 1867711"/>
              <a:gd name="connsiteY42" fmla="*/ 1750979 h 2208179"/>
              <a:gd name="connsiteX43" fmla="*/ 1585609 w 1867711"/>
              <a:gd name="connsiteY43" fmla="*/ 1799617 h 2208179"/>
              <a:gd name="connsiteX44" fmla="*/ 1536971 w 1867711"/>
              <a:gd name="connsiteY44" fmla="*/ 1887166 h 2208179"/>
              <a:gd name="connsiteX45" fmla="*/ 1527243 w 1867711"/>
              <a:gd name="connsiteY45" fmla="*/ 1916349 h 2208179"/>
              <a:gd name="connsiteX46" fmla="*/ 1517515 w 1867711"/>
              <a:gd name="connsiteY46" fmla="*/ 1955259 h 2208179"/>
              <a:gd name="connsiteX47" fmla="*/ 1478605 w 1867711"/>
              <a:gd name="connsiteY47" fmla="*/ 1994170 h 2208179"/>
              <a:gd name="connsiteX48" fmla="*/ 1439694 w 1867711"/>
              <a:gd name="connsiteY48" fmla="*/ 2013625 h 2208179"/>
              <a:gd name="connsiteX49" fmla="*/ 1371600 w 1867711"/>
              <a:gd name="connsiteY49" fmla="*/ 2062264 h 2208179"/>
              <a:gd name="connsiteX50" fmla="*/ 1303507 w 1867711"/>
              <a:gd name="connsiteY50" fmla="*/ 2101174 h 2208179"/>
              <a:gd name="connsiteX51" fmla="*/ 1215958 w 1867711"/>
              <a:gd name="connsiteY51" fmla="*/ 2159540 h 2208179"/>
              <a:gd name="connsiteX52" fmla="*/ 1128409 w 1867711"/>
              <a:gd name="connsiteY52" fmla="*/ 2198451 h 2208179"/>
              <a:gd name="connsiteX53" fmla="*/ 1099226 w 1867711"/>
              <a:gd name="connsiteY53" fmla="*/ 2208179 h 2208179"/>
              <a:gd name="connsiteX54" fmla="*/ 1001949 w 1867711"/>
              <a:gd name="connsiteY54" fmla="*/ 2198451 h 2208179"/>
              <a:gd name="connsiteX55" fmla="*/ 972766 w 1867711"/>
              <a:gd name="connsiteY55" fmla="*/ 2178996 h 2208179"/>
              <a:gd name="connsiteX56" fmla="*/ 904673 w 1867711"/>
              <a:gd name="connsiteY56" fmla="*/ 2101174 h 2208179"/>
              <a:gd name="connsiteX57" fmla="*/ 846307 w 1867711"/>
              <a:gd name="connsiteY57" fmla="*/ 2042808 h 2208179"/>
              <a:gd name="connsiteX58" fmla="*/ 817124 w 1867711"/>
              <a:gd name="connsiteY58" fmla="*/ 2013625 h 2208179"/>
              <a:gd name="connsiteX59" fmla="*/ 797668 w 1867711"/>
              <a:gd name="connsiteY59" fmla="*/ 1984442 h 2208179"/>
              <a:gd name="connsiteX60" fmla="*/ 749030 w 1867711"/>
              <a:gd name="connsiteY60" fmla="*/ 1955259 h 2208179"/>
              <a:gd name="connsiteX61" fmla="*/ 719847 w 1867711"/>
              <a:gd name="connsiteY61" fmla="*/ 1926076 h 2208179"/>
              <a:gd name="connsiteX62" fmla="*/ 690664 w 1867711"/>
              <a:gd name="connsiteY62" fmla="*/ 1906621 h 2208179"/>
              <a:gd name="connsiteX63" fmla="*/ 661481 w 1867711"/>
              <a:gd name="connsiteY63" fmla="*/ 1877438 h 2208179"/>
              <a:gd name="connsiteX64" fmla="*/ 564205 w 1867711"/>
              <a:gd name="connsiteY64" fmla="*/ 1789889 h 2208179"/>
              <a:gd name="connsiteX65" fmla="*/ 515566 w 1867711"/>
              <a:gd name="connsiteY65" fmla="*/ 1712068 h 2208179"/>
              <a:gd name="connsiteX66" fmla="*/ 476656 w 1867711"/>
              <a:gd name="connsiteY66" fmla="*/ 1634247 h 2208179"/>
              <a:gd name="connsiteX67" fmla="*/ 447473 w 1867711"/>
              <a:gd name="connsiteY67" fmla="*/ 1605064 h 2208179"/>
              <a:gd name="connsiteX68" fmla="*/ 389107 w 1867711"/>
              <a:gd name="connsiteY68" fmla="*/ 1498059 h 2208179"/>
              <a:gd name="connsiteX69" fmla="*/ 301558 w 1867711"/>
              <a:gd name="connsiteY69" fmla="*/ 1439693 h 2208179"/>
              <a:gd name="connsiteX70" fmla="*/ 233464 w 1867711"/>
              <a:gd name="connsiteY70" fmla="*/ 1400783 h 2208179"/>
              <a:gd name="connsiteX71" fmla="*/ 194554 w 1867711"/>
              <a:gd name="connsiteY71" fmla="*/ 1361872 h 2208179"/>
              <a:gd name="connsiteX72" fmla="*/ 184826 w 1867711"/>
              <a:gd name="connsiteY72" fmla="*/ 1332689 h 2208179"/>
              <a:gd name="connsiteX73" fmla="*/ 165371 w 1867711"/>
              <a:gd name="connsiteY73" fmla="*/ 1293779 h 2208179"/>
              <a:gd name="connsiteX74" fmla="*/ 126460 w 1867711"/>
              <a:gd name="connsiteY74" fmla="*/ 1235413 h 2208179"/>
              <a:gd name="connsiteX75" fmla="*/ 116732 w 1867711"/>
              <a:gd name="connsiteY75" fmla="*/ 1206230 h 2208179"/>
              <a:gd name="connsiteX76" fmla="*/ 77822 w 1867711"/>
              <a:gd name="connsiteY76" fmla="*/ 1138136 h 2208179"/>
              <a:gd name="connsiteX77" fmla="*/ 68094 w 1867711"/>
              <a:gd name="connsiteY77" fmla="*/ 1099225 h 2208179"/>
              <a:gd name="connsiteX78" fmla="*/ 38911 w 1867711"/>
              <a:gd name="connsiteY78" fmla="*/ 1021404 h 2208179"/>
              <a:gd name="connsiteX79" fmla="*/ 29183 w 1867711"/>
              <a:gd name="connsiteY79" fmla="*/ 953311 h 2208179"/>
              <a:gd name="connsiteX80" fmla="*/ 19456 w 1867711"/>
              <a:gd name="connsiteY80" fmla="*/ 836579 h 2208179"/>
              <a:gd name="connsiteX81" fmla="*/ 9728 w 1867711"/>
              <a:gd name="connsiteY81" fmla="*/ 797668 h 2208179"/>
              <a:gd name="connsiteX82" fmla="*/ 0 w 1867711"/>
              <a:gd name="connsiteY82" fmla="*/ 749030 h 2208179"/>
              <a:gd name="connsiteX83" fmla="*/ 9728 w 1867711"/>
              <a:gd name="connsiteY83" fmla="*/ 583659 h 2208179"/>
              <a:gd name="connsiteX84" fmla="*/ 48639 w 1867711"/>
              <a:gd name="connsiteY84" fmla="*/ 525293 h 2208179"/>
              <a:gd name="connsiteX85" fmla="*/ 87549 w 1867711"/>
              <a:gd name="connsiteY85" fmla="*/ 476655 h 2208179"/>
              <a:gd name="connsiteX86" fmla="*/ 107005 w 1867711"/>
              <a:gd name="connsiteY86" fmla="*/ 447472 h 2208179"/>
              <a:gd name="connsiteX87" fmla="*/ 155643 w 1867711"/>
              <a:gd name="connsiteY87" fmla="*/ 369651 h 220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867711" h="2208179">
                <a:moveTo>
                  <a:pt x="155643" y="369651"/>
                </a:moveTo>
                <a:lnTo>
                  <a:pt x="155643" y="369651"/>
                </a:lnTo>
                <a:cubicBezTo>
                  <a:pt x="158886" y="321013"/>
                  <a:pt x="154206" y="271186"/>
                  <a:pt x="165371" y="223736"/>
                </a:cubicBezTo>
                <a:cubicBezTo>
                  <a:pt x="168049" y="212356"/>
                  <a:pt x="185425" y="211584"/>
                  <a:pt x="194554" y="204281"/>
                </a:cubicBezTo>
                <a:cubicBezTo>
                  <a:pt x="201716" y="198552"/>
                  <a:pt x="208280" y="191987"/>
                  <a:pt x="214009" y="184825"/>
                </a:cubicBezTo>
                <a:cubicBezTo>
                  <a:pt x="221312" y="175696"/>
                  <a:pt x="224335" y="162945"/>
                  <a:pt x="233464" y="155642"/>
                </a:cubicBezTo>
                <a:cubicBezTo>
                  <a:pt x="241471" y="149237"/>
                  <a:pt x="252919" y="149157"/>
                  <a:pt x="262647" y="145915"/>
                </a:cubicBezTo>
                <a:cubicBezTo>
                  <a:pt x="311522" y="113332"/>
                  <a:pt x="306734" y="109129"/>
                  <a:pt x="350196" y="97276"/>
                </a:cubicBezTo>
                <a:cubicBezTo>
                  <a:pt x="375992" y="90241"/>
                  <a:pt x="402650" y="86276"/>
                  <a:pt x="428017" y="77821"/>
                </a:cubicBezTo>
                <a:lnTo>
                  <a:pt x="515566" y="48638"/>
                </a:lnTo>
                <a:cubicBezTo>
                  <a:pt x="525294" y="45396"/>
                  <a:pt x="534694" y="40922"/>
                  <a:pt x="544749" y="38911"/>
                </a:cubicBezTo>
                <a:cubicBezTo>
                  <a:pt x="664847" y="14891"/>
                  <a:pt x="514906" y="44336"/>
                  <a:pt x="651754" y="19455"/>
                </a:cubicBezTo>
                <a:cubicBezTo>
                  <a:pt x="668021" y="16497"/>
                  <a:pt x="684003" y="11913"/>
                  <a:pt x="700392" y="9728"/>
                </a:cubicBezTo>
                <a:cubicBezTo>
                  <a:pt x="732693" y="5421"/>
                  <a:pt x="765243" y="3243"/>
                  <a:pt x="797668" y="0"/>
                </a:cubicBezTo>
                <a:cubicBezTo>
                  <a:pt x="898187" y="3243"/>
                  <a:pt x="998828" y="3822"/>
                  <a:pt x="1099226" y="9728"/>
                </a:cubicBezTo>
                <a:cubicBezTo>
                  <a:pt x="1109462" y="10330"/>
                  <a:pt x="1118808" y="15855"/>
                  <a:pt x="1128409" y="19455"/>
                </a:cubicBezTo>
                <a:cubicBezTo>
                  <a:pt x="1144759" y="25586"/>
                  <a:pt x="1160322" y="33893"/>
                  <a:pt x="1177047" y="38911"/>
                </a:cubicBezTo>
                <a:cubicBezTo>
                  <a:pt x="1192884" y="43662"/>
                  <a:pt x="1209735" y="44288"/>
                  <a:pt x="1225686" y="48638"/>
                </a:cubicBezTo>
                <a:cubicBezTo>
                  <a:pt x="1245471" y="54034"/>
                  <a:pt x="1263823" y="64721"/>
                  <a:pt x="1284051" y="68093"/>
                </a:cubicBezTo>
                <a:cubicBezTo>
                  <a:pt x="1303506" y="71336"/>
                  <a:pt x="1323163" y="73542"/>
                  <a:pt x="1342417" y="77821"/>
                </a:cubicBezTo>
                <a:cubicBezTo>
                  <a:pt x="1374001" y="84840"/>
                  <a:pt x="1378488" y="93280"/>
                  <a:pt x="1410511" y="107004"/>
                </a:cubicBezTo>
                <a:cubicBezTo>
                  <a:pt x="1442547" y="120734"/>
                  <a:pt x="1440555" y="110697"/>
                  <a:pt x="1468877" y="136187"/>
                </a:cubicBezTo>
                <a:cubicBezTo>
                  <a:pt x="1492737" y="157661"/>
                  <a:pt x="1536971" y="204281"/>
                  <a:pt x="1536971" y="204281"/>
                </a:cubicBezTo>
                <a:cubicBezTo>
                  <a:pt x="1553179" y="252908"/>
                  <a:pt x="1538404" y="218836"/>
                  <a:pt x="1575881" y="272374"/>
                </a:cubicBezTo>
                <a:cubicBezTo>
                  <a:pt x="1601656" y="309195"/>
                  <a:pt x="1643923" y="379327"/>
                  <a:pt x="1673158" y="408562"/>
                </a:cubicBezTo>
                <a:cubicBezTo>
                  <a:pt x="1682886" y="418290"/>
                  <a:pt x="1693534" y="427177"/>
                  <a:pt x="1702341" y="437745"/>
                </a:cubicBezTo>
                <a:cubicBezTo>
                  <a:pt x="1709825" y="446726"/>
                  <a:pt x="1714029" y="458190"/>
                  <a:pt x="1721796" y="466928"/>
                </a:cubicBezTo>
                <a:cubicBezTo>
                  <a:pt x="1740075" y="487492"/>
                  <a:pt x="1760707" y="505838"/>
                  <a:pt x="1780162" y="525293"/>
                </a:cubicBezTo>
                <a:cubicBezTo>
                  <a:pt x="1803206" y="548337"/>
                  <a:pt x="1827531" y="570124"/>
                  <a:pt x="1838528" y="603115"/>
                </a:cubicBezTo>
                <a:cubicBezTo>
                  <a:pt x="1862211" y="674164"/>
                  <a:pt x="1853009" y="641586"/>
                  <a:pt x="1867711" y="700391"/>
                </a:cubicBezTo>
                <a:cubicBezTo>
                  <a:pt x="1858902" y="779668"/>
                  <a:pt x="1860729" y="777701"/>
                  <a:pt x="1848256" y="846306"/>
                </a:cubicBezTo>
                <a:cubicBezTo>
                  <a:pt x="1845298" y="862573"/>
                  <a:pt x="1842878" y="878993"/>
                  <a:pt x="1838528" y="894945"/>
                </a:cubicBezTo>
                <a:cubicBezTo>
                  <a:pt x="1789772" y="1073717"/>
                  <a:pt x="1844626" y="835277"/>
                  <a:pt x="1809345" y="1011676"/>
                </a:cubicBezTo>
                <a:cubicBezTo>
                  <a:pt x="1797196" y="1072419"/>
                  <a:pt x="1803794" y="1028789"/>
                  <a:pt x="1789890" y="1079770"/>
                </a:cubicBezTo>
                <a:cubicBezTo>
                  <a:pt x="1782855" y="1105567"/>
                  <a:pt x="1774830" y="1131216"/>
                  <a:pt x="1770434" y="1157591"/>
                </a:cubicBezTo>
                <a:cubicBezTo>
                  <a:pt x="1764543" y="1192937"/>
                  <a:pt x="1749030" y="1289897"/>
                  <a:pt x="1741251" y="1313234"/>
                </a:cubicBezTo>
                <a:lnTo>
                  <a:pt x="1731524" y="1342417"/>
                </a:lnTo>
                <a:cubicBezTo>
                  <a:pt x="1728110" y="1373144"/>
                  <a:pt x="1725371" y="1433402"/>
                  <a:pt x="1712068" y="1468876"/>
                </a:cubicBezTo>
                <a:cubicBezTo>
                  <a:pt x="1706976" y="1482454"/>
                  <a:pt x="1699098" y="1494817"/>
                  <a:pt x="1692613" y="1507787"/>
                </a:cubicBezTo>
                <a:cubicBezTo>
                  <a:pt x="1689634" y="1519702"/>
                  <a:pt x="1674342" y="1589330"/>
                  <a:pt x="1663430" y="1614791"/>
                </a:cubicBezTo>
                <a:cubicBezTo>
                  <a:pt x="1657718" y="1628120"/>
                  <a:pt x="1649361" y="1640238"/>
                  <a:pt x="1643975" y="1653702"/>
                </a:cubicBezTo>
                <a:cubicBezTo>
                  <a:pt x="1636359" y="1672743"/>
                  <a:pt x="1632136" y="1693027"/>
                  <a:pt x="1624520" y="1712068"/>
                </a:cubicBezTo>
                <a:cubicBezTo>
                  <a:pt x="1619134" y="1725532"/>
                  <a:pt x="1610954" y="1737728"/>
                  <a:pt x="1605064" y="1750979"/>
                </a:cubicBezTo>
                <a:cubicBezTo>
                  <a:pt x="1597972" y="1766936"/>
                  <a:pt x="1592701" y="1783660"/>
                  <a:pt x="1585609" y="1799617"/>
                </a:cubicBezTo>
                <a:cubicBezTo>
                  <a:pt x="1548139" y="1883927"/>
                  <a:pt x="1586080" y="1788950"/>
                  <a:pt x="1536971" y="1887166"/>
                </a:cubicBezTo>
                <a:cubicBezTo>
                  <a:pt x="1532385" y="1896337"/>
                  <a:pt x="1530060" y="1906490"/>
                  <a:pt x="1527243" y="1916349"/>
                </a:cubicBezTo>
                <a:cubicBezTo>
                  <a:pt x="1523570" y="1929204"/>
                  <a:pt x="1524601" y="1943922"/>
                  <a:pt x="1517515" y="1955259"/>
                </a:cubicBezTo>
                <a:cubicBezTo>
                  <a:pt x="1507793" y="1970813"/>
                  <a:pt x="1493279" y="1983164"/>
                  <a:pt x="1478605" y="1994170"/>
                </a:cubicBezTo>
                <a:cubicBezTo>
                  <a:pt x="1467004" y="2002871"/>
                  <a:pt x="1451991" y="2005939"/>
                  <a:pt x="1439694" y="2013625"/>
                </a:cubicBezTo>
                <a:cubicBezTo>
                  <a:pt x="1307905" y="2095992"/>
                  <a:pt x="1474504" y="2000521"/>
                  <a:pt x="1371600" y="2062264"/>
                </a:cubicBezTo>
                <a:cubicBezTo>
                  <a:pt x="1349183" y="2075714"/>
                  <a:pt x="1324649" y="2085798"/>
                  <a:pt x="1303507" y="2101174"/>
                </a:cubicBezTo>
                <a:cubicBezTo>
                  <a:pt x="1160380" y="2205266"/>
                  <a:pt x="1369082" y="2082977"/>
                  <a:pt x="1215958" y="2159540"/>
                </a:cubicBezTo>
                <a:cubicBezTo>
                  <a:pt x="1123461" y="2205789"/>
                  <a:pt x="1278994" y="2148256"/>
                  <a:pt x="1128409" y="2198451"/>
                </a:cubicBezTo>
                <a:lnTo>
                  <a:pt x="1099226" y="2208179"/>
                </a:lnTo>
                <a:cubicBezTo>
                  <a:pt x="1066800" y="2204936"/>
                  <a:pt x="1033702" y="2205779"/>
                  <a:pt x="1001949" y="2198451"/>
                </a:cubicBezTo>
                <a:cubicBezTo>
                  <a:pt x="990557" y="2195822"/>
                  <a:pt x="981564" y="2186695"/>
                  <a:pt x="972766" y="2178996"/>
                </a:cubicBezTo>
                <a:cubicBezTo>
                  <a:pt x="849664" y="2071281"/>
                  <a:pt x="970600" y="2175342"/>
                  <a:pt x="904673" y="2101174"/>
                </a:cubicBezTo>
                <a:cubicBezTo>
                  <a:pt x="886394" y="2080610"/>
                  <a:pt x="865762" y="2062263"/>
                  <a:pt x="846307" y="2042808"/>
                </a:cubicBezTo>
                <a:cubicBezTo>
                  <a:pt x="836579" y="2033080"/>
                  <a:pt x="824755" y="2025071"/>
                  <a:pt x="817124" y="2013625"/>
                </a:cubicBezTo>
                <a:cubicBezTo>
                  <a:pt x="810639" y="2003897"/>
                  <a:pt x="806545" y="1992051"/>
                  <a:pt x="797668" y="1984442"/>
                </a:cubicBezTo>
                <a:cubicBezTo>
                  <a:pt x="783313" y="1972137"/>
                  <a:pt x="764156" y="1966603"/>
                  <a:pt x="749030" y="1955259"/>
                </a:cubicBezTo>
                <a:cubicBezTo>
                  <a:pt x="738024" y="1947005"/>
                  <a:pt x="730415" y="1934883"/>
                  <a:pt x="719847" y="1926076"/>
                </a:cubicBezTo>
                <a:cubicBezTo>
                  <a:pt x="710866" y="1918592"/>
                  <a:pt x="699645" y="1914105"/>
                  <a:pt x="690664" y="1906621"/>
                </a:cubicBezTo>
                <a:cubicBezTo>
                  <a:pt x="680096" y="1897814"/>
                  <a:pt x="671834" y="1886497"/>
                  <a:pt x="661481" y="1877438"/>
                </a:cubicBezTo>
                <a:cubicBezTo>
                  <a:pt x="636916" y="1855944"/>
                  <a:pt x="581167" y="1818159"/>
                  <a:pt x="564205" y="1789889"/>
                </a:cubicBezTo>
                <a:cubicBezTo>
                  <a:pt x="529007" y="1731226"/>
                  <a:pt x="545510" y="1756982"/>
                  <a:pt x="515566" y="1712068"/>
                </a:cubicBezTo>
                <a:cubicBezTo>
                  <a:pt x="503597" y="1676160"/>
                  <a:pt x="504224" y="1671004"/>
                  <a:pt x="476656" y="1634247"/>
                </a:cubicBezTo>
                <a:cubicBezTo>
                  <a:pt x="468402" y="1623241"/>
                  <a:pt x="454859" y="1616670"/>
                  <a:pt x="447473" y="1605064"/>
                </a:cubicBezTo>
                <a:cubicBezTo>
                  <a:pt x="447383" y="1604922"/>
                  <a:pt x="406893" y="1515845"/>
                  <a:pt x="389107" y="1498059"/>
                </a:cubicBezTo>
                <a:cubicBezTo>
                  <a:pt x="367521" y="1476473"/>
                  <a:pt x="326255" y="1455129"/>
                  <a:pt x="301558" y="1439693"/>
                </a:cubicBezTo>
                <a:cubicBezTo>
                  <a:pt x="246564" y="1405322"/>
                  <a:pt x="299881" y="1433991"/>
                  <a:pt x="233464" y="1400783"/>
                </a:cubicBezTo>
                <a:cubicBezTo>
                  <a:pt x="220494" y="1387813"/>
                  <a:pt x="205215" y="1376798"/>
                  <a:pt x="194554" y="1361872"/>
                </a:cubicBezTo>
                <a:cubicBezTo>
                  <a:pt x="188594" y="1353528"/>
                  <a:pt x="188865" y="1342114"/>
                  <a:pt x="184826" y="1332689"/>
                </a:cubicBezTo>
                <a:cubicBezTo>
                  <a:pt x="179114" y="1319361"/>
                  <a:pt x="172832" y="1306213"/>
                  <a:pt x="165371" y="1293779"/>
                </a:cubicBezTo>
                <a:cubicBezTo>
                  <a:pt x="153341" y="1273729"/>
                  <a:pt x="133854" y="1257595"/>
                  <a:pt x="126460" y="1235413"/>
                </a:cubicBezTo>
                <a:cubicBezTo>
                  <a:pt x="123217" y="1225685"/>
                  <a:pt x="120771" y="1215655"/>
                  <a:pt x="116732" y="1206230"/>
                </a:cubicBezTo>
                <a:cubicBezTo>
                  <a:pt x="101921" y="1171671"/>
                  <a:pt x="97361" y="1167446"/>
                  <a:pt x="77822" y="1138136"/>
                </a:cubicBezTo>
                <a:cubicBezTo>
                  <a:pt x="74579" y="1125166"/>
                  <a:pt x="71767" y="1112080"/>
                  <a:pt x="68094" y="1099225"/>
                </a:cubicBezTo>
                <a:cubicBezTo>
                  <a:pt x="60470" y="1072542"/>
                  <a:pt x="49188" y="1047096"/>
                  <a:pt x="38911" y="1021404"/>
                </a:cubicBezTo>
                <a:cubicBezTo>
                  <a:pt x="35668" y="998706"/>
                  <a:pt x="31583" y="976113"/>
                  <a:pt x="29183" y="953311"/>
                </a:cubicBezTo>
                <a:cubicBezTo>
                  <a:pt x="25096" y="914480"/>
                  <a:pt x="24299" y="875323"/>
                  <a:pt x="19456" y="836579"/>
                </a:cubicBezTo>
                <a:cubicBezTo>
                  <a:pt x="17798" y="823313"/>
                  <a:pt x="12628" y="810719"/>
                  <a:pt x="9728" y="797668"/>
                </a:cubicBezTo>
                <a:cubicBezTo>
                  <a:pt x="6141" y="781528"/>
                  <a:pt x="3243" y="765243"/>
                  <a:pt x="0" y="749030"/>
                </a:cubicBezTo>
                <a:cubicBezTo>
                  <a:pt x="3243" y="693906"/>
                  <a:pt x="-2002" y="637618"/>
                  <a:pt x="9728" y="583659"/>
                </a:cubicBezTo>
                <a:cubicBezTo>
                  <a:pt x="14695" y="560810"/>
                  <a:pt x="35669" y="544748"/>
                  <a:pt x="48639" y="525293"/>
                </a:cubicBezTo>
                <a:cubicBezTo>
                  <a:pt x="108514" y="435481"/>
                  <a:pt x="32109" y="545955"/>
                  <a:pt x="87549" y="476655"/>
                </a:cubicBezTo>
                <a:cubicBezTo>
                  <a:pt x="94852" y="467526"/>
                  <a:pt x="100520" y="457200"/>
                  <a:pt x="107005" y="447472"/>
                </a:cubicBezTo>
                <a:cubicBezTo>
                  <a:pt x="128753" y="382228"/>
                  <a:pt x="147537" y="382621"/>
                  <a:pt x="155643" y="369651"/>
                </a:cubicBezTo>
                <a:close/>
              </a:path>
            </a:pathLst>
          </a:custGeom>
          <a:solidFill>
            <a:schemeClr val="accent2">
              <a:lumMod val="75000"/>
              <a:alpha val="17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34974C-E0B3-3141-9477-1E027C17A1F4}"/>
              </a:ext>
            </a:extLst>
          </p:cNvPr>
          <p:cNvSpPr/>
          <p:nvPr/>
        </p:nvSpPr>
        <p:spPr>
          <a:xfrm>
            <a:off x="4539014" y="3907459"/>
            <a:ext cx="2433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2">
                    <a:lumMod val="75000"/>
                  </a:schemeClr>
                </a:solidFill>
              </a:rPr>
              <a:t>Африканская</a:t>
            </a:r>
          </a:p>
          <a:p>
            <a:r>
              <a:rPr lang="ru-RU" sz="1200" b="1" dirty="0">
                <a:solidFill>
                  <a:schemeClr val="bg2">
                    <a:lumMod val="75000"/>
                  </a:schemeClr>
                </a:solidFill>
              </a:rPr>
              <a:t>цивилизация</a:t>
            </a:r>
            <a:endParaRPr lang="ru-RU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94A9CF-09BB-9E4B-849C-66BD087DD360}"/>
              </a:ext>
            </a:extLst>
          </p:cNvPr>
          <p:cNvSpPr/>
          <p:nvPr/>
        </p:nvSpPr>
        <p:spPr>
          <a:xfrm>
            <a:off x="5771569" y="2224836"/>
            <a:ext cx="2433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Русская  цивилизация</a:t>
            </a:r>
            <a:endParaRPr lang="ru-RU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0326F1-52BE-EB4D-A240-40ED49FEFB74}"/>
              </a:ext>
            </a:extLst>
          </p:cNvPr>
          <p:cNvSpPr/>
          <p:nvPr/>
        </p:nvSpPr>
        <p:spPr>
          <a:xfrm>
            <a:off x="6713582" y="2968517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</a:rPr>
              <a:t>Китайская</a:t>
            </a:r>
          </a:p>
          <a:p>
            <a:r>
              <a:rPr lang="ru-RU" sz="1200" b="1" dirty="0">
                <a:solidFill>
                  <a:srgbClr val="FFC000"/>
                </a:solidFill>
              </a:rPr>
              <a:t>  цивилизация</a:t>
            </a:r>
            <a:endParaRPr lang="ru-RU" sz="1200" dirty="0">
              <a:solidFill>
                <a:srgbClr val="FFC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D760DE-5E38-E74B-A3FF-74E7C4B47281}"/>
              </a:ext>
            </a:extLst>
          </p:cNvPr>
          <p:cNvSpPr/>
          <p:nvPr/>
        </p:nvSpPr>
        <p:spPr>
          <a:xfrm>
            <a:off x="6299086" y="3373672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Индийская</a:t>
            </a:r>
          </a:p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  Цивилизация</a:t>
            </a: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0323E7-BA2F-C64E-9175-F8B3E9A8AFE5}"/>
              </a:ext>
            </a:extLst>
          </p:cNvPr>
          <p:cNvSpPr/>
          <p:nvPr/>
        </p:nvSpPr>
        <p:spPr>
          <a:xfrm rot="687733">
            <a:off x="5378740" y="3751443"/>
            <a:ext cx="23196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4">
                    <a:lumMod val="50000"/>
                  </a:schemeClr>
                </a:solidFill>
              </a:rPr>
              <a:t>Исламская цивилизация</a:t>
            </a:r>
            <a:endParaRPr lang="ru-RU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F6CB0113-7E7C-DD4E-9DBF-FD59176C82CF}"/>
              </a:ext>
            </a:extLst>
          </p:cNvPr>
          <p:cNvSpPr/>
          <p:nvPr/>
        </p:nvSpPr>
        <p:spPr>
          <a:xfrm>
            <a:off x="4344604" y="2011435"/>
            <a:ext cx="1083430" cy="1159782"/>
          </a:xfrm>
          <a:custGeom>
            <a:avLst/>
            <a:gdLst>
              <a:gd name="connsiteX0" fmla="*/ 986153 w 1083430"/>
              <a:gd name="connsiteY0" fmla="*/ 21646 h 1159782"/>
              <a:gd name="connsiteX1" fmla="*/ 986153 w 1083430"/>
              <a:gd name="connsiteY1" fmla="*/ 21646 h 1159782"/>
              <a:gd name="connsiteX2" fmla="*/ 995881 w 1083430"/>
              <a:gd name="connsiteY2" fmla="*/ 177288 h 1159782"/>
              <a:gd name="connsiteX3" fmla="*/ 1015336 w 1083430"/>
              <a:gd name="connsiteY3" fmla="*/ 235654 h 1159782"/>
              <a:gd name="connsiteX4" fmla="*/ 1025064 w 1083430"/>
              <a:gd name="connsiteY4" fmla="*/ 284293 h 1159782"/>
              <a:gd name="connsiteX5" fmla="*/ 1015336 w 1083430"/>
              <a:gd name="connsiteY5" fmla="*/ 449663 h 1159782"/>
              <a:gd name="connsiteX6" fmla="*/ 1025064 w 1083430"/>
              <a:gd name="connsiteY6" fmla="*/ 488574 h 1159782"/>
              <a:gd name="connsiteX7" fmla="*/ 1044519 w 1083430"/>
              <a:gd name="connsiteY7" fmla="*/ 566395 h 1159782"/>
              <a:gd name="connsiteX8" fmla="*/ 1034792 w 1083430"/>
              <a:gd name="connsiteY8" fmla="*/ 663671 h 1159782"/>
              <a:gd name="connsiteX9" fmla="*/ 1063975 w 1083430"/>
              <a:gd name="connsiteY9" fmla="*/ 780403 h 1159782"/>
              <a:gd name="connsiteX10" fmla="*/ 1083430 w 1083430"/>
              <a:gd name="connsiteY10" fmla="*/ 867952 h 1159782"/>
              <a:gd name="connsiteX11" fmla="*/ 1063975 w 1083430"/>
              <a:gd name="connsiteY11" fmla="*/ 974956 h 1159782"/>
              <a:gd name="connsiteX12" fmla="*/ 1044519 w 1083430"/>
              <a:gd name="connsiteY12" fmla="*/ 994412 h 1159782"/>
              <a:gd name="connsiteX13" fmla="*/ 1015336 w 1083430"/>
              <a:gd name="connsiteY13" fmla="*/ 1043050 h 1159782"/>
              <a:gd name="connsiteX14" fmla="*/ 986153 w 1083430"/>
              <a:gd name="connsiteY14" fmla="*/ 1091688 h 1159782"/>
              <a:gd name="connsiteX15" fmla="*/ 976426 w 1083430"/>
              <a:gd name="connsiteY15" fmla="*/ 1120871 h 1159782"/>
              <a:gd name="connsiteX16" fmla="*/ 927787 w 1083430"/>
              <a:gd name="connsiteY16" fmla="*/ 1159782 h 1159782"/>
              <a:gd name="connsiteX17" fmla="*/ 811056 w 1083430"/>
              <a:gd name="connsiteY17" fmla="*/ 1150054 h 1159782"/>
              <a:gd name="connsiteX18" fmla="*/ 713779 w 1083430"/>
              <a:gd name="connsiteY18" fmla="*/ 1140327 h 1159782"/>
              <a:gd name="connsiteX19" fmla="*/ 587319 w 1083430"/>
              <a:gd name="connsiteY19" fmla="*/ 1130599 h 1159782"/>
              <a:gd name="connsiteX20" fmla="*/ 470587 w 1083430"/>
              <a:gd name="connsiteY20" fmla="*/ 1140327 h 1159782"/>
              <a:gd name="connsiteX21" fmla="*/ 353856 w 1083430"/>
              <a:gd name="connsiteY21" fmla="*/ 1159782 h 1159782"/>
              <a:gd name="connsiteX22" fmla="*/ 120392 w 1083430"/>
              <a:gd name="connsiteY22" fmla="*/ 1150054 h 1159782"/>
              <a:gd name="connsiteX23" fmla="*/ 42570 w 1083430"/>
              <a:gd name="connsiteY23" fmla="*/ 1130599 h 1159782"/>
              <a:gd name="connsiteX24" fmla="*/ 13387 w 1083430"/>
              <a:gd name="connsiteY24" fmla="*/ 1043050 h 1159782"/>
              <a:gd name="connsiteX25" fmla="*/ 3660 w 1083430"/>
              <a:gd name="connsiteY25" fmla="*/ 1013867 h 1159782"/>
              <a:gd name="connsiteX26" fmla="*/ 32843 w 1083430"/>
              <a:gd name="connsiteY26" fmla="*/ 585850 h 1159782"/>
              <a:gd name="connsiteX27" fmla="*/ 42570 w 1083430"/>
              <a:gd name="connsiteY27" fmla="*/ 556667 h 1159782"/>
              <a:gd name="connsiteX28" fmla="*/ 52298 w 1083430"/>
              <a:gd name="connsiteY28" fmla="*/ 527484 h 1159782"/>
              <a:gd name="connsiteX29" fmla="*/ 62026 w 1083430"/>
              <a:gd name="connsiteY29" fmla="*/ 488574 h 1159782"/>
              <a:gd name="connsiteX30" fmla="*/ 71753 w 1083430"/>
              <a:gd name="connsiteY30" fmla="*/ 459391 h 1159782"/>
              <a:gd name="connsiteX31" fmla="*/ 100936 w 1083430"/>
              <a:gd name="connsiteY31" fmla="*/ 449663 h 1159782"/>
              <a:gd name="connsiteX32" fmla="*/ 198213 w 1083430"/>
              <a:gd name="connsiteY32" fmla="*/ 410752 h 1159782"/>
              <a:gd name="connsiteX33" fmla="*/ 227396 w 1083430"/>
              <a:gd name="connsiteY33" fmla="*/ 401025 h 1159782"/>
              <a:gd name="connsiteX34" fmla="*/ 334400 w 1083430"/>
              <a:gd name="connsiteY34" fmla="*/ 362114 h 1159782"/>
              <a:gd name="connsiteX35" fmla="*/ 412222 w 1083430"/>
              <a:gd name="connsiteY35" fmla="*/ 342659 h 1159782"/>
              <a:gd name="connsiteX36" fmla="*/ 509498 w 1083430"/>
              <a:gd name="connsiteY36" fmla="*/ 332931 h 1159782"/>
              <a:gd name="connsiteX37" fmla="*/ 577592 w 1083430"/>
              <a:gd name="connsiteY37" fmla="*/ 323203 h 1159782"/>
              <a:gd name="connsiteX38" fmla="*/ 606775 w 1083430"/>
              <a:gd name="connsiteY38" fmla="*/ 303748 h 1159782"/>
              <a:gd name="connsiteX39" fmla="*/ 645685 w 1083430"/>
              <a:gd name="connsiteY39" fmla="*/ 284293 h 1159782"/>
              <a:gd name="connsiteX40" fmla="*/ 704051 w 1083430"/>
              <a:gd name="connsiteY40" fmla="*/ 235654 h 1159782"/>
              <a:gd name="connsiteX41" fmla="*/ 733234 w 1083430"/>
              <a:gd name="connsiteY41" fmla="*/ 216199 h 1159782"/>
              <a:gd name="connsiteX42" fmla="*/ 781873 w 1083430"/>
              <a:gd name="connsiteY42" fmla="*/ 167561 h 1159782"/>
              <a:gd name="connsiteX43" fmla="*/ 879149 w 1083430"/>
              <a:gd name="connsiteY43" fmla="*/ 99467 h 1159782"/>
              <a:gd name="connsiteX44" fmla="*/ 898605 w 1083430"/>
              <a:gd name="connsiteY44" fmla="*/ 70284 h 1159782"/>
              <a:gd name="connsiteX45" fmla="*/ 927787 w 1083430"/>
              <a:gd name="connsiteY45" fmla="*/ 41101 h 1159782"/>
              <a:gd name="connsiteX46" fmla="*/ 947243 w 1083430"/>
              <a:gd name="connsiteY46" fmla="*/ 31374 h 1159782"/>
              <a:gd name="connsiteX47" fmla="*/ 986153 w 1083430"/>
              <a:gd name="connsiteY47" fmla="*/ 21646 h 115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83430" h="1159782">
                <a:moveTo>
                  <a:pt x="986153" y="21646"/>
                </a:moveTo>
                <a:lnTo>
                  <a:pt x="986153" y="21646"/>
                </a:lnTo>
                <a:cubicBezTo>
                  <a:pt x="989396" y="73527"/>
                  <a:pt x="988858" y="125783"/>
                  <a:pt x="995881" y="177288"/>
                </a:cubicBezTo>
                <a:cubicBezTo>
                  <a:pt x="998652" y="197608"/>
                  <a:pt x="1011314" y="215545"/>
                  <a:pt x="1015336" y="235654"/>
                </a:cubicBezTo>
                <a:lnTo>
                  <a:pt x="1025064" y="284293"/>
                </a:lnTo>
                <a:cubicBezTo>
                  <a:pt x="1021821" y="339416"/>
                  <a:pt x="1015336" y="394444"/>
                  <a:pt x="1015336" y="449663"/>
                </a:cubicBezTo>
                <a:cubicBezTo>
                  <a:pt x="1015336" y="463033"/>
                  <a:pt x="1022164" y="475523"/>
                  <a:pt x="1025064" y="488574"/>
                </a:cubicBezTo>
                <a:cubicBezTo>
                  <a:pt x="1040717" y="559008"/>
                  <a:pt x="1027137" y="514245"/>
                  <a:pt x="1044519" y="566395"/>
                </a:cubicBezTo>
                <a:cubicBezTo>
                  <a:pt x="1041277" y="598820"/>
                  <a:pt x="1034792" y="631084"/>
                  <a:pt x="1034792" y="663671"/>
                </a:cubicBezTo>
                <a:cubicBezTo>
                  <a:pt x="1034792" y="726204"/>
                  <a:pt x="1051901" y="720026"/>
                  <a:pt x="1063975" y="780403"/>
                </a:cubicBezTo>
                <a:cubicBezTo>
                  <a:pt x="1076324" y="842152"/>
                  <a:pt x="1069692" y="813002"/>
                  <a:pt x="1083430" y="867952"/>
                </a:cubicBezTo>
                <a:cubicBezTo>
                  <a:pt x="1082090" y="878674"/>
                  <a:pt x="1078180" y="951281"/>
                  <a:pt x="1063975" y="974956"/>
                </a:cubicBezTo>
                <a:cubicBezTo>
                  <a:pt x="1059256" y="982821"/>
                  <a:pt x="1051004" y="987927"/>
                  <a:pt x="1044519" y="994412"/>
                </a:cubicBezTo>
                <a:cubicBezTo>
                  <a:pt x="1016964" y="1077082"/>
                  <a:pt x="1055395" y="976286"/>
                  <a:pt x="1015336" y="1043050"/>
                </a:cubicBezTo>
                <a:cubicBezTo>
                  <a:pt x="977452" y="1106189"/>
                  <a:pt x="1035450" y="1042393"/>
                  <a:pt x="986153" y="1091688"/>
                </a:cubicBezTo>
                <a:cubicBezTo>
                  <a:pt x="982911" y="1101416"/>
                  <a:pt x="981701" y="1112078"/>
                  <a:pt x="976426" y="1120871"/>
                </a:cubicBezTo>
                <a:cubicBezTo>
                  <a:pt x="967185" y="1136273"/>
                  <a:pt x="941042" y="1150945"/>
                  <a:pt x="927787" y="1159782"/>
                </a:cubicBezTo>
                <a:lnTo>
                  <a:pt x="811056" y="1150054"/>
                </a:lnTo>
                <a:lnTo>
                  <a:pt x="713779" y="1140327"/>
                </a:lnTo>
                <a:cubicBezTo>
                  <a:pt x="671660" y="1136665"/>
                  <a:pt x="629472" y="1133842"/>
                  <a:pt x="587319" y="1130599"/>
                </a:cubicBezTo>
                <a:cubicBezTo>
                  <a:pt x="548408" y="1133842"/>
                  <a:pt x="509418" y="1136240"/>
                  <a:pt x="470587" y="1140327"/>
                </a:cubicBezTo>
                <a:cubicBezTo>
                  <a:pt x="419633" y="1145691"/>
                  <a:pt x="400815" y="1150390"/>
                  <a:pt x="353856" y="1159782"/>
                </a:cubicBezTo>
                <a:cubicBezTo>
                  <a:pt x="276035" y="1156539"/>
                  <a:pt x="197941" y="1157324"/>
                  <a:pt x="120392" y="1150054"/>
                </a:cubicBezTo>
                <a:cubicBezTo>
                  <a:pt x="93770" y="1147558"/>
                  <a:pt x="42570" y="1130599"/>
                  <a:pt x="42570" y="1130599"/>
                </a:cubicBezTo>
                <a:lnTo>
                  <a:pt x="13387" y="1043050"/>
                </a:lnTo>
                <a:lnTo>
                  <a:pt x="3660" y="1013867"/>
                </a:lnTo>
                <a:cubicBezTo>
                  <a:pt x="13927" y="623676"/>
                  <a:pt x="-25592" y="761156"/>
                  <a:pt x="32843" y="585850"/>
                </a:cubicBezTo>
                <a:lnTo>
                  <a:pt x="42570" y="556667"/>
                </a:lnTo>
                <a:cubicBezTo>
                  <a:pt x="45813" y="546939"/>
                  <a:pt x="49811" y="537432"/>
                  <a:pt x="52298" y="527484"/>
                </a:cubicBezTo>
                <a:cubicBezTo>
                  <a:pt x="55541" y="514514"/>
                  <a:pt x="58353" y="501429"/>
                  <a:pt x="62026" y="488574"/>
                </a:cubicBezTo>
                <a:cubicBezTo>
                  <a:pt x="64843" y="478715"/>
                  <a:pt x="64503" y="466642"/>
                  <a:pt x="71753" y="459391"/>
                </a:cubicBezTo>
                <a:cubicBezTo>
                  <a:pt x="79004" y="452140"/>
                  <a:pt x="91511" y="453702"/>
                  <a:pt x="100936" y="449663"/>
                </a:cubicBezTo>
                <a:cubicBezTo>
                  <a:pt x="201119" y="406728"/>
                  <a:pt x="65380" y="455030"/>
                  <a:pt x="198213" y="410752"/>
                </a:cubicBezTo>
                <a:lnTo>
                  <a:pt x="227396" y="401025"/>
                </a:lnTo>
                <a:cubicBezTo>
                  <a:pt x="288575" y="360238"/>
                  <a:pt x="222943" y="399268"/>
                  <a:pt x="334400" y="362114"/>
                </a:cubicBezTo>
                <a:cubicBezTo>
                  <a:pt x="367139" y="351201"/>
                  <a:pt x="373087" y="347877"/>
                  <a:pt x="412222" y="342659"/>
                </a:cubicBezTo>
                <a:cubicBezTo>
                  <a:pt x="444523" y="338352"/>
                  <a:pt x="477134" y="336739"/>
                  <a:pt x="509498" y="332931"/>
                </a:cubicBezTo>
                <a:cubicBezTo>
                  <a:pt x="532269" y="330252"/>
                  <a:pt x="554894" y="326446"/>
                  <a:pt x="577592" y="323203"/>
                </a:cubicBezTo>
                <a:cubicBezTo>
                  <a:pt x="587320" y="316718"/>
                  <a:pt x="596624" y="309548"/>
                  <a:pt x="606775" y="303748"/>
                </a:cubicBezTo>
                <a:cubicBezTo>
                  <a:pt x="619365" y="296554"/>
                  <a:pt x="633388" y="291978"/>
                  <a:pt x="645685" y="284293"/>
                </a:cubicBezTo>
                <a:cubicBezTo>
                  <a:pt x="721375" y="236987"/>
                  <a:pt x="656477" y="273714"/>
                  <a:pt x="704051" y="235654"/>
                </a:cubicBezTo>
                <a:cubicBezTo>
                  <a:pt x="713180" y="228351"/>
                  <a:pt x="724435" y="223898"/>
                  <a:pt x="733234" y="216199"/>
                </a:cubicBezTo>
                <a:cubicBezTo>
                  <a:pt x="750490" y="201101"/>
                  <a:pt x="762795" y="180279"/>
                  <a:pt x="781873" y="167561"/>
                </a:cubicBezTo>
                <a:cubicBezTo>
                  <a:pt x="791409" y="161204"/>
                  <a:pt x="864744" y="113872"/>
                  <a:pt x="879149" y="99467"/>
                </a:cubicBezTo>
                <a:cubicBezTo>
                  <a:pt x="887416" y="91200"/>
                  <a:pt x="891120" y="79266"/>
                  <a:pt x="898605" y="70284"/>
                </a:cubicBezTo>
                <a:cubicBezTo>
                  <a:pt x="907412" y="59716"/>
                  <a:pt x="918060" y="50829"/>
                  <a:pt x="927787" y="41101"/>
                </a:cubicBezTo>
                <a:cubicBezTo>
                  <a:pt x="944964" y="-27605"/>
                  <a:pt x="929481" y="4731"/>
                  <a:pt x="947243" y="31374"/>
                </a:cubicBezTo>
                <a:cubicBezTo>
                  <a:pt x="949042" y="34072"/>
                  <a:pt x="979668" y="23267"/>
                  <a:pt x="986153" y="21646"/>
                </a:cubicBezTo>
                <a:close/>
              </a:path>
            </a:pathLst>
          </a:cu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8BFF720-CCD6-B648-B0BF-835AA698077A}"/>
              </a:ext>
            </a:extLst>
          </p:cNvPr>
          <p:cNvSpPr/>
          <p:nvPr/>
        </p:nvSpPr>
        <p:spPr>
          <a:xfrm>
            <a:off x="5428034" y="2093506"/>
            <a:ext cx="3358727" cy="1040859"/>
          </a:xfrm>
          <a:custGeom>
            <a:avLst/>
            <a:gdLst>
              <a:gd name="connsiteX0" fmla="*/ 87549 w 3358727"/>
              <a:gd name="connsiteY0" fmla="*/ 0 h 1040859"/>
              <a:gd name="connsiteX1" fmla="*/ 87549 w 3358727"/>
              <a:gd name="connsiteY1" fmla="*/ 0 h 1040859"/>
              <a:gd name="connsiteX2" fmla="*/ 1118681 w 3358727"/>
              <a:gd name="connsiteY2" fmla="*/ 19455 h 1040859"/>
              <a:gd name="connsiteX3" fmla="*/ 1624520 w 3358727"/>
              <a:gd name="connsiteY3" fmla="*/ 29183 h 1040859"/>
              <a:gd name="connsiteX4" fmla="*/ 1731524 w 3358727"/>
              <a:gd name="connsiteY4" fmla="*/ 38910 h 1040859"/>
              <a:gd name="connsiteX5" fmla="*/ 1809345 w 3358727"/>
              <a:gd name="connsiteY5" fmla="*/ 58366 h 1040859"/>
              <a:gd name="connsiteX6" fmla="*/ 1867711 w 3358727"/>
              <a:gd name="connsiteY6" fmla="*/ 68093 h 1040859"/>
              <a:gd name="connsiteX7" fmla="*/ 1896894 w 3358727"/>
              <a:gd name="connsiteY7" fmla="*/ 77821 h 1040859"/>
              <a:gd name="connsiteX8" fmla="*/ 2140086 w 3358727"/>
              <a:gd name="connsiteY8" fmla="*/ 77821 h 1040859"/>
              <a:gd name="connsiteX9" fmla="*/ 2509737 w 3358727"/>
              <a:gd name="connsiteY9" fmla="*/ 87549 h 1040859"/>
              <a:gd name="connsiteX10" fmla="*/ 2558375 w 3358727"/>
              <a:gd name="connsiteY10" fmla="*/ 97276 h 1040859"/>
              <a:gd name="connsiteX11" fmla="*/ 2821022 w 3358727"/>
              <a:gd name="connsiteY11" fmla="*/ 87549 h 1040859"/>
              <a:gd name="connsiteX12" fmla="*/ 2976664 w 3358727"/>
              <a:gd name="connsiteY12" fmla="*/ 97276 h 1040859"/>
              <a:gd name="connsiteX13" fmla="*/ 3073941 w 3358727"/>
              <a:gd name="connsiteY13" fmla="*/ 126459 h 1040859"/>
              <a:gd name="connsiteX14" fmla="*/ 3103124 w 3358727"/>
              <a:gd name="connsiteY14" fmla="*/ 136187 h 1040859"/>
              <a:gd name="connsiteX15" fmla="*/ 3132307 w 3358727"/>
              <a:gd name="connsiteY15" fmla="*/ 145915 h 1040859"/>
              <a:gd name="connsiteX16" fmla="*/ 3171217 w 3358727"/>
              <a:gd name="connsiteY16" fmla="*/ 155642 h 1040859"/>
              <a:gd name="connsiteX17" fmla="*/ 3190673 w 3358727"/>
              <a:gd name="connsiteY17" fmla="*/ 175098 h 1040859"/>
              <a:gd name="connsiteX18" fmla="*/ 3229583 w 3358727"/>
              <a:gd name="connsiteY18" fmla="*/ 204281 h 1040859"/>
              <a:gd name="connsiteX19" fmla="*/ 3249039 w 3358727"/>
              <a:gd name="connsiteY19" fmla="*/ 233464 h 1040859"/>
              <a:gd name="connsiteX20" fmla="*/ 3278222 w 3358727"/>
              <a:gd name="connsiteY20" fmla="*/ 282102 h 1040859"/>
              <a:gd name="connsiteX21" fmla="*/ 3297677 w 3358727"/>
              <a:gd name="connsiteY21" fmla="*/ 321013 h 1040859"/>
              <a:gd name="connsiteX22" fmla="*/ 3317132 w 3358727"/>
              <a:gd name="connsiteY22" fmla="*/ 350196 h 1040859"/>
              <a:gd name="connsiteX23" fmla="*/ 3346315 w 3358727"/>
              <a:gd name="connsiteY23" fmla="*/ 408562 h 1040859"/>
              <a:gd name="connsiteX24" fmla="*/ 3346315 w 3358727"/>
              <a:gd name="connsiteY24" fmla="*/ 515566 h 1040859"/>
              <a:gd name="connsiteX25" fmla="*/ 3287949 w 3358727"/>
              <a:gd name="connsiteY25" fmla="*/ 554476 h 1040859"/>
              <a:gd name="connsiteX26" fmla="*/ 3268494 w 3358727"/>
              <a:gd name="connsiteY26" fmla="*/ 573932 h 1040859"/>
              <a:gd name="connsiteX27" fmla="*/ 3229583 w 3358727"/>
              <a:gd name="connsiteY27" fmla="*/ 661481 h 1040859"/>
              <a:gd name="connsiteX28" fmla="*/ 3210128 w 3358727"/>
              <a:gd name="connsiteY28" fmla="*/ 700391 h 1040859"/>
              <a:gd name="connsiteX29" fmla="*/ 3200400 w 3358727"/>
              <a:gd name="connsiteY29" fmla="*/ 729574 h 1040859"/>
              <a:gd name="connsiteX30" fmla="*/ 3180945 w 3358727"/>
              <a:gd name="connsiteY30" fmla="*/ 758757 h 1040859"/>
              <a:gd name="connsiteX31" fmla="*/ 3171217 w 3358727"/>
              <a:gd name="connsiteY31" fmla="*/ 787940 h 1040859"/>
              <a:gd name="connsiteX32" fmla="*/ 3132307 w 3358727"/>
              <a:gd name="connsiteY32" fmla="*/ 846306 h 1040859"/>
              <a:gd name="connsiteX33" fmla="*/ 3044758 w 3358727"/>
              <a:gd name="connsiteY33" fmla="*/ 817123 h 1040859"/>
              <a:gd name="connsiteX34" fmla="*/ 3015575 w 3358727"/>
              <a:gd name="connsiteY34" fmla="*/ 807396 h 1040859"/>
              <a:gd name="connsiteX35" fmla="*/ 2986392 w 3358727"/>
              <a:gd name="connsiteY35" fmla="*/ 797668 h 1040859"/>
              <a:gd name="connsiteX36" fmla="*/ 2782111 w 3358727"/>
              <a:gd name="connsiteY36" fmla="*/ 826851 h 1040859"/>
              <a:gd name="connsiteX37" fmla="*/ 2733473 w 3358727"/>
              <a:gd name="connsiteY37" fmla="*/ 865762 h 1040859"/>
              <a:gd name="connsiteX38" fmla="*/ 2704290 w 3358727"/>
              <a:gd name="connsiteY38" fmla="*/ 1031132 h 1040859"/>
              <a:gd name="connsiteX39" fmla="*/ 2558375 w 3358727"/>
              <a:gd name="connsiteY39" fmla="*/ 1021404 h 1040859"/>
              <a:gd name="connsiteX40" fmla="*/ 2548647 w 3358727"/>
              <a:gd name="connsiteY40" fmla="*/ 836579 h 1040859"/>
              <a:gd name="connsiteX41" fmla="*/ 2538920 w 3358727"/>
              <a:gd name="connsiteY41" fmla="*/ 778213 h 1040859"/>
              <a:gd name="connsiteX42" fmla="*/ 2529192 w 3358727"/>
              <a:gd name="connsiteY42" fmla="*/ 749030 h 1040859"/>
              <a:gd name="connsiteX43" fmla="*/ 2500009 w 3358727"/>
              <a:gd name="connsiteY43" fmla="*/ 739302 h 1040859"/>
              <a:gd name="connsiteX44" fmla="*/ 2383277 w 3358727"/>
              <a:gd name="connsiteY44" fmla="*/ 719847 h 1040859"/>
              <a:gd name="connsiteX45" fmla="*/ 2324911 w 3358727"/>
              <a:gd name="connsiteY45" fmla="*/ 700391 h 1040859"/>
              <a:gd name="connsiteX46" fmla="*/ 2295728 w 3358727"/>
              <a:gd name="connsiteY46" fmla="*/ 690664 h 1040859"/>
              <a:gd name="connsiteX47" fmla="*/ 2198451 w 3358727"/>
              <a:gd name="connsiteY47" fmla="*/ 632298 h 1040859"/>
              <a:gd name="connsiteX48" fmla="*/ 2169269 w 3358727"/>
              <a:gd name="connsiteY48" fmla="*/ 622570 h 1040859"/>
              <a:gd name="connsiteX49" fmla="*/ 2062264 w 3358727"/>
              <a:gd name="connsiteY49" fmla="*/ 661481 h 1040859"/>
              <a:gd name="connsiteX50" fmla="*/ 2023354 w 3358727"/>
              <a:gd name="connsiteY50" fmla="*/ 719847 h 1040859"/>
              <a:gd name="connsiteX51" fmla="*/ 2062264 w 3358727"/>
              <a:gd name="connsiteY51" fmla="*/ 778213 h 1040859"/>
              <a:gd name="connsiteX52" fmla="*/ 2110903 w 3358727"/>
              <a:gd name="connsiteY52" fmla="*/ 826851 h 1040859"/>
              <a:gd name="connsiteX53" fmla="*/ 2120630 w 3358727"/>
              <a:gd name="connsiteY53" fmla="*/ 856034 h 1040859"/>
              <a:gd name="connsiteX54" fmla="*/ 2110903 w 3358727"/>
              <a:gd name="connsiteY54" fmla="*/ 894945 h 1040859"/>
              <a:gd name="connsiteX55" fmla="*/ 2062264 w 3358727"/>
              <a:gd name="connsiteY55" fmla="*/ 933855 h 1040859"/>
              <a:gd name="connsiteX56" fmla="*/ 2033081 w 3358727"/>
              <a:gd name="connsiteY56" fmla="*/ 943583 h 1040859"/>
              <a:gd name="connsiteX57" fmla="*/ 1770434 w 3358727"/>
              <a:gd name="connsiteY57" fmla="*/ 933855 h 1040859"/>
              <a:gd name="connsiteX58" fmla="*/ 1721796 w 3358727"/>
              <a:gd name="connsiteY58" fmla="*/ 924128 h 1040859"/>
              <a:gd name="connsiteX59" fmla="*/ 1653703 w 3358727"/>
              <a:gd name="connsiteY59" fmla="*/ 904672 h 1040859"/>
              <a:gd name="connsiteX60" fmla="*/ 1595337 w 3358727"/>
              <a:gd name="connsiteY60" fmla="*/ 875489 h 1040859"/>
              <a:gd name="connsiteX61" fmla="*/ 1575881 w 3358727"/>
              <a:gd name="connsiteY61" fmla="*/ 856034 h 1040859"/>
              <a:gd name="connsiteX62" fmla="*/ 1546698 w 3358727"/>
              <a:gd name="connsiteY62" fmla="*/ 846306 h 1040859"/>
              <a:gd name="connsiteX63" fmla="*/ 1517515 w 3358727"/>
              <a:gd name="connsiteY63" fmla="*/ 826851 h 1040859"/>
              <a:gd name="connsiteX64" fmla="*/ 1468877 w 3358727"/>
              <a:gd name="connsiteY64" fmla="*/ 778213 h 1040859"/>
              <a:gd name="connsiteX65" fmla="*/ 1429966 w 3358727"/>
              <a:gd name="connsiteY65" fmla="*/ 739302 h 1040859"/>
              <a:gd name="connsiteX66" fmla="*/ 1361873 w 3358727"/>
              <a:gd name="connsiteY66" fmla="*/ 719847 h 1040859"/>
              <a:gd name="connsiteX67" fmla="*/ 1254869 w 3358727"/>
              <a:gd name="connsiteY67" fmla="*/ 729574 h 1040859"/>
              <a:gd name="connsiteX68" fmla="*/ 1225686 w 3358727"/>
              <a:gd name="connsiteY68" fmla="*/ 739302 h 1040859"/>
              <a:gd name="connsiteX69" fmla="*/ 1196503 w 3358727"/>
              <a:gd name="connsiteY69" fmla="*/ 826851 h 1040859"/>
              <a:gd name="connsiteX70" fmla="*/ 1186775 w 3358727"/>
              <a:gd name="connsiteY70" fmla="*/ 856034 h 1040859"/>
              <a:gd name="connsiteX71" fmla="*/ 1147864 w 3358727"/>
              <a:gd name="connsiteY71" fmla="*/ 904672 h 1040859"/>
              <a:gd name="connsiteX72" fmla="*/ 1089498 w 3358727"/>
              <a:gd name="connsiteY72" fmla="*/ 943583 h 1040859"/>
              <a:gd name="connsiteX73" fmla="*/ 992222 w 3358727"/>
              <a:gd name="connsiteY73" fmla="*/ 1021404 h 1040859"/>
              <a:gd name="connsiteX74" fmla="*/ 963039 w 3358727"/>
              <a:gd name="connsiteY74" fmla="*/ 1031132 h 1040859"/>
              <a:gd name="connsiteX75" fmla="*/ 933856 w 3358727"/>
              <a:gd name="connsiteY75" fmla="*/ 1040859 h 1040859"/>
              <a:gd name="connsiteX76" fmla="*/ 729575 w 3358727"/>
              <a:gd name="connsiteY76" fmla="*/ 1031132 h 1040859"/>
              <a:gd name="connsiteX77" fmla="*/ 573932 w 3358727"/>
              <a:gd name="connsiteY77" fmla="*/ 1011676 h 1040859"/>
              <a:gd name="connsiteX78" fmla="*/ 466928 w 3358727"/>
              <a:gd name="connsiteY78" fmla="*/ 992221 h 1040859"/>
              <a:gd name="connsiteX79" fmla="*/ 408562 w 3358727"/>
              <a:gd name="connsiteY79" fmla="*/ 972766 h 1040859"/>
              <a:gd name="connsiteX80" fmla="*/ 321013 w 3358727"/>
              <a:gd name="connsiteY80" fmla="*/ 943583 h 1040859"/>
              <a:gd name="connsiteX81" fmla="*/ 262647 w 3358727"/>
              <a:gd name="connsiteY81" fmla="*/ 924128 h 1040859"/>
              <a:gd name="connsiteX82" fmla="*/ 233464 w 3358727"/>
              <a:gd name="connsiteY82" fmla="*/ 914400 h 1040859"/>
              <a:gd name="connsiteX83" fmla="*/ 204281 w 3358727"/>
              <a:gd name="connsiteY83" fmla="*/ 885217 h 1040859"/>
              <a:gd name="connsiteX84" fmla="*/ 155643 w 3358727"/>
              <a:gd name="connsiteY84" fmla="*/ 846306 h 1040859"/>
              <a:gd name="connsiteX85" fmla="*/ 136188 w 3358727"/>
              <a:gd name="connsiteY85" fmla="*/ 817123 h 1040859"/>
              <a:gd name="connsiteX86" fmla="*/ 126460 w 3358727"/>
              <a:gd name="connsiteY86" fmla="*/ 749030 h 1040859"/>
              <a:gd name="connsiteX87" fmla="*/ 107005 w 3358727"/>
              <a:gd name="connsiteY87" fmla="*/ 496110 h 1040859"/>
              <a:gd name="connsiteX88" fmla="*/ 97277 w 3358727"/>
              <a:gd name="connsiteY88" fmla="*/ 408562 h 1040859"/>
              <a:gd name="connsiteX89" fmla="*/ 29183 w 3358727"/>
              <a:gd name="connsiteY89" fmla="*/ 350196 h 1040859"/>
              <a:gd name="connsiteX90" fmla="*/ 0 w 3358727"/>
              <a:gd name="connsiteY90" fmla="*/ 291830 h 1040859"/>
              <a:gd name="connsiteX91" fmla="*/ 29183 w 3358727"/>
              <a:gd name="connsiteY91" fmla="*/ 175098 h 1040859"/>
              <a:gd name="connsiteX92" fmla="*/ 38911 w 3358727"/>
              <a:gd name="connsiteY92" fmla="*/ 145915 h 1040859"/>
              <a:gd name="connsiteX93" fmla="*/ 48639 w 3358727"/>
              <a:gd name="connsiteY93" fmla="*/ 107004 h 1040859"/>
              <a:gd name="connsiteX94" fmla="*/ 68094 w 3358727"/>
              <a:gd name="connsiteY94" fmla="*/ 48638 h 1040859"/>
              <a:gd name="connsiteX95" fmla="*/ 87549 w 3358727"/>
              <a:gd name="connsiteY95" fmla="*/ 0 h 1040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3358727" h="1040859">
                <a:moveTo>
                  <a:pt x="87549" y="0"/>
                </a:moveTo>
                <a:lnTo>
                  <a:pt x="87549" y="0"/>
                </a:lnTo>
                <a:cubicBezTo>
                  <a:pt x="490613" y="44786"/>
                  <a:pt x="114724" y="5979"/>
                  <a:pt x="1118681" y="19455"/>
                </a:cubicBezTo>
                <a:lnTo>
                  <a:pt x="1624520" y="29183"/>
                </a:lnTo>
                <a:cubicBezTo>
                  <a:pt x="1660188" y="32425"/>
                  <a:pt x="1696147" y="33324"/>
                  <a:pt x="1731524" y="38910"/>
                </a:cubicBezTo>
                <a:cubicBezTo>
                  <a:pt x="1757936" y="43080"/>
                  <a:pt x="1782970" y="53970"/>
                  <a:pt x="1809345" y="58366"/>
                </a:cubicBezTo>
                <a:lnTo>
                  <a:pt x="1867711" y="68093"/>
                </a:lnTo>
                <a:cubicBezTo>
                  <a:pt x="1877439" y="71336"/>
                  <a:pt x="1886884" y="75597"/>
                  <a:pt x="1896894" y="77821"/>
                </a:cubicBezTo>
                <a:cubicBezTo>
                  <a:pt x="1992017" y="98960"/>
                  <a:pt x="2010939" y="84618"/>
                  <a:pt x="2140086" y="77821"/>
                </a:cubicBezTo>
                <a:cubicBezTo>
                  <a:pt x="2263303" y="81064"/>
                  <a:pt x="2386610" y="81822"/>
                  <a:pt x="2509737" y="87549"/>
                </a:cubicBezTo>
                <a:cubicBezTo>
                  <a:pt x="2526253" y="88317"/>
                  <a:pt x="2541841" y="97276"/>
                  <a:pt x="2558375" y="97276"/>
                </a:cubicBezTo>
                <a:cubicBezTo>
                  <a:pt x="2645984" y="97276"/>
                  <a:pt x="2733473" y="90791"/>
                  <a:pt x="2821022" y="87549"/>
                </a:cubicBezTo>
                <a:cubicBezTo>
                  <a:pt x="2872903" y="90791"/>
                  <a:pt x="2924940" y="92104"/>
                  <a:pt x="2976664" y="97276"/>
                </a:cubicBezTo>
                <a:cubicBezTo>
                  <a:pt x="2997663" y="99376"/>
                  <a:pt x="3060884" y="122107"/>
                  <a:pt x="3073941" y="126459"/>
                </a:cubicBezTo>
                <a:lnTo>
                  <a:pt x="3103124" y="136187"/>
                </a:lnTo>
                <a:cubicBezTo>
                  <a:pt x="3112852" y="139430"/>
                  <a:pt x="3122359" y="143428"/>
                  <a:pt x="3132307" y="145915"/>
                </a:cubicBezTo>
                <a:lnTo>
                  <a:pt x="3171217" y="155642"/>
                </a:lnTo>
                <a:cubicBezTo>
                  <a:pt x="3177702" y="162127"/>
                  <a:pt x="3183627" y="169226"/>
                  <a:pt x="3190673" y="175098"/>
                </a:cubicBezTo>
                <a:cubicBezTo>
                  <a:pt x="3203128" y="185477"/>
                  <a:pt x="3218119" y="192817"/>
                  <a:pt x="3229583" y="204281"/>
                </a:cubicBezTo>
                <a:cubicBezTo>
                  <a:pt x="3237850" y="212548"/>
                  <a:pt x="3242554" y="223736"/>
                  <a:pt x="3249039" y="233464"/>
                </a:cubicBezTo>
                <a:cubicBezTo>
                  <a:pt x="3271618" y="301206"/>
                  <a:pt x="3242614" y="228690"/>
                  <a:pt x="3278222" y="282102"/>
                </a:cubicBezTo>
                <a:cubicBezTo>
                  <a:pt x="3286266" y="294168"/>
                  <a:pt x="3290483" y="308422"/>
                  <a:pt x="3297677" y="321013"/>
                </a:cubicBezTo>
                <a:cubicBezTo>
                  <a:pt x="3303477" y="331164"/>
                  <a:pt x="3311904" y="339739"/>
                  <a:pt x="3317132" y="350196"/>
                </a:cubicBezTo>
                <a:cubicBezTo>
                  <a:pt x="3357406" y="430744"/>
                  <a:pt x="3290560" y="324928"/>
                  <a:pt x="3346315" y="408562"/>
                </a:cubicBezTo>
                <a:cubicBezTo>
                  <a:pt x="3355003" y="443313"/>
                  <a:pt x="3369255" y="479518"/>
                  <a:pt x="3346315" y="515566"/>
                </a:cubicBezTo>
                <a:cubicBezTo>
                  <a:pt x="3333762" y="535293"/>
                  <a:pt x="3304482" y="537942"/>
                  <a:pt x="3287949" y="554476"/>
                </a:cubicBezTo>
                <a:cubicBezTo>
                  <a:pt x="3281464" y="560961"/>
                  <a:pt x="3274223" y="566770"/>
                  <a:pt x="3268494" y="573932"/>
                </a:cubicBezTo>
                <a:cubicBezTo>
                  <a:pt x="3230342" y="621623"/>
                  <a:pt x="3265579" y="589490"/>
                  <a:pt x="3229583" y="661481"/>
                </a:cubicBezTo>
                <a:cubicBezTo>
                  <a:pt x="3223098" y="674451"/>
                  <a:pt x="3215840" y="687063"/>
                  <a:pt x="3210128" y="700391"/>
                </a:cubicBezTo>
                <a:cubicBezTo>
                  <a:pt x="3206089" y="709816"/>
                  <a:pt x="3204986" y="720403"/>
                  <a:pt x="3200400" y="729574"/>
                </a:cubicBezTo>
                <a:cubicBezTo>
                  <a:pt x="3195172" y="740031"/>
                  <a:pt x="3186173" y="748300"/>
                  <a:pt x="3180945" y="758757"/>
                </a:cubicBezTo>
                <a:cubicBezTo>
                  <a:pt x="3176359" y="767928"/>
                  <a:pt x="3176197" y="778976"/>
                  <a:pt x="3171217" y="787940"/>
                </a:cubicBezTo>
                <a:cubicBezTo>
                  <a:pt x="3159862" y="808380"/>
                  <a:pt x="3132307" y="846306"/>
                  <a:pt x="3132307" y="846306"/>
                </a:cubicBezTo>
                <a:lnTo>
                  <a:pt x="3044758" y="817123"/>
                </a:lnTo>
                <a:lnTo>
                  <a:pt x="3015575" y="807396"/>
                </a:lnTo>
                <a:lnTo>
                  <a:pt x="2986392" y="797668"/>
                </a:lnTo>
                <a:cubicBezTo>
                  <a:pt x="2958159" y="799550"/>
                  <a:pt x="2828604" y="795856"/>
                  <a:pt x="2782111" y="826851"/>
                </a:cubicBezTo>
                <a:cubicBezTo>
                  <a:pt x="2745297" y="851393"/>
                  <a:pt x="2761195" y="838039"/>
                  <a:pt x="2733473" y="865762"/>
                </a:cubicBezTo>
                <a:cubicBezTo>
                  <a:pt x="2702691" y="958105"/>
                  <a:pt x="2715874" y="903704"/>
                  <a:pt x="2704290" y="1031132"/>
                </a:cubicBezTo>
                <a:cubicBezTo>
                  <a:pt x="2655652" y="1027889"/>
                  <a:pt x="2588827" y="1059468"/>
                  <a:pt x="2558375" y="1021404"/>
                </a:cubicBezTo>
                <a:cubicBezTo>
                  <a:pt x="2519835" y="973229"/>
                  <a:pt x="2553567" y="898076"/>
                  <a:pt x="2548647" y="836579"/>
                </a:cubicBezTo>
                <a:cubicBezTo>
                  <a:pt x="2547074" y="816918"/>
                  <a:pt x="2543199" y="797467"/>
                  <a:pt x="2538920" y="778213"/>
                </a:cubicBezTo>
                <a:cubicBezTo>
                  <a:pt x="2536696" y="768203"/>
                  <a:pt x="2536443" y="756281"/>
                  <a:pt x="2529192" y="749030"/>
                </a:cubicBezTo>
                <a:cubicBezTo>
                  <a:pt x="2521941" y="741779"/>
                  <a:pt x="2510064" y="741313"/>
                  <a:pt x="2500009" y="739302"/>
                </a:cubicBezTo>
                <a:cubicBezTo>
                  <a:pt x="2447832" y="728866"/>
                  <a:pt x="2431118" y="732895"/>
                  <a:pt x="2383277" y="719847"/>
                </a:cubicBezTo>
                <a:cubicBezTo>
                  <a:pt x="2363492" y="714451"/>
                  <a:pt x="2344366" y="706876"/>
                  <a:pt x="2324911" y="700391"/>
                </a:cubicBezTo>
                <a:lnTo>
                  <a:pt x="2295728" y="690664"/>
                </a:lnTo>
                <a:cubicBezTo>
                  <a:pt x="2242315" y="637251"/>
                  <a:pt x="2274220" y="657555"/>
                  <a:pt x="2198451" y="632298"/>
                </a:cubicBezTo>
                <a:lnTo>
                  <a:pt x="2169269" y="622570"/>
                </a:lnTo>
                <a:cubicBezTo>
                  <a:pt x="2100095" y="631217"/>
                  <a:pt x="2098198" y="615279"/>
                  <a:pt x="2062264" y="661481"/>
                </a:cubicBezTo>
                <a:cubicBezTo>
                  <a:pt x="2047909" y="679938"/>
                  <a:pt x="2023354" y="719847"/>
                  <a:pt x="2023354" y="719847"/>
                </a:cubicBezTo>
                <a:cubicBezTo>
                  <a:pt x="2036324" y="739302"/>
                  <a:pt x="2045730" y="761679"/>
                  <a:pt x="2062264" y="778213"/>
                </a:cubicBezTo>
                <a:lnTo>
                  <a:pt x="2110903" y="826851"/>
                </a:lnTo>
                <a:cubicBezTo>
                  <a:pt x="2114145" y="836579"/>
                  <a:pt x="2120630" y="845780"/>
                  <a:pt x="2120630" y="856034"/>
                </a:cubicBezTo>
                <a:cubicBezTo>
                  <a:pt x="2120630" y="869403"/>
                  <a:pt x="2116882" y="882987"/>
                  <a:pt x="2110903" y="894945"/>
                </a:cubicBezTo>
                <a:cubicBezTo>
                  <a:pt x="2104872" y="907008"/>
                  <a:pt x="2071427" y="929274"/>
                  <a:pt x="2062264" y="933855"/>
                </a:cubicBezTo>
                <a:cubicBezTo>
                  <a:pt x="2053093" y="938441"/>
                  <a:pt x="2042809" y="940340"/>
                  <a:pt x="2033081" y="943583"/>
                </a:cubicBezTo>
                <a:cubicBezTo>
                  <a:pt x="1945532" y="940340"/>
                  <a:pt x="1857872" y="939320"/>
                  <a:pt x="1770434" y="933855"/>
                </a:cubicBezTo>
                <a:cubicBezTo>
                  <a:pt x="1753932" y="932824"/>
                  <a:pt x="1737936" y="927715"/>
                  <a:pt x="1721796" y="924128"/>
                </a:cubicBezTo>
                <a:cubicBezTo>
                  <a:pt x="1710576" y="921635"/>
                  <a:pt x="1666702" y="911172"/>
                  <a:pt x="1653703" y="904672"/>
                </a:cubicBezTo>
                <a:cubicBezTo>
                  <a:pt x="1578273" y="866957"/>
                  <a:pt x="1668690" y="899941"/>
                  <a:pt x="1595337" y="875489"/>
                </a:cubicBezTo>
                <a:cubicBezTo>
                  <a:pt x="1588852" y="869004"/>
                  <a:pt x="1583745" y="860753"/>
                  <a:pt x="1575881" y="856034"/>
                </a:cubicBezTo>
                <a:cubicBezTo>
                  <a:pt x="1567088" y="850758"/>
                  <a:pt x="1555869" y="850892"/>
                  <a:pt x="1546698" y="846306"/>
                </a:cubicBezTo>
                <a:cubicBezTo>
                  <a:pt x="1536241" y="841078"/>
                  <a:pt x="1527243" y="833336"/>
                  <a:pt x="1517515" y="826851"/>
                </a:cubicBezTo>
                <a:cubicBezTo>
                  <a:pt x="1480046" y="770647"/>
                  <a:pt x="1519317" y="821447"/>
                  <a:pt x="1468877" y="778213"/>
                </a:cubicBezTo>
                <a:cubicBezTo>
                  <a:pt x="1454950" y="766276"/>
                  <a:pt x="1447367" y="745103"/>
                  <a:pt x="1429966" y="739302"/>
                </a:cubicBezTo>
                <a:cubicBezTo>
                  <a:pt x="1388100" y="725346"/>
                  <a:pt x="1410731" y="732061"/>
                  <a:pt x="1361873" y="719847"/>
                </a:cubicBezTo>
                <a:cubicBezTo>
                  <a:pt x="1326205" y="723089"/>
                  <a:pt x="1290324" y="724509"/>
                  <a:pt x="1254869" y="729574"/>
                </a:cubicBezTo>
                <a:cubicBezTo>
                  <a:pt x="1244718" y="731024"/>
                  <a:pt x="1231646" y="730958"/>
                  <a:pt x="1225686" y="739302"/>
                </a:cubicBezTo>
                <a:cubicBezTo>
                  <a:pt x="1225681" y="739309"/>
                  <a:pt x="1201368" y="812255"/>
                  <a:pt x="1196503" y="826851"/>
                </a:cubicBezTo>
                <a:cubicBezTo>
                  <a:pt x="1193260" y="836579"/>
                  <a:pt x="1192463" y="847502"/>
                  <a:pt x="1186775" y="856034"/>
                </a:cubicBezTo>
                <a:cubicBezTo>
                  <a:pt x="1174010" y="875182"/>
                  <a:pt x="1166348" y="890809"/>
                  <a:pt x="1147864" y="904672"/>
                </a:cubicBezTo>
                <a:cubicBezTo>
                  <a:pt x="1129158" y="918701"/>
                  <a:pt x="1089498" y="943583"/>
                  <a:pt x="1089498" y="943583"/>
                </a:cubicBezTo>
                <a:cubicBezTo>
                  <a:pt x="1039212" y="1019013"/>
                  <a:pt x="1072771" y="994554"/>
                  <a:pt x="992222" y="1021404"/>
                </a:cubicBezTo>
                <a:lnTo>
                  <a:pt x="963039" y="1031132"/>
                </a:lnTo>
                <a:lnTo>
                  <a:pt x="933856" y="1040859"/>
                </a:lnTo>
                <a:lnTo>
                  <a:pt x="729575" y="1031132"/>
                </a:lnTo>
                <a:cubicBezTo>
                  <a:pt x="691170" y="1028572"/>
                  <a:pt x="614924" y="1017982"/>
                  <a:pt x="573932" y="1011676"/>
                </a:cubicBezTo>
                <a:cubicBezTo>
                  <a:pt x="556909" y="1009057"/>
                  <a:pt x="486579" y="997580"/>
                  <a:pt x="466928" y="992221"/>
                </a:cubicBezTo>
                <a:cubicBezTo>
                  <a:pt x="447143" y="986825"/>
                  <a:pt x="428017" y="979251"/>
                  <a:pt x="408562" y="972766"/>
                </a:cubicBezTo>
                <a:lnTo>
                  <a:pt x="321013" y="943583"/>
                </a:lnTo>
                <a:lnTo>
                  <a:pt x="262647" y="924128"/>
                </a:lnTo>
                <a:lnTo>
                  <a:pt x="233464" y="914400"/>
                </a:lnTo>
                <a:cubicBezTo>
                  <a:pt x="223736" y="904672"/>
                  <a:pt x="214849" y="894024"/>
                  <a:pt x="204281" y="885217"/>
                </a:cubicBezTo>
                <a:cubicBezTo>
                  <a:pt x="173942" y="859934"/>
                  <a:pt x="178285" y="874610"/>
                  <a:pt x="155643" y="846306"/>
                </a:cubicBezTo>
                <a:cubicBezTo>
                  <a:pt x="148340" y="837177"/>
                  <a:pt x="142673" y="826851"/>
                  <a:pt x="136188" y="817123"/>
                </a:cubicBezTo>
                <a:cubicBezTo>
                  <a:pt x="132945" y="794425"/>
                  <a:pt x="127985" y="771907"/>
                  <a:pt x="126460" y="749030"/>
                </a:cubicBezTo>
                <a:cubicBezTo>
                  <a:pt x="109504" y="494700"/>
                  <a:pt x="141268" y="598907"/>
                  <a:pt x="107005" y="496110"/>
                </a:cubicBezTo>
                <a:cubicBezTo>
                  <a:pt x="103762" y="466927"/>
                  <a:pt x="107818" y="435967"/>
                  <a:pt x="97277" y="408562"/>
                </a:cubicBezTo>
                <a:cubicBezTo>
                  <a:pt x="89142" y="387413"/>
                  <a:pt x="48743" y="363236"/>
                  <a:pt x="29183" y="350196"/>
                </a:cubicBezTo>
                <a:cubicBezTo>
                  <a:pt x="19347" y="335442"/>
                  <a:pt x="0" y="311966"/>
                  <a:pt x="0" y="291830"/>
                </a:cubicBezTo>
                <a:cubicBezTo>
                  <a:pt x="0" y="252535"/>
                  <a:pt x="17111" y="211314"/>
                  <a:pt x="29183" y="175098"/>
                </a:cubicBezTo>
                <a:cubicBezTo>
                  <a:pt x="32426" y="165370"/>
                  <a:pt x="36424" y="155863"/>
                  <a:pt x="38911" y="145915"/>
                </a:cubicBezTo>
                <a:cubicBezTo>
                  <a:pt x="42154" y="132945"/>
                  <a:pt x="44797" y="119810"/>
                  <a:pt x="48639" y="107004"/>
                </a:cubicBezTo>
                <a:cubicBezTo>
                  <a:pt x="54532" y="87361"/>
                  <a:pt x="68094" y="48638"/>
                  <a:pt x="68094" y="48638"/>
                </a:cubicBezTo>
                <a:lnTo>
                  <a:pt x="87549" y="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A86BCFB2-2933-A241-8F3A-D10C7E0AD753}"/>
              </a:ext>
            </a:extLst>
          </p:cNvPr>
          <p:cNvSpPr/>
          <p:nvPr/>
        </p:nvSpPr>
        <p:spPr>
          <a:xfrm>
            <a:off x="6618771" y="2694736"/>
            <a:ext cx="1371600" cy="992222"/>
          </a:xfrm>
          <a:custGeom>
            <a:avLst/>
            <a:gdLst>
              <a:gd name="connsiteX0" fmla="*/ 963038 w 1371600"/>
              <a:gd name="connsiteY0" fmla="*/ 0 h 992222"/>
              <a:gd name="connsiteX1" fmla="*/ 963038 w 1371600"/>
              <a:gd name="connsiteY1" fmla="*/ 0 h 992222"/>
              <a:gd name="connsiteX2" fmla="*/ 1031131 w 1371600"/>
              <a:gd name="connsiteY2" fmla="*/ 58366 h 992222"/>
              <a:gd name="connsiteX3" fmla="*/ 1060314 w 1371600"/>
              <a:gd name="connsiteY3" fmla="*/ 77822 h 992222"/>
              <a:gd name="connsiteX4" fmla="*/ 1079770 w 1371600"/>
              <a:gd name="connsiteY4" fmla="*/ 97277 h 992222"/>
              <a:gd name="connsiteX5" fmla="*/ 1167319 w 1371600"/>
              <a:gd name="connsiteY5" fmla="*/ 145915 h 992222"/>
              <a:gd name="connsiteX6" fmla="*/ 1215957 w 1371600"/>
              <a:gd name="connsiteY6" fmla="*/ 184826 h 992222"/>
              <a:gd name="connsiteX7" fmla="*/ 1225685 w 1371600"/>
              <a:gd name="connsiteY7" fmla="*/ 214009 h 992222"/>
              <a:gd name="connsiteX8" fmla="*/ 1284051 w 1371600"/>
              <a:gd name="connsiteY8" fmla="*/ 291830 h 992222"/>
              <a:gd name="connsiteX9" fmla="*/ 1303506 w 1371600"/>
              <a:gd name="connsiteY9" fmla="*/ 379379 h 992222"/>
              <a:gd name="connsiteX10" fmla="*/ 1313234 w 1371600"/>
              <a:gd name="connsiteY10" fmla="*/ 408562 h 992222"/>
              <a:gd name="connsiteX11" fmla="*/ 1284051 w 1371600"/>
              <a:gd name="connsiteY11" fmla="*/ 398834 h 992222"/>
              <a:gd name="connsiteX12" fmla="*/ 1293778 w 1371600"/>
              <a:gd name="connsiteY12" fmla="*/ 457200 h 992222"/>
              <a:gd name="connsiteX13" fmla="*/ 1313234 w 1371600"/>
              <a:gd name="connsiteY13" fmla="*/ 515566 h 992222"/>
              <a:gd name="connsiteX14" fmla="*/ 1352144 w 1371600"/>
              <a:gd name="connsiteY14" fmla="*/ 573932 h 992222"/>
              <a:gd name="connsiteX15" fmla="*/ 1371600 w 1371600"/>
              <a:gd name="connsiteY15" fmla="*/ 632298 h 992222"/>
              <a:gd name="connsiteX16" fmla="*/ 1342417 w 1371600"/>
              <a:gd name="connsiteY16" fmla="*/ 749030 h 992222"/>
              <a:gd name="connsiteX17" fmla="*/ 1332689 w 1371600"/>
              <a:gd name="connsiteY17" fmla="*/ 778213 h 992222"/>
              <a:gd name="connsiteX18" fmla="*/ 1293778 w 1371600"/>
              <a:gd name="connsiteY18" fmla="*/ 826851 h 992222"/>
              <a:gd name="connsiteX19" fmla="*/ 1235412 w 1371600"/>
              <a:gd name="connsiteY19" fmla="*/ 856034 h 992222"/>
              <a:gd name="connsiteX20" fmla="*/ 1196502 w 1371600"/>
              <a:gd name="connsiteY20" fmla="*/ 904673 h 992222"/>
              <a:gd name="connsiteX21" fmla="*/ 1177046 w 1371600"/>
              <a:gd name="connsiteY21" fmla="*/ 933856 h 992222"/>
              <a:gd name="connsiteX22" fmla="*/ 1118680 w 1371600"/>
              <a:gd name="connsiteY22" fmla="*/ 963039 h 992222"/>
              <a:gd name="connsiteX23" fmla="*/ 1060314 w 1371600"/>
              <a:gd name="connsiteY23" fmla="*/ 992222 h 992222"/>
              <a:gd name="connsiteX24" fmla="*/ 894944 w 1371600"/>
              <a:gd name="connsiteY24" fmla="*/ 982494 h 992222"/>
              <a:gd name="connsiteX25" fmla="*/ 865761 w 1371600"/>
              <a:gd name="connsiteY25" fmla="*/ 972766 h 992222"/>
              <a:gd name="connsiteX26" fmla="*/ 807395 w 1371600"/>
              <a:gd name="connsiteY26" fmla="*/ 933856 h 992222"/>
              <a:gd name="connsiteX27" fmla="*/ 768485 w 1371600"/>
              <a:gd name="connsiteY27" fmla="*/ 885217 h 992222"/>
              <a:gd name="connsiteX28" fmla="*/ 710119 w 1371600"/>
              <a:gd name="connsiteY28" fmla="*/ 836579 h 992222"/>
              <a:gd name="connsiteX29" fmla="*/ 671208 w 1371600"/>
              <a:gd name="connsiteY29" fmla="*/ 797668 h 992222"/>
              <a:gd name="connsiteX30" fmla="*/ 632297 w 1371600"/>
              <a:gd name="connsiteY30" fmla="*/ 749030 h 992222"/>
              <a:gd name="connsiteX31" fmla="*/ 603114 w 1371600"/>
              <a:gd name="connsiteY31" fmla="*/ 719847 h 992222"/>
              <a:gd name="connsiteX32" fmla="*/ 496110 w 1371600"/>
              <a:gd name="connsiteY32" fmla="*/ 700392 h 992222"/>
              <a:gd name="connsiteX33" fmla="*/ 340468 w 1371600"/>
              <a:gd name="connsiteY33" fmla="*/ 680937 h 992222"/>
              <a:gd name="connsiteX34" fmla="*/ 301557 w 1371600"/>
              <a:gd name="connsiteY34" fmla="*/ 671209 h 992222"/>
              <a:gd name="connsiteX35" fmla="*/ 272374 w 1371600"/>
              <a:gd name="connsiteY35" fmla="*/ 632298 h 992222"/>
              <a:gd name="connsiteX36" fmla="*/ 243191 w 1371600"/>
              <a:gd name="connsiteY36" fmla="*/ 612843 h 992222"/>
              <a:gd name="connsiteX37" fmla="*/ 214008 w 1371600"/>
              <a:gd name="connsiteY37" fmla="*/ 583660 h 992222"/>
              <a:gd name="connsiteX38" fmla="*/ 126459 w 1371600"/>
              <a:gd name="connsiteY38" fmla="*/ 525294 h 992222"/>
              <a:gd name="connsiteX39" fmla="*/ 97276 w 1371600"/>
              <a:gd name="connsiteY39" fmla="*/ 505839 h 992222"/>
              <a:gd name="connsiteX40" fmla="*/ 68093 w 1371600"/>
              <a:gd name="connsiteY40" fmla="*/ 496111 h 992222"/>
              <a:gd name="connsiteX41" fmla="*/ 9727 w 1371600"/>
              <a:gd name="connsiteY41" fmla="*/ 466928 h 992222"/>
              <a:gd name="connsiteX42" fmla="*/ 0 w 1371600"/>
              <a:gd name="connsiteY42" fmla="*/ 428017 h 992222"/>
              <a:gd name="connsiteX43" fmla="*/ 19455 w 1371600"/>
              <a:gd name="connsiteY43" fmla="*/ 340468 h 992222"/>
              <a:gd name="connsiteX44" fmla="*/ 48638 w 1371600"/>
              <a:gd name="connsiteY44" fmla="*/ 311285 h 992222"/>
              <a:gd name="connsiteX45" fmla="*/ 68093 w 1371600"/>
              <a:gd name="connsiteY45" fmla="*/ 282102 h 992222"/>
              <a:gd name="connsiteX46" fmla="*/ 116731 w 1371600"/>
              <a:gd name="connsiteY46" fmla="*/ 233464 h 992222"/>
              <a:gd name="connsiteX47" fmla="*/ 321012 w 1371600"/>
              <a:gd name="connsiteY47" fmla="*/ 223737 h 992222"/>
              <a:gd name="connsiteX48" fmla="*/ 379378 w 1371600"/>
              <a:gd name="connsiteY48" fmla="*/ 233464 h 992222"/>
              <a:gd name="connsiteX49" fmla="*/ 437744 w 1371600"/>
              <a:gd name="connsiteY49" fmla="*/ 252920 h 992222"/>
              <a:gd name="connsiteX50" fmla="*/ 466927 w 1371600"/>
              <a:gd name="connsiteY50" fmla="*/ 262647 h 992222"/>
              <a:gd name="connsiteX51" fmla="*/ 583659 w 1371600"/>
              <a:gd name="connsiteY51" fmla="*/ 301558 h 992222"/>
              <a:gd name="connsiteX52" fmla="*/ 612842 w 1371600"/>
              <a:gd name="connsiteY52" fmla="*/ 311285 h 992222"/>
              <a:gd name="connsiteX53" fmla="*/ 642025 w 1371600"/>
              <a:gd name="connsiteY53" fmla="*/ 321013 h 992222"/>
              <a:gd name="connsiteX54" fmla="*/ 690663 w 1371600"/>
              <a:gd name="connsiteY54" fmla="*/ 330741 h 992222"/>
              <a:gd name="connsiteX55" fmla="*/ 826851 w 1371600"/>
              <a:gd name="connsiteY55" fmla="*/ 301558 h 992222"/>
              <a:gd name="connsiteX56" fmla="*/ 846306 w 1371600"/>
              <a:gd name="connsiteY56" fmla="*/ 282102 h 992222"/>
              <a:gd name="connsiteX57" fmla="*/ 875489 w 1371600"/>
              <a:gd name="connsiteY57" fmla="*/ 223737 h 992222"/>
              <a:gd name="connsiteX58" fmla="*/ 885217 w 1371600"/>
              <a:gd name="connsiteY58" fmla="*/ 194554 h 992222"/>
              <a:gd name="connsiteX59" fmla="*/ 885217 w 1371600"/>
              <a:gd name="connsiteY59" fmla="*/ 77822 h 992222"/>
              <a:gd name="connsiteX60" fmla="*/ 904672 w 1371600"/>
              <a:gd name="connsiteY60" fmla="*/ 58366 h 992222"/>
              <a:gd name="connsiteX61" fmla="*/ 924127 w 1371600"/>
              <a:gd name="connsiteY61" fmla="*/ 29183 h 992222"/>
              <a:gd name="connsiteX62" fmla="*/ 963038 w 1371600"/>
              <a:gd name="connsiteY62" fmla="*/ 0 h 992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371600" h="992222">
                <a:moveTo>
                  <a:pt x="963038" y="0"/>
                </a:moveTo>
                <a:lnTo>
                  <a:pt x="963038" y="0"/>
                </a:lnTo>
                <a:cubicBezTo>
                  <a:pt x="985736" y="19455"/>
                  <a:pt x="1007787" y="39691"/>
                  <a:pt x="1031131" y="58366"/>
                </a:cubicBezTo>
                <a:cubicBezTo>
                  <a:pt x="1040260" y="65670"/>
                  <a:pt x="1051185" y="70519"/>
                  <a:pt x="1060314" y="77822"/>
                </a:cubicBezTo>
                <a:cubicBezTo>
                  <a:pt x="1067476" y="83551"/>
                  <a:pt x="1071906" y="92558"/>
                  <a:pt x="1079770" y="97277"/>
                </a:cubicBezTo>
                <a:cubicBezTo>
                  <a:pt x="1140923" y="133968"/>
                  <a:pt x="1078102" y="56694"/>
                  <a:pt x="1167319" y="145915"/>
                </a:cubicBezTo>
                <a:cubicBezTo>
                  <a:pt x="1195041" y="173638"/>
                  <a:pt x="1179143" y="160284"/>
                  <a:pt x="1215957" y="184826"/>
                </a:cubicBezTo>
                <a:cubicBezTo>
                  <a:pt x="1219200" y="194554"/>
                  <a:pt x="1220705" y="205045"/>
                  <a:pt x="1225685" y="214009"/>
                </a:cubicBezTo>
                <a:cubicBezTo>
                  <a:pt x="1253185" y="263510"/>
                  <a:pt x="1254532" y="262312"/>
                  <a:pt x="1284051" y="291830"/>
                </a:cubicBezTo>
                <a:cubicBezTo>
                  <a:pt x="1305950" y="357531"/>
                  <a:pt x="1280676" y="276648"/>
                  <a:pt x="1303506" y="379379"/>
                </a:cubicBezTo>
                <a:cubicBezTo>
                  <a:pt x="1305730" y="389389"/>
                  <a:pt x="1320485" y="401311"/>
                  <a:pt x="1313234" y="408562"/>
                </a:cubicBezTo>
                <a:cubicBezTo>
                  <a:pt x="1305983" y="415813"/>
                  <a:pt x="1293779" y="402077"/>
                  <a:pt x="1284051" y="398834"/>
                </a:cubicBezTo>
                <a:cubicBezTo>
                  <a:pt x="1267476" y="448558"/>
                  <a:pt x="1272227" y="408710"/>
                  <a:pt x="1293778" y="457200"/>
                </a:cubicBezTo>
                <a:cubicBezTo>
                  <a:pt x="1302107" y="475940"/>
                  <a:pt x="1301858" y="498502"/>
                  <a:pt x="1313234" y="515566"/>
                </a:cubicBezTo>
                <a:cubicBezTo>
                  <a:pt x="1326204" y="535021"/>
                  <a:pt x="1344750" y="551750"/>
                  <a:pt x="1352144" y="573932"/>
                </a:cubicBezTo>
                <a:lnTo>
                  <a:pt x="1371600" y="632298"/>
                </a:lnTo>
                <a:cubicBezTo>
                  <a:pt x="1358501" y="710890"/>
                  <a:pt x="1368109" y="671955"/>
                  <a:pt x="1342417" y="749030"/>
                </a:cubicBezTo>
                <a:cubicBezTo>
                  <a:pt x="1339174" y="758758"/>
                  <a:pt x="1338377" y="769681"/>
                  <a:pt x="1332689" y="778213"/>
                </a:cubicBezTo>
                <a:cubicBezTo>
                  <a:pt x="1318241" y="799886"/>
                  <a:pt x="1313582" y="811008"/>
                  <a:pt x="1293778" y="826851"/>
                </a:cubicBezTo>
                <a:cubicBezTo>
                  <a:pt x="1266836" y="848404"/>
                  <a:pt x="1266238" y="845759"/>
                  <a:pt x="1235412" y="856034"/>
                </a:cubicBezTo>
                <a:cubicBezTo>
                  <a:pt x="1175541" y="945842"/>
                  <a:pt x="1251938" y="835377"/>
                  <a:pt x="1196502" y="904673"/>
                </a:cubicBezTo>
                <a:cubicBezTo>
                  <a:pt x="1189199" y="913802"/>
                  <a:pt x="1185313" y="925589"/>
                  <a:pt x="1177046" y="933856"/>
                </a:cubicBezTo>
                <a:cubicBezTo>
                  <a:pt x="1149169" y="961733"/>
                  <a:pt x="1150326" y="947216"/>
                  <a:pt x="1118680" y="963039"/>
                </a:cubicBezTo>
                <a:cubicBezTo>
                  <a:pt x="1043250" y="1000754"/>
                  <a:pt x="1133667" y="967770"/>
                  <a:pt x="1060314" y="992222"/>
                </a:cubicBezTo>
                <a:cubicBezTo>
                  <a:pt x="1005191" y="988979"/>
                  <a:pt x="949889" y="987989"/>
                  <a:pt x="894944" y="982494"/>
                </a:cubicBezTo>
                <a:cubicBezTo>
                  <a:pt x="884741" y="981474"/>
                  <a:pt x="874725" y="977746"/>
                  <a:pt x="865761" y="972766"/>
                </a:cubicBezTo>
                <a:cubicBezTo>
                  <a:pt x="845321" y="961411"/>
                  <a:pt x="823928" y="950390"/>
                  <a:pt x="807395" y="933856"/>
                </a:cubicBezTo>
                <a:cubicBezTo>
                  <a:pt x="760412" y="886870"/>
                  <a:pt x="817581" y="946586"/>
                  <a:pt x="768485" y="885217"/>
                </a:cubicBezTo>
                <a:cubicBezTo>
                  <a:pt x="749461" y="861438"/>
                  <a:pt x="735336" y="858644"/>
                  <a:pt x="710119" y="836579"/>
                </a:cubicBezTo>
                <a:cubicBezTo>
                  <a:pt x="696315" y="824500"/>
                  <a:pt x="671208" y="797668"/>
                  <a:pt x="671208" y="797668"/>
                </a:cubicBezTo>
                <a:cubicBezTo>
                  <a:pt x="655238" y="749760"/>
                  <a:pt x="672913" y="782877"/>
                  <a:pt x="632297" y="749030"/>
                </a:cubicBezTo>
                <a:cubicBezTo>
                  <a:pt x="621729" y="740223"/>
                  <a:pt x="615419" y="725999"/>
                  <a:pt x="603114" y="719847"/>
                </a:cubicBezTo>
                <a:cubicBezTo>
                  <a:pt x="596437" y="716509"/>
                  <a:pt x="497655" y="700603"/>
                  <a:pt x="496110" y="700392"/>
                </a:cubicBezTo>
                <a:cubicBezTo>
                  <a:pt x="444305" y="693328"/>
                  <a:pt x="340468" y="680937"/>
                  <a:pt x="340468" y="680937"/>
                </a:cubicBezTo>
                <a:cubicBezTo>
                  <a:pt x="327498" y="677694"/>
                  <a:pt x="312436" y="678980"/>
                  <a:pt x="301557" y="671209"/>
                </a:cubicBezTo>
                <a:cubicBezTo>
                  <a:pt x="288364" y="661785"/>
                  <a:pt x="283838" y="643762"/>
                  <a:pt x="272374" y="632298"/>
                </a:cubicBezTo>
                <a:cubicBezTo>
                  <a:pt x="264107" y="624031"/>
                  <a:pt x="252172" y="620327"/>
                  <a:pt x="243191" y="612843"/>
                </a:cubicBezTo>
                <a:cubicBezTo>
                  <a:pt x="232623" y="604036"/>
                  <a:pt x="224867" y="592106"/>
                  <a:pt x="214008" y="583660"/>
                </a:cubicBezTo>
                <a:cubicBezTo>
                  <a:pt x="213998" y="583652"/>
                  <a:pt x="141056" y="535025"/>
                  <a:pt x="126459" y="525294"/>
                </a:cubicBezTo>
                <a:cubicBezTo>
                  <a:pt x="116731" y="518809"/>
                  <a:pt x="108367" y="509536"/>
                  <a:pt x="97276" y="505839"/>
                </a:cubicBezTo>
                <a:cubicBezTo>
                  <a:pt x="87548" y="502596"/>
                  <a:pt x="77264" y="500697"/>
                  <a:pt x="68093" y="496111"/>
                </a:cubicBezTo>
                <a:cubicBezTo>
                  <a:pt x="-7337" y="458396"/>
                  <a:pt x="83080" y="491380"/>
                  <a:pt x="9727" y="466928"/>
                </a:cubicBezTo>
                <a:cubicBezTo>
                  <a:pt x="6485" y="453958"/>
                  <a:pt x="0" y="441386"/>
                  <a:pt x="0" y="428017"/>
                </a:cubicBezTo>
                <a:cubicBezTo>
                  <a:pt x="0" y="422717"/>
                  <a:pt x="9423" y="355516"/>
                  <a:pt x="19455" y="340468"/>
                </a:cubicBezTo>
                <a:cubicBezTo>
                  <a:pt x="27086" y="329022"/>
                  <a:pt x="39831" y="321853"/>
                  <a:pt x="48638" y="311285"/>
                </a:cubicBezTo>
                <a:cubicBezTo>
                  <a:pt x="56122" y="302304"/>
                  <a:pt x="60394" y="290900"/>
                  <a:pt x="68093" y="282102"/>
                </a:cubicBezTo>
                <a:cubicBezTo>
                  <a:pt x="83191" y="264847"/>
                  <a:pt x="93829" y="234555"/>
                  <a:pt x="116731" y="233464"/>
                </a:cubicBezTo>
                <a:lnTo>
                  <a:pt x="321012" y="223737"/>
                </a:lnTo>
                <a:cubicBezTo>
                  <a:pt x="340467" y="226979"/>
                  <a:pt x="360243" y="228680"/>
                  <a:pt x="379378" y="233464"/>
                </a:cubicBezTo>
                <a:cubicBezTo>
                  <a:pt x="399273" y="238438"/>
                  <a:pt x="418289" y="246435"/>
                  <a:pt x="437744" y="252920"/>
                </a:cubicBezTo>
                <a:lnTo>
                  <a:pt x="466927" y="262647"/>
                </a:lnTo>
                <a:lnTo>
                  <a:pt x="583659" y="301558"/>
                </a:lnTo>
                <a:lnTo>
                  <a:pt x="612842" y="311285"/>
                </a:lnTo>
                <a:cubicBezTo>
                  <a:pt x="622570" y="314528"/>
                  <a:pt x="631970" y="319002"/>
                  <a:pt x="642025" y="321013"/>
                </a:cubicBezTo>
                <a:lnTo>
                  <a:pt x="690663" y="330741"/>
                </a:lnTo>
                <a:cubicBezTo>
                  <a:pt x="775329" y="323044"/>
                  <a:pt x="778960" y="339871"/>
                  <a:pt x="826851" y="301558"/>
                </a:cubicBezTo>
                <a:cubicBezTo>
                  <a:pt x="834013" y="295829"/>
                  <a:pt x="839821" y="288587"/>
                  <a:pt x="846306" y="282102"/>
                </a:cubicBezTo>
                <a:cubicBezTo>
                  <a:pt x="870759" y="208750"/>
                  <a:pt x="837773" y="299169"/>
                  <a:pt x="875489" y="223737"/>
                </a:cubicBezTo>
                <a:cubicBezTo>
                  <a:pt x="880075" y="214566"/>
                  <a:pt x="881974" y="204282"/>
                  <a:pt x="885217" y="194554"/>
                </a:cubicBezTo>
                <a:cubicBezTo>
                  <a:pt x="880114" y="153735"/>
                  <a:pt x="865935" y="116387"/>
                  <a:pt x="885217" y="77822"/>
                </a:cubicBezTo>
                <a:cubicBezTo>
                  <a:pt x="889319" y="69619"/>
                  <a:pt x="898943" y="65528"/>
                  <a:pt x="904672" y="58366"/>
                </a:cubicBezTo>
                <a:cubicBezTo>
                  <a:pt x="911975" y="49237"/>
                  <a:pt x="913670" y="34411"/>
                  <a:pt x="924127" y="29183"/>
                </a:cubicBezTo>
                <a:cubicBezTo>
                  <a:pt x="935728" y="23382"/>
                  <a:pt x="956553" y="4864"/>
                  <a:pt x="96303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7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20EDD13A-3B64-4948-8C49-B6F64F584179}"/>
              </a:ext>
            </a:extLst>
          </p:cNvPr>
          <p:cNvSpPr/>
          <p:nvPr/>
        </p:nvSpPr>
        <p:spPr>
          <a:xfrm>
            <a:off x="6329849" y="3153812"/>
            <a:ext cx="710183" cy="1050587"/>
          </a:xfrm>
          <a:custGeom>
            <a:avLst/>
            <a:gdLst>
              <a:gd name="connsiteX0" fmla="*/ 165435 w 710183"/>
              <a:gd name="connsiteY0" fmla="*/ 107004 h 1050587"/>
              <a:gd name="connsiteX1" fmla="*/ 165435 w 710183"/>
              <a:gd name="connsiteY1" fmla="*/ 107004 h 1050587"/>
              <a:gd name="connsiteX2" fmla="*/ 77886 w 710183"/>
              <a:gd name="connsiteY2" fmla="*/ 116732 h 1050587"/>
              <a:gd name="connsiteX3" fmla="*/ 19520 w 710183"/>
              <a:gd name="connsiteY3" fmla="*/ 136187 h 1050587"/>
              <a:gd name="connsiteX4" fmla="*/ 64 w 710183"/>
              <a:gd name="connsiteY4" fmla="*/ 194553 h 1050587"/>
              <a:gd name="connsiteX5" fmla="*/ 9792 w 710183"/>
              <a:gd name="connsiteY5" fmla="*/ 369651 h 1050587"/>
              <a:gd name="connsiteX6" fmla="*/ 29247 w 710183"/>
              <a:gd name="connsiteY6" fmla="*/ 398834 h 1050587"/>
              <a:gd name="connsiteX7" fmla="*/ 116796 w 710183"/>
              <a:gd name="connsiteY7" fmla="*/ 476655 h 1050587"/>
              <a:gd name="connsiteX8" fmla="*/ 145979 w 710183"/>
              <a:gd name="connsiteY8" fmla="*/ 486383 h 1050587"/>
              <a:gd name="connsiteX9" fmla="*/ 175162 w 710183"/>
              <a:gd name="connsiteY9" fmla="*/ 505838 h 1050587"/>
              <a:gd name="connsiteX10" fmla="*/ 272439 w 710183"/>
              <a:gd name="connsiteY10" fmla="*/ 564204 h 1050587"/>
              <a:gd name="connsiteX11" fmla="*/ 301622 w 710183"/>
              <a:gd name="connsiteY11" fmla="*/ 583659 h 1050587"/>
              <a:gd name="connsiteX12" fmla="*/ 350260 w 710183"/>
              <a:gd name="connsiteY12" fmla="*/ 632298 h 1050587"/>
              <a:gd name="connsiteX13" fmla="*/ 369715 w 710183"/>
              <a:gd name="connsiteY13" fmla="*/ 690664 h 1050587"/>
              <a:gd name="connsiteX14" fmla="*/ 350260 w 710183"/>
              <a:gd name="connsiteY14" fmla="*/ 749029 h 1050587"/>
              <a:gd name="connsiteX15" fmla="*/ 340532 w 710183"/>
              <a:gd name="connsiteY15" fmla="*/ 787940 h 1050587"/>
              <a:gd name="connsiteX16" fmla="*/ 321077 w 710183"/>
              <a:gd name="connsiteY16" fmla="*/ 846306 h 1050587"/>
              <a:gd name="connsiteX17" fmla="*/ 291894 w 710183"/>
              <a:gd name="connsiteY17" fmla="*/ 904672 h 1050587"/>
              <a:gd name="connsiteX18" fmla="*/ 301622 w 710183"/>
              <a:gd name="connsiteY18" fmla="*/ 943583 h 1050587"/>
              <a:gd name="connsiteX19" fmla="*/ 350260 w 710183"/>
              <a:gd name="connsiteY19" fmla="*/ 992221 h 1050587"/>
              <a:gd name="connsiteX20" fmla="*/ 379443 w 710183"/>
              <a:gd name="connsiteY20" fmla="*/ 1001949 h 1050587"/>
              <a:gd name="connsiteX21" fmla="*/ 408626 w 710183"/>
              <a:gd name="connsiteY21" fmla="*/ 1021404 h 1050587"/>
              <a:gd name="connsiteX22" fmla="*/ 466992 w 710183"/>
              <a:gd name="connsiteY22" fmla="*/ 1040859 h 1050587"/>
              <a:gd name="connsiteX23" fmla="*/ 496175 w 710183"/>
              <a:gd name="connsiteY23" fmla="*/ 1050587 h 1050587"/>
              <a:gd name="connsiteX24" fmla="*/ 515630 w 710183"/>
              <a:gd name="connsiteY24" fmla="*/ 1021404 h 1050587"/>
              <a:gd name="connsiteX25" fmla="*/ 544813 w 710183"/>
              <a:gd name="connsiteY25" fmla="*/ 700391 h 1050587"/>
              <a:gd name="connsiteX26" fmla="*/ 544813 w 710183"/>
              <a:gd name="connsiteY26" fmla="*/ 700391 h 1050587"/>
              <a:gd name="connsiteX27" fmla="*/ 554541 w 710183"/>
              <a:gd name="connsiteY27" fmla="*/ 661481 h 1050587"/>
              <a:gd name="connsiteX28" fmla="*/ 603179 w 710183"/>
              <a:gd name="connsiteY28" fmla="*/ 632298 h 1050587"/>
              <a:gd name="connsiteX29" fmla="*/ 671273 w 710183"/>
              <a:gd name="connsiteY29" fmla="*/ 554476 h 1050587"/>
              <a:gd name="connsiteX30" fmla="*/ 690728 w 710183"/>
              <a:gd name="connsiteY30" fmla="*/ 466927 h 1050587"/>
              <a:gd name="connsiteX31" fmla="*/ 710183 w 710183"/>
              <a:gd name="connsiteY31" fmla="*/ 408561 h 1050587"/>
              <a:gd name="connsiteX32" fmla="*/ 681000 w 710183"/>
              <a:gd name="connsiteY32" fmla="*/ 311285 h 1050587"/>
              <a:gd name="connsiteX33" fmla="*/ 671273 w 710183"/>
              <a:gd name="connsiteY33" fmla="*/ 282102 h 1050587"/>
              <a:gd name="connsiteX34" fmla="*/ 651817 w 710183"/>
              <a:gd name="connsiteY34" fmla="*/ 262646 h 1050587"/>
              <a:gd name="connsiteX35" fmla="*/ 642090 w 710183"/>
              <a:gd name="connsiteY35" fmla="*/ 233464 h 1050587"/>
              <a:gd name="connsiteX36" fmla="*/ 612907 w 710183"/>
              <a:gd name="connsiteY36" fmla="*/ 223736 h 1050587"/>
              <a:gd name="connsiteX37" fmla="*/ 573996 w 710183"/>
              <a:gd name="connsiteY37" fmla="*/ 204281 h 1050587"/>
              <a:gd name="connsiteX38" fmla="*/ 544813 w 710183"/>
              <a:gd name="connsiteY38" fmla="*/ 194553 h 1050587"/>
              <a:gd name="connsiteX39" fmla="*/ 496175 w 710183"/>
              <a:gd name="connsiteY39" fmla="*/ 155642 h 1050587"/>
              <a:gd name="connsiteX40" fmla="*/ 466992 w 710183"/>
              <a:gd name="connsiteY40" fmla="*/ 136187 h 1050587"/>
              <a:gd name="connsiteX41" fmla="*/ 447537 w 710183"/>
              <a:gd name="connsiteY41" fmla="*/ 107004 h 1050587"/>
              <a:gd name="connsiteX42" fmla="*/ 408626 w 710183"/>
              <a:gd name="connsiteY42" fmla="*/ 68093 h 1050587"/>
              <a:gd name="connsiteX43" fmla="*/ 369715 w 710183"/>
              <a:gd name="connsiteY43" fmla="*/ 19455 h 1050587"/>
              <a:gd name="connsiteX44" fmla="*/ 330805 w 710183"/>
              <a:gd name="connsiteY44" fmla="*/ 9727 h 1050587"/>
              <a:gd name="connsiteX45" fmla="*/ 301622 w 710183"/>
              <a:gd name="connsiteY45" fmla="*/ 0 h 1050587"/>
              <a:gd name="connsiteX46" fmla="*/ 243256 w 710183"/>
              <a:gd name="connsiteY46" fmla="*/ 9727 h 1050587"/>
              <a:gd name="connsiteX47" fmla="*/ 223800 w 710183"/>
              <a:gd name="connsiteY47" fmla="*/ 29183 h 1050587"/>
              <a:gd name="connsiteX48" fmla="*/ 184890 w 710183"/>
              <a:gd name="connsiteY48" fmla="*/ 87549 h 1050587"/>
              <a:gd name="connsiteX49" fmla="*/ 165435 w 710183"/>
              <a:gd name="connsiteY49" fmla="*/ 107004 h 105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710183" h="1050587">
                <a:moveTo>
                  <a:pt x="165435" y="107004"/>
                </a:moveTo>
                <a:lnTo>
                  <a:pt x="165435" y="107004"/>
                </a:lnTo>
                <a:cubicBezTo>
                  <a:pt x="136252" y="110247"/>
                  <a:pt x="106678" y="110974"/>
                  <a:pt x="77886" y="116732"/>
                </a:cubicBezTo>
                <a:cubicBezTo>
                  <a:pt x="57777" y="120754"/>
                  <a:pt x="19520" y="136187"/>
                  <a:pt x="19520" y="136187"/>
                </a:cubicBezTo>
                <a:cubicBezTo>
                  <a:pt x="13035" y="155642"/>
                  <a:pt x="-1074" y="174077"/>
                  <a:pt x="64" y="194553"/>
                </a:cubicBezTo>
                <a:cubicBezTo>
                  <a:pt x="3307" y="252919"/>
                  <a:pt x="1525" y="311783"/>
                  <a:pt x="9792" y="369651"/>
                </a:cubicBezTo>
                <a:cubicBezTo>
                  <a:pt x="11445" y="381225"/>
                  <a:pt x="21548" y="390036"/>
                  <a:pt x="29247" y="398834"/>
                </a:cubicBezTo>
                <a:cubicBezTo>
                  <a:pt x="49019" y="421430"/>
                  <a:pt x="88062" y="460235"/>
                  <a:pt x="116796" y="476655"/>
                </a:cubicBezTo>
                <a:cubicBezTo>
                  <a:pt x="125699" y="481742"/>
                  <a:pt x="136808" y="481797"/>
                  <a:pt x="145979" y="486383"/>
                </a:cubicBezTo>
                <a:cubicBezTo>
                  <a:pt x="156436" y="491611"/>
                  <a:pt x="165011" y="500038"/>
                  <a:pt x="175162" y="505838"/>
                </a:cubicBezTo>
                <a:cubicBezTo>
                  <a:pt x="279853" y="565660"/>
                  <a:pt x="129664" y="469020"/>
                  <a:pt x="272439" y="564204"/>
                </a:cubicBezTo>
                <a:cubicBezTo>
                  <a:pt x="282167" y="570689"/>
                  <a:pt x="293355" y="575392"/>
                  <a:pt x="301622" y="583659"/>
                </a:cubicBezTo>
                <a:lnTo>
                  <a:pt x="350260" y="632298"/>
                </a:lnTo>
                <a:cubicBezTo>
                  <a:pt x="356745" y="651753"/>
                  <a:pt x="376200" y="671209"/>
                  <a:pt x="369715" y="690664"/>
                </a:cubicBezTo>
                <a:lnTo>
                  <a:pt x="350260" y="749029"/>
                </a:lnTo>
                <a:cubicBezTo>
                  <a:pt x="346032" y="761712"/>
                  <a:pt x="344374" y="775134"/>
                  <a:pt x="340532" y="787940"/>
                </a:cubicBezTo>
                <a:cubicBezTo>
                  <a:pt x="334639" y="807583"/>
                  <a:pt x="332452" y="829242"/>
                  <a:pt x="321077" y="846306"/>
                </a:cubicBezTo>
                <a:cubicBezTo>
                  <a:pt x="295934" y="884021"/>
                  <a:pt x="305319" y="864398"/>
                  <a:pt x="291894" y="904672"/>
                </a:cubicBezTo>
                <a:cubicBezTo>
                  <a:pt x="295137" y="917642"/>
                  <a:pt x="296356" y="931294"/>
                  <a:pt x="301622" y="943583"/>
                </a:cubicBezTo>
                <a:cubicBezTo>
                  <a:pt x="312234" y="968345"/>
                  <a:pt x="326677" y="980430"/>
                  <a:pt x="350260" y="992221"/>
                </a:cubicBezTo>
                <a:cubicBezTo>
                  <a:pt x="359431" y="996807"/>
                  <a:pt x="370272" y="997363"/>
                  <a:pt x="379443" y="1001949"/>
                </a:cubicBezTo>
                <a:cubicBezTo>
                  <a:pt x="389900" y="1007177"/>
                  <a:pt x="397942" y="1016656"/>
                  <a:pt x="408626" y="1021404"/>
                </a:cubicBezTo>
                <a:cubicBezTo>
                  <a:pt x="427366" y="1029733"/>
                  <a:pt x="447537" y="1034374"/>
                  <a:pt x="466992" y="1040859"/>
                </a:cubicBezTo>
                <a:lnTo>
                  <a:pt x="496175" y="1050587"/>
                </a:lnTo>
                <a:cubicBezTo>
                  <a:pt x="502660" y="1040859"/>
                  <a:pt x="514467" y="1033037"/>
                  <a:pt x="515630" y="1021404"/>
                </a:cubicBezTo>
                <a:cubicBezTo>
                  <a:pt x="551584" y="661860"/>
                  <a:pt x="491693" y="859755"/>
                  <a:pt x="544813" y="700391"/>
                </a:cubicBezTo>
                <a:lnTo>
                  <a:pt x="544813" y="700391"/>
                </a:lnTo>
                <a:cubicBezTo>
                  <a:pt x="548056" y="687421"/>
                  <a:pt x="548562" y="673439"/>
                  <a:pt x="554541" y="661481"/>
                </a:cubicBezTo>
                <a:cubicBezTo>
                  <a:pt x="565224" y="640115"/>
                  <a:pt x="583208" y="638954"/>
                  <a:pt x="603179" y="632298"/>
                </a:cubicBezTo>
                <a:cubicBezTo>
                  <a:pt x="660084" y="575392"/>
                  <a:pt x="639098" y="602736"/>
                  <a:pt x="671273" y="554476"/>
                </a:cubicBezTo>
                <a:cubicBezTo>
                  <a:pt x="699105" y="470973"/>
                  <a:pt x="656484" y="603902"/>
                  <a:pt x="690728" y="466927"/>
                </a:cubicBezTo>
                <a:cubicBezTo>
                  <a:pt x="695702" y="447032"/>
                  <a:pt x="710183" y="408561"/>
                  <a:pt x="710183" y="408561"/>
                </a:cubicBezTo>
                <a:cubicBezTo>
                  <a:pt x="695481" y="349749"/>
                  <a:pt x="704686" y="382344"/>
                  <a:pt x="681000" y="311285"/>
                </a:cubicBezTo>
                <a:cubicBezTo>
                  <a:pt x="677757" y="301557"/>
                  <a:pt x="678524" y="289353"/>
                  <a:pt x="671273" y="282102"/>
                </a:cubicBezTo>
                <a:lnTo>
                  <a:pt x="651817" y="262646"/>
                </a:lnTo>
                <a:cubicBezTo>
                  <a:pt x="648575" y="252919"/>
                  <a:pt x="649340" y="240714"/>
                  <a:pt x="642090" y="233464"/>
                </a:cubicBezTo>
                <a:cubicBezTo>
                  <a:pt x="634839" y="226213"/>
                  <a:pt x="622332" y="227775"/>
                  <a:pt x="612907" y="223736"/>
                </a:cubicBezTo>
                <a:cubicBezTo>
                  <a:pt x="599578" y="218024"/>
                  <a:pt x="587325" y="209993"/>
                  <a:pt x="573996" y="204281"/>
                </a:cubicBezTo>
                <a:cubicBezTo>
                  <a:pt x="564571" y="200242"/>
                  <a:pt x="553984" y="199139"/>
                  <a:pt x="544813" y="194553"/>
                </a:cubicBezTo>
                <a:cubicBezTo>
                  <a:pt x="504887" y="174590"/>
                  <a:pt x="526338" y="179773"/>
                  <a:pt x="496175" y="155642"/>
                </a:cubicBezTo>
                <a:cubicBezTo>
                  <a:pt x="487046" y="148339"/>
                  <a:pt x="476720" y="142672"/>
                  <a:pt x="466992" y="136187"/>
                </a:cubicBezTo>
                <a:cubicBezTo>
                  <a:pt x="460507" y="126459"/>
                  <a:pt x="455145" y="115881"/>
                  <a:pt x="447537" y="107004"/>
                </a:cubicBezTo>
                <a:cubicBezTo>
                  <a:pt x="435600" y="93077"/>
                  <a:pt x="418801" y="83355"/>
                  <a:pt x="408626" y="68093"/>
                </a:cubicBezTo>
                <a:cubicBezTo>
                  <a:pt x="401751" y="57781"/>
                  <a:pt x="383578" y="26387"/>
                  <a:pt x="369715" y="19455"/>
                </a:cubicBezTo>
                <a:cubicBezTo>
                  <a:pt x="357757" y="13476"/>
                  <a:pt x="343660" y="13400"/>
                  <a:pt x="330805" y="9727"/>
                </a:cubicBezTo>
                <a:cubicBezTo>
                  <a:pt x="320946" y="6910"/>
                  <a:pt x="311350" y="3242"/>
                  <a:pt x="301622" y="0"/>
                </a:cubicBezTo>
                <a:cubicBezTo>
                  <a:pt x="282167" y="3242"/>
                  <a:pt x="261724" y="2802"/>
                  <a:pt x="243256" y="9727"/>
                </a:cubicBezTo>
                <a:cubicBezTo>
                  <a:pt x="234668" y="12947"/>
                  <a:pt x="229303" y="21846"/>
                  <a:pt x="223800" y="29183"/>
                </a:cubicBezTo>
                <a:cubicBezTo>
                  <a:pt x="209771" y="47889"/>
                  <a:pt x="201424" y="71015"/>
                  <a:pt x="184890" y="87549"/>
                </a:cubicBezTo>
                <a:lnTo>
                  <a:pt x="165435" y="107004"/>
                </a:lnTo>
                <a:close/>
              </a:path>
            </a:pathLst>
          </a:custGeom>
          <a:solidFill>
            <a:schemeClr val="accent1">
              <a:alpha val="18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A31EEABF-325C-0944-A12B-DFE6DA3F9CD8}"/>
              </a:ext>
            </a:extLst>
          </p:cNvPr>
          <p:cNvSpPr/>
          <p:nvPr/>
        </p:nvSpPr>
        <p:spPr>
          <a:xfrm>
            <a:off x="4242452" y="3473920"/>
            <a:ext cx="1945532" cy="1984873"/>
          </a:xfrm>
          <a:custGeom>
            <a:avLst/>
            <a:gdLst>
              <a:gd name="connsiteX0" fmla="*/ 0 w 1945532"/>
              <a:gd name="connsiteY0" fmla="*/ 58797 h 1984873"/>
              <a:gd name="connsiteX1" fmla="*/ 0 w 1945532"/>
              <a:gd name="connsiteY1" fmla="*/ 58797 h 1984873"/>
              <a:gd name="connsiteX2" fmla="*/ 9728 w 1945532"/>
              <a:gd name="connsiteY2" fmla="*/ 1070473 h 1984873"/>
              <a:gd name="connsiteX3" fmla="*/ 19456 w 1945532"/>
              <a:gd name="connsiteY3" fmla="*/ 1128839 h 1984873"/>
              <a:gd name="connsiteX4" fmla="*/ 38911 w 1945532"/>
              <a:gd name="connsiteY4" fmla="*/ 1284482 h 1984873"/>
              <a:gd name="connsiteX5" fmla="*/ 58366 w 1945532"/>
              <a:gd name="connsiteY5" fmla="*/ 1352575 h 1984873"/>
              <a:gd name="connsiteX6" fmla="*/ 77822 w 1945532"/>
              <a:gd name="connsiteY6" fmla="*/ 1391486 h 1984873"/>
              <a:gd name="connsiteX7" fmla="*/ 145915 w 1945532"/>
              <a:gd name="connsiteY7" fmla="*/ 1401214 h 1984873"/>
              <a:gd name="connsiteX8" fmla="*/ 204281 w 1945532"/>
              <a:gd name="connsiteY8" fmla="*/ 1410941 h 1984873"/>
              <a:gd name="connsiteX9" fmla="*/ 291830 w 1945532"/>
              <a:gd name="connsiteY9" fmla="*/ 1440124 h 1984873"/>
              <a:gd name="connsiteX10" fmla="*/ 350196 w 1945532"/>
              <a:gd name="connsiteY10" fmla="*/ 1469307 h 1984873"/>
              <a:gd name="connsiteX11" fmla="*/ 389107 w 1945532"/>
              <a:gd name="connsiteY11" fmla="*/ 1508218 h 1984873"/>
              <a:gd name="connsiteX12" fmla="*/ 418290 w 1945532"/>
              <a:gd name="connsiteY12" fmla="*/ 1527673 h 1984873"/>
              <a:gd name="connsiteX13" fmla="*/ 476656 w 1945532"/>
              <a:gd name="connsiteY13" fmla="*/ 1576312 h 1984873"/>
              <a:gd name="connsiteX14" fmla="*/ 505839 w 1945532"/>
              <a:gd name="connsiteY14" fmla="*/ 1586039 h 1984873"/>
              <a:gd name="connsiteX15" fmla="*/ 564204 w 1945532"/>
              <a:gd name="connsiteY15" fmla="*/ 1624950 h 1984873"/>
              <a:gd name="connsiteX16" fmla="*/ 603115 w 1945532"/>
              <a:gd name="connsiteY16" fmla="*/ 1644405 h 1984873"/>
              <a:gd name="connsiteX17" fmla="*/ 661481 w 1945532"/>
              <a:gd name="connsiteY17" fmla="*/ 1683316 h 1984873"/>
              <a:gd name="connsiteX18" fmla="*/ 729575 w 1945532"/>
              <a:gd name="connsiteY18" fmla="*/ 1712499 h 1984873"/>
              <a:gd name="connsiteX19" fmla="*/ 768485 w 1945532"/>
              <a:gd name="connsiteY19" fmla="*/ 1741682 h 1984873"/>
              <a:gd name="connsiteX20" fmla="*/ 865762 w 1945532"/>
              <a:gd name="connsiteY20" fmla="*/ 1809775 h 1984873"/>
              <a:gd name="connsiteX21" fmla="*/ 943583 w 1945532"/>
              <a:gd name="connsiteY21" fmla="*/ 1858414 h 1984873"/>
              <a:gd name="connsiteX22" fmla="*/ 963039 w 1945532"/>
              <a:gd name="connsiteY22" fmla="*/ 1877869 h 1984873"/>
              <a:gd name="connsiteX23" fmla="*/ 992222 w 1945532"/>
              <a:gd name="connsiteY23" fmla="*/ 1887597 h 1984873"/>
              <a:gd name="connsiteX24" fmla="*/ 1021404 w 1945532"/>
              <a:gd name="connsiteY24" fmla="*/ 1907052 h 1984873"/>
              <a:gd name="connsiteX25" fmla="*/ 1060315 w 1945532"/>
              <a:gd name="connsiteY25" fmla="*/ 1916780 h 1984873"/>
              <a:gd name="connsiteX26" fmla="*/ 1118681 w 1945532"/>
              <a:gd name="connsiteY26" fmla="*/ 1936235 h 1984873"/>
              <a:gd name="connsiteX27" fmla="*/ 1215958 w 1945532"/>
              <a:gd name="connsiteY27" fmla="*/ 1955690 h 1984873"/>
              <a:gd name="connsiteX28" fmla="*/ 1245141 w 1945532"/>
              <a:gd name="connsiteY28" fmla="*/ 1965418 h 1984873"/>
              <a:gd name="connsiteX29" fmla="*/ 1322962 w 1945532"/>
              <a:gd name="connsiteY29" fmla="*/ 1984873 h 1984873"/>
              <a:gd name="connsiteX30" fmla="*/ 1507787 w 1945532"/>
              <a:gd name="connsiteY30" fmla="*/ 1975146 h 1984873"/>
              <a:gd name="connsiteX31" fmla="*/ 1624519 w 1945532"/>
              <a:gd name="connsiteY31" fmla="*/ 1926507 h 1984873"/>
              <a:gd name="connsiteX32" fmla="*/ 1731524 w 1945532"/>
              <a:gd name="connsiteY32" fmla="*/ 1868141 h 1984873"/>
              <a:gd name="connsiteX33" fmla="*/ 1799617 w 1945532"/>
              <a:gd name="connsiteY33" fmla="*/ 1790320 h 1984873"/>
              <a:gd name="connsiteX34" fmla="*/ 1838528 w 1945532"/>
              <a:gd name="connsiteY34" fmla="*/ 1702771 h 1984873"/>
              <a:gd name="connsiteX35" fmla="*/ 1857983 w 1945532"/>
              <a:gd name="connsiteY35" fmla="*/ 1634678 h 1984873"/>
              <a:gd name="connsiteX36" fmla="*/ 1877439 w 1945532"/>
              <a:gd name="connsiteY36" fmla="*/ 1605495 h 1984873"/>
              <a:gd name="connsiteX37" fmla="*/ 1906622 w 1945532"/>
              <a:gd name="connsiteY37" fmla="*/ 1488763 h 1984873"/>
              <a:gd name="connsiteX38" fmla="*/ 1916349 w 1945532"/>
              <a:gd name="connsiteY38" fmla="*/ 1449852 h 1984873"/>
              <a:gd name="connsiteX39" fmla="*/ 1945532 w 1945532"/>
              <a:gd name="connsiteY39" fmla="*/ 1362303 h 1984873"/>
              <a:gd name="connsiteX40" fmla="*/ 1935804 w 1945532"/>
              <a:gd name="connsiteY40" fmla="*/ 1303937 h 1984873"/>
              <a:gd name="connsiteX41" fmla="*/ 1916349 w 1945532"/>
              <a:gd name="connsiteY41" fmla="*/ 1274754 h 1984873"/>
              <a:gd name="connsiteX42" fmla="*/ 1887166 w 1945532"/>
              <a:gd name="connsiteY42" fmla="*/ 1138567 h 1984873"/>
              <a:gd name="connsiteX43" fmla="*/ 1867711 w 1945532"/>
              <a:gd name="connsiteY43" fmla="*/ 1080201 h 1984873"/>
              <a:gd name="connsiteX44" fmla="*/ 1848256 w 1945532"/>
              <a:gd name="connsiteY44" fmla="*/ 1012107 h 1984873"/>
              <a:gd name="connsiteX45" fmla="*/ 1838528 w 1945532"/>
              <a:gd name="connsiteY45" fmla="*/ 982924 h 1984873"/>
              <a:gd name="connsiteX46" fmla="*/ 1819073 w 1945532"/>
              <a:gd name="connsiteY46" fmla="*/ 895375 h 1984873"/>
              <a:gd name="connsiteX47" fmla="*/ 1828800 w 1945532"/>
              <a:gd name="connsiteY47" fmla="*/ 798099 h 1984873"/>
              <a:gd name="connsiteX48" fmla="*/ 1838528 w 1945532"/>
              <a:gd name="connsiteY48" fmla="*/ 749461 h 1984873"/>
              <a:gd name="connsiteX49" fmla="*/ 1857983 w 1945532"/>
              <a:gd name="connsiteY49" fmla="*/ 681367 h 1984873"/>
              <a:gd name="connsiteX50" fmla="*/ 1848256 w 1945532"/>
              <a:gd name="connsiteY50" fmla="*/ 632729 h 1984873"/>
              <a:gd name="connsiteX51" fmla="*/ 1809345 w 1945532"/>
              <a:gd name="connsiteY51" fmla="*/ 584090 h 1984873"/>
              <a:gd name="connsiteX52" fmla="*/ 1760707 w 1945532"/>
              <a:gd name="connsiteY52" fmla="*/ 535452 h 1984873"/>
              <a:gd name="connsiteX53" fmla="*/ 1663430 w 1945532"/>
              <a:gd name="connsiteY53" fmla="*/ 506269 h 1984873"/>
              <a:gd name="connsiteX54" fmla="*/ 1585609 w 1945532"/>
              <a:gd name="connsiteY54" fmla="*/ 438175 h 1984873"/>
              <a:gd name="connsiteX55" fmla="*/ 1527243 w 1945532"/>
              <a:gd name="connsiteY55" fmla="*/ 418720 h 1984873"/>
              <a:gd name="connsiteX56" fmla="*/ 1488332 w 1945532"/>
              <a:gd name="connsiteY56" fmla="*/ 379809 h 1984873"/>
              <a:gd name="connsiteX57" fmla="*/ 1391056 w 1945532"/>
              <a:gd name="connsiteY57" fmla="*/ 321444 h 1984873"/>
              <a:gd name="connsiteX58" fmla="*/ 1352145 w 1945532"/>
              <a:gd name="connsiteY58" fmla="*/ 311716 h 1984873"/>
              <a:gd name="connsiteX59" fmla="*/ 1322962 w 1945532"/>
              <a:gd name="connsiteY59" fmla="*/ 292261 h 1984873"/>
              <a:gd name="connsiteX60" fmla="*/ 1293779 w 1945532"/>
              <a:gd name="connsiteY60" fmla="*/ 282533 h 1984873"/>
              <a:gd name="connsiteX61" fmla="*/ 1264596 w 1945532"/>
              <a:gd name="connsiteY61" fmla="*/ 204712 h 1984873"/>
              <a:gd name="connsiteX62" fmla="*/ 1206230 w 1945532"/>
              <a:gd name="connsiteY62" fmla="*/ 165801 h 1984873"/>
              <a:gd name="connsiteX63" fmla="*/ 797668 w 1945532"/>
              <a:gd name="connsiteY63" fmla="*/ 126890 h 1984873"/>
              <a:gd name="connsiteX64" fmla="*/ 719847 w 1945532"/>
              <a:gd name="connsiteY64" fmla="*/ 117163 h 1984873"/>
              <a:gd name="connsiteX65" fmla="*/ 593387 w 1945532"/>
              <a:gd name="connsiteY65" fmla="*/ 97707 h 1984873"/>
              <a:gd name="connsiteX66" fmla="*/ 311285 w 1945532"/>
              <a:gd name="connsiteY66" fmla="*/ 78252 h 1984873"/>
              <a:gd name="connsiteX67" fmla="*/ 262647 w 1945532"/>
              <a:gd name="connsiteY67" fmla="*/ 68524 h 1984873"/>
              <a:gd name="connsiteX68" fmla="*/ 204281 w 1945532"/>
              <a:gd name="connsiteY68" fmla="*/ 49069 h 1984873"/>
              <a:gd name="connsiteX69" fmla="*/ 165370 w 1945532"/>
              <a:gd name="connsiteY69" fmla="*/ 431 h 1984873"/>
              <a:gd name="connsiteX70" fmla="*/ 116732 w 1945532"/>
              <a:gd name="connsiteY70" fmla="*/ 10158 h 1984873"/>
              <a:gd name="connsiteX71" fmla="*/ 58366 w 1945532"/>
              <a:gd name="connsiteY71" fmla="*/ 29614 h 1984873"/>
              <a:gd name="connsiteX72" fmla="*/ 29183 w 1945532"/>
              <a:gd name="connsiteY72" fmla="*/ 39341 h 1984873"/>
              <a:gd name="connsiteX73" fmla="*/ 0 w 1945532"/>
              <a:gd name="connsiteY73" fmla="*/ 58797 h 198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945532" h="1984873">
                <a:moveTo>
                  <a:pt x="0" y="58797"/>
                </a:moveTo>
                <a:lnTo>
                  <a:pt x="0" y="58797"/>
                </a:lnTo>
                <a:cubicBezTo>
                  <a:pt x="3243" y="396022"/>
                  <a:pt x="3597" y="733288"/>
                  <a:pt x="9728" y="1070473"/>
                </a:cubicBezTo>
                <a:cubicBezTo>
                  <a:pt x="10087" y="1090193"/>
                  <a:pt x="16849" y="1109288"/>
                  <a:pt x="19456" y="1128839"/>
                </a:cubicBezTo>
                <a:cubicBezTo>
                  <a:pt x="23570" y="1159692"/>
                  <a:pt x="31391" y="1249387"/>
                  <a:pt x="38911" y="1284482"/>
                </a:cubicBezTo>
                <a:cubicBezTo>
                  <a:pt x="43857" y="1307564"/>
                  <a:pt x="50299" y="1330390"/>
                  <a:pt x="58366" y="1352575"/>
                </a:cubicBezTo>
                <a:cubicBezTo>
                  <a:pt x="63322" y="1366203"/>
                  <a:pt x="65146" y="1384443"/>
                  <a:pt x="77822" y="1391486"/>
                </a:cubicBezTo>
                <a:cubicBezTo>
                  <a:pt x="97865" y="1402621"/>
                  <a:pt x="123253" y="1397728"/>
                  <a:pt x="145915" y="1401214"/>
                </a:cubicBezTo>
                <a:cubicBezTo>
                  <a:pt x="165409" y="1404213"/>
                  <a:pt x="184826" y="1407699"/>
                  <a:pt x="204281" y="1410941"/>
                </a:cubicBezTo>
                <a:lnTo>
                  <a:pt x="291830" y="1440124"/>
                </a:lnTo>
                <a:cubicBezTo>
                  <a:pt x="320074" y="1449538"/>
                  <a:pt x="326198" y="1448737"/>
                  <a:pt x="350196" y="1469307"/>
                </a:cubicBezTo>
                <a:cubicBezTo>
                  <a:pt x="364123" y="1481244"/>
                  <a:pt x="373845" y="1498043"/>
                  <a:pt x="389107" y="1508218"/>
                </a:cubicBezTo>
                <a:cubicBezTo>
                  <a:pt x="398835" y="1514703"/>
                  <a:pt x="409161" y="1520370"/>
                  <a:pt x="418290" y="1527673"/>
                </a:cubicBezTo>
                <a:cubicBezTo>
                  <a:pt x="455828" y="1557704"/>
                  <a:pt x="418707" y="1543199"/>
                  <a:pt x="476656" y="1576312"/>
                </a:cubicBezTo>
                <a:cubicBezTo>
                  <a:pt x="485559" y="1581399"/>
                  <a:pt x="496111" y="1582797"/>
                  <a:pt x="505839" y="1586039"/>
                </a:cubicBezTo>
                <a:cubicBezTo>
                  <a:pt x="525294" y="1599009"/>
                  <a:pt x="543290" y="1614493"/>
                  <a:pt x="564204" y="1624950"/>
                </a:cubicBezTo>
                <a:cubicBezTo>
                  <a:pt x="577174" y="1631435"/>
                  <a:pt x="590680" y="1636944"/>
                  <a:pt x="603115" y="1644405"/>
                </a:cubicBezTo>
                <a:cubicBezTo>
                  <a:pt x="623165" y="1656435"/>
                  <a:pt x="639299" y="1675922"/>
                  <a:pt x="661481" y="1683316"/>
                </a:cubicBezTo>
                <a:cubicBezTo>
                  <a:pt x="689848" y="1692772"/>
                  <a:pt x="702102" y="1695328"/>
                  <a:pt x="729575" y="1712499"/>
                </a:cubicBezTo>
                <a:cubicBezTo>
                  <a:pt x="743323" y="1721092"/>
                  <a:pt x="754995" y="1732689"/>
                  <a:pt x="768485" y="1741682"/>
                </a:cubicBezTo>
                <a:cubicBezTo>
                  <a:pt x="922720" y="1844505"/>
                  <a:pt x="705955" y="1689919"/>
                  <a:pt x="865762" y="1809775"/>
                </a:cubicBezTo>
                <a:cubicBezTo>
                  <a:pt x="921964" y="1851926"/>
                  <a:pt x="866666" y="1803474"/>
                  <a:pt x="943583" y="1858414"/>
                </a:cubicBezTo>
                <a:cubicBezTo>
                  <a:pt x="951046" y="1863745"/>
                  <a:pt x="955175" y="1873150"/>
                  <a:pt x="963039" y="1877869"/>
                </a:cubicBezTo>
                <a:cubicBezTo>
                  <a:pt x="971832" y="1883145"/>
                  <a:pt x="983051" y="1883011"/>
                  <a:pt x="992222" y="1887597"/>
                </a:cubicBezTo>
                <a:cubicBezTo>
                  <a:pt x="1002679" y="1892825"/>
                  <a:pt x="1010658" y="1902447"/>
                  <a:pt x="1021404" y="1907052"/>
                </a:cubicBezTo>
                <a:cubicBezTo>
                  <a:pt x="1033693" y="1912319"/>
                  <a:pt x="1047509" y="1912938"/>
                  <a:pt x="1060315" y="1916780"/>
                </a:cubicBezTo>
                <a:cubicBezTo>
                  <a:pt x="1079958" y="1922673"/>
                  <a:pt x="1098572" y="1932213"/>
                  <a:pt x="1118681" y="1936235"/>
                </a:cubicBezTo>
                <a:cubicBezTo>
                  <a:pt x="1151107" y="1942720"/>
                  <a:pt x="1184587" y="1945233"/>
                  <a:pt x="1215958" y="1955690"/>
                </a:cubicBezTo>
                <a:cubicBezTo>
                  <a:pt x="1225686" y="1958933"/>
                  <a:pt x="1235248" y="1962720"/>
                  <a:pt x="1245141" y="1965418"/>
                </a:cubicBezTo>
                <a:cubicBezTo>
                  <a:pt x="1270937" y="1972453"/>
                  <a:pt x="1322962" y="1984873"/>
                  <a:pt x="1322962" y="1984873"/>
                </a:cubicBezTo>
                <a:cubicBezTo>
                  <a:pt x="1384570" y="1981631"/>
                  <a:pt x="1446500" y="1982218"/>
                  <a:pt x="1507787" y="1975146"/>
                </a:cubicBezTo>
                <a:cubicBezTo>
                  <a:pt x="1578214" y="1967020"/>
                  <a:pt x="1568331" y="1954601"/>
                  <a:pt x="1624519" y="1926507"/>
                </a:cubicBezTo>
                <a:cubicBezTo>
                  <a:pt x="1659762" y="1908886"/>
                  <a:pt x="1705638" y="1902654"/>
                  <a:pt x="1731524" y="1868141"/>
                </a:cubicBezTo>
                <a:cubicBezTo>
                  <a:pt x="1771713" y="1814557"/>
                  <a:pt x="1749243" y="1840695"/>
                  <a:pt x="1799617" y="1790320"/>
                </a:cubicBezTo>
                <a:cubicBezTo>
                  <a:pt x="1822430" y="1699068"/>
                  <a:pt x="1790446" y="1810953"/>
                  <a:pt x="1838528" y="1702771"/>
                </a:cubicBezTo>
                <a:cubicBezTo>
                  <a:pt x="1863451" y="1646696"/>
                  <a:pt x="1834282" y="1682080"/>
                  <a:pt x="1857983" y="1634678"/>
                </a:cubicBezTo>
                <a:cubicBezTo>
                  <a:pt x="1863212" y="1624221"/>
                  <a:pt x="1870954" y="1615223"/>
                  <a:pt x="1877439" y="1605495"/>
                </a:cubicBezTo>
                <a:lnTo>
                  <a:pt x="1906622" y="1488763"/>
                </a:lnTo>
                <a:cubicBezTo>
                  <a:pt x="1909865" y="1475793"/>
                  <a:pt x="1911384" y="1462265"/>
                  <a:pt x="1916349" y="1449852"/>
                </a:cubicBezTo>
                <a:cubicBezTo>
                  <a:pt x="1940769" y="1388801"/>
                  <a:pt x="1931569" y="1418154"/>
                  <a:pt x="1945532" y="1362303"/>
                </a:cubicBezTo>
                <a:cubicBezTo>
                  <a:pt x="1942289" y="1342848"/>
                  <a:pt x="1942041" y="1322649"/>
                  <a:pt x="1935804" y="1303937"/>
                </a:cubicBezTo>
                <a:cubicBezTo>
                  <a:pt x="1932107" y="1292846"/>
                  <a:pt x="1920344" y="1285741"/>
                  <a:pt x="1916349" y="1274754"/>
                </a:cubicBezTo>
                <a:cubicBezTo>
                  <a:pt x="1885717" y="1190514"/>
                  <a:pt x="1906006" y="1213928"/>
                  <a:pt x="1887166" y="1138567"/>
                </a:cubicBezTo>
                <a:cubicBezTo>
                  <a:pt x="1882192" y="1118672"/>
                  <a:pt x="1873345" y="1099920"/>
                  <a:pt x="1867711" y="1080201"/>
                </a:cubicBezTo>
                <a:cubicBezTo>
                  <a:pt x="1861226" y="1057503"/>
                  <a:pt x="1855039" y="1034718"/>
                  <a:pt x="1848256" y="1012107"/>
                </a:cubicBezTo>
                <a:cubicBezTo>
                  <a:pt x="1845310" y="1002286"/>
                  <a:pt x="1841345" y="992783"/>
                  <a:pt x="1838528" y="982924"/>
                </a:cubicBezTo>
                <a:cubicBezTo>
                  <a:pt x="1829367" y="950862"/>
                  <a:pt x="1825761" y="928817"/>
                  <a:pt x="1819073" y="895375"/>
                </a:cubicBezTo>
                <a:cubicBezTo>
                  <a:pt x="1822315" y="862950"/>
                  <a:pt x="1824493" y="830400"/>
                  <a:pt x="1828800" y="798099"/>
                </a:cubicBezTo>
                <a:cubicBezTo>
                  <a:pt x="1830985" y="781710"/>
                  <a:pt x="1834941" y="765601"/>
                  <a:pt x="1838528" y="749461"/>
                </a:cubicBezTo>
                <a:cubicBezTo>
                  <a:pt x="1846671" y="712820"/>
                  <a:pt x="1847152" y="713863"/>
                  <a:pt x="1857983" y="681367"/>
                </a:cubicBezTo>
                <a:cubicBezTo>
                  <a:pt x="1854741" y="665154"/>
                  <a:pt x="1854061" y="648210"/>
                  <a:pt x="1848256" y="632729"/>
                </a:cubicBezTo>
                <a:cubicBezTo>
                  <a:pt x="1837690" y="604553"/>
                  <a:pt x="1826102" y="605037"/>
                  <a:pt x="1809345" y="584090"/>
                </a:cubicBezTo>
                <a:cubicBezTo>
                  <a:pt x="1786089" y="555019"/>
                  <a:pt x="1796934" y="551553"/>
                  <a:pt x="1760707" y="535452"/>
                </a:cubicBezTo>
                <a:cubicBezTo>
                  <a:pt x="1730259" y="521920"/>
                  <a:pt x="1695767" y="514353"/>
                  <a:pt x="1663430" y="506269"/>
                </a:cubicBezTo>
                <a:cubicBezTo>
                  <a:pt x="1640733" y="472222"/>
                  <a:pt x="1634247" y="454387"/>
                  <a:pt x="1585609" y="438175"/>
                </a:cubicBezTo>
                <a:lnTo>
                  <a:pt x="1527243" y="418720"/>
                </a:lnTo>
                <a:cubicBezTo>
                  <a:pt x="1514273" y="405750"/>
                  <a:pt x="1503594" y="389984"/>
                  <a:pt x="1488332" y="379809"/>
                </a:cubicBezTo>
                <a:cubicBezTo>
                  <a:pt x="1459244" y="360417"/>
                  <a:pt x="1425240" y="334263"/>
                  <a:pt x="1391056" y="321444"/>
                </a:cubicBezTo>
                <a:cubicBezTo>
                  <a:pt x="1378538" y="316750"/>
                  <a:pt x="1365115" y="314959"/>
                  <a:pt x="1352145" y="311716"/>
                </a:cubicBezTo>
                <a:cubicBezTo>
                  <a:pt x="1342417" y="305231"/>
                  <a:pt x="1333419" y="297489"/>
                  <a:pt x="1322962" y="292261"/>
                </a:cubicBezTo>
                <a:cubicBezTo>
                  <a:pt x="1313791" y="287675"/>
                  <a:pt x="1299467" y="291065"/>
                  <a:pt x="1293779" y="282533"/>
                </a:cubicBezTo>
                <a:cubicBezTo>
                  <a:pt x="1254928" y="224258"/>
                  <a:pt x="1312194" y="246360"/>
                  <a:pt x="1264596" y="204712"/>
                </a:cubicBezTo>
                <a:cubicBezTo>
                  <a:pt x="1246999" y="189314"/>
                  <a:pt x="1225685" y="178771"/>
                  <a:pt x="1206230" y="165801"/>
                </a:cubicBezTo>
                <a:cubicBezTo>
                  <a:pt x="1071690" y="76108"/>
                  <a:pt x="1188696" y="146943"/>
                  <a:pt x="797668" y="126890"/>
                </a:cubicBezTo>
                <a:lnTo>
                  <a:pt x="719847" y="117163"/>
                </a:lnTo>
                <a:cubicBezTo>
                  <a:pt x="681841" y="111734"/>
                  <a:pt x="631048" y="100845"/>
                  <a:pt x="593387" y="97707"/>
                </a:cubicBezTo>
                <a:cubicBezTo>
                  <a:pt x="499455" y="89879"/>
                  <a:pt x="311285" y="78252"/>
                  <a:pt x="311285" y="78252"/>
                </a:cubicBezTo>
                <a:cubicBezTo>
                  <a:pt x="295072" y="75009"/>
                  <a:pt x="278598" y="72874"/>
                  <a:pt x="262647" y="68524"/>
                </a:cubicBezTo>
                <a:cubicBezTo>
                  <a:pt x="242862" y="63128"/>
                  <a:pt x="204281" y="49069"/>
                  <a:pt x="204281" y="49069"/>
                </a:cubicBezTo>
                <a:cubicBezTo>
                  <a:pt x="202057" y="45732"/>
                  <a:pt x="175585" y="1890"/>
                  <a:pt x="165370" y="431"/>
                </a:cubicBezTo>
                <a:cubicBezTo>
                  <a:pt x="149002" y="-1907"/>
                  <a:pt x="132683" y="5808"/>
                  <a:pt x="116732" y="10158"/>
                </a:cubicBezTo>
                <a:cubicBezTo>
                  <a:pt x="96947" y="15554"/>
                  <a:pt x="77821" y="23129"/>
                  <a:pt x="58366" y="29614"/>
                </a:cubicBezTo>
                <a:lnTo>
                  <a:pt x="29183" y="39341"/>
                </a:lnTo>
                <a:lnTo>
                  <a:pt x="0" y="58797"/>
                </a:lnTo>
                <a:close/>
              </a:path>
            </a:pathLst>
          </a:custGeom>
          <a:solidFill>
            <a:schemeClr val="accent2">
              <a:lumMod val="75000"/>
              <a:alpha val="16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ACEA18B6-4B35-1D4C-A502-B62B15BB3FB0}"/>
              </a:ext>
            </a:extLst>
          </p:cNvPr>
          <p:cNvSpPr/>
          <p:nvPr/>
        </p:nvSpPr>
        <p:spPr>
          <a:xfrm>
            <a:off x="4231057" y="3009947"/>
            <a:ext cx="3891157" cy="1702341"/>
          </a:xfrm>
          <a:custGeom>
            <a:avLst/>
            <a:gdLst>
              <a:gd name="connsiteX0" fmla="*/ 253012 w 3891157"/>
              <a:gd name="connsiteY0" fmla="*/ 233464 h 1702341"/>
              <a:gd name="connsiteX1" fmla="*/ 253012 w 3891157"/>
              <a:gd name="connsiteY1" fmla="*/ 233464 h 1702341"/>
              <a:gd name="connsiteX2" fmla="*/ 379472 w 3891157"/>
              <a:gd name="connsiteY2" fmla="*/ 223736 h 1702341"/>
              <a:gd name="connsiteX3" fmla="*/ 418383 w 3891157"/>
              <a:gd name="connsiteY3" fmla="*/ 214009 h 1702341"/>
              <a:gd name="connsiteX4" fmla="*/ 671302 w 3891157"/>
              <a:gd name="connsiteY4" fmla="*/ 204281 h 1702341"/>
              <a:gd name="connsiteX5" fmla="*/ 710212 w 3891157"/>
              <a:gd name="connsiteY5" fmla="*/ 194553 h 1702341"/>
              <a:gd name="connsiteX6" fmla="*/ 768578 w 3891157"/>
              <a:gd name="connsiteY6" fmla="*/ 175098 h 1702341"/>
              <a:gd name="connsiteX7" fmla="*/ 943676 w 3891157"/>
              <a:gd name="connsiteY7" fmla="*/ 204281 h 1702341"/>
              <a:gd name="connsiteX8" fmla="*/ 1002042 w 3891157"/>
              <a:gd name="connsiteY8" fmla="*/ 223736 h 1702341"/>
              <a:gd name="connsiteX9" fmla="*/ 1031225 w 3891157"/>
              <a:gd name="connsiteY9" fmla="*/ 233464 h 1702341"/>
              <a:gd name="connsiteX10" fmla="*/ 1070136 w 3891157"/>
              <a:gd name="connsiteY10" fmla="*/ 223736 h 1702341"/>
              <a:gd name="connsiteX11" fmla="*/ 1128502 w 3891157"/>
              <a:gd name="connsiteY11" fmla="*/ 204281 h 1702341"/>
              <a:gd name="connsiteX12" fmla="*/ 1216051 w 3891157"/>
              <a:gd name="connsiteY12" fmla="*/ 194553 h 1702341"/>
              <a:gd name="connsiteX13" fmla="*/ 1225778 w 3891157"/>
              <a:gd name="connsiteY13" fmla="*/ 165370 h 1702341"/>
              <a:gd name="connsiteX14" fmla="*/ 1235506 w 3891157"/>
              <a:gd name="connsiteY14" fmla="*/ 97277 h 1702341"/>
              <a:gd name="connsiteX15" fmla="*/ 1254961 w 3891157"/>
              <a:gd name="connsiteY15" fmla="*/ 68094 h 1702341"/>
              <a:gd name="connsiteX16" fmla="*/ 1332783 w 3891157"/>
              <a:gd name="connsiteY16" fmla="*/ 9728 h 1702341"/>
              <a:gd name="connsiteX17" fmla="*/ 1361966 w 3891157"/>
              <a:gd name="connsiteY17" fmla="*/ 0 h 1702341"/>
              <a:gd name="connsiteX18" fmla="*/ 1439787 w 3891157"/>
              <a:gd name="connsiteY18" fmla="*/ 9728 h 1702341"/>
              <a:gd name="connsiteX19" fmla="*/ 1498153 w 3891157"/>
              <a:gd name="connsiteY19" fmla="*/ 38911 h 1702341"/>
              <a:gd name="connsiteX20" fmla="*/ 1556519 w 3891157"/>
              <a:gd name="connsiteY20" fmla="*/ 58366 h 1702341"/>
              <a:gd name="connsiteX21" fmla="*/ 1585702 w 3891157"/>
              <a:gd name="connsiteY21" fmla="*/ 68094 h 1702341"/>
              <a:gd name="connsiteX22" fmla="*/ 1614885 w 3891157"/>
              <a:gd name="connsiteY22" fmla="*/ 77821 h 1702341"/>
              <a:gd name="connsiteX23" fmla="*/ 1673251 w 3891157"/>
              <a:gd name="connsiteY23" fmla="*/ 126460 h 1702341"/>
              <a:gd name="connsiteX24" fmla="*/ 1702434 w 3891157"/>
              <a:gd name="connsiteY24" fmla="*/ 145915 h 1702341"/>
              <a:gd name="connsiteX25" fmla="*/ 1789983 w 3891157"/>
              <a:gd name="connsiteY25" fmla="*/ 116732 h 1702341"/>
              <a:gd name="connsiteX26" fmla="*/ 1848349 w 3891157"/>
              <a:gd name="connsiteY26" fmla="*/ 97277 h 1702341"/>
              <a:gd name="connsiteX27" fmla="*/ 2052629 w 3891157"/>
              <a:gd name="connsiteY27" fmla="*/ 116732 h 1702341"/>
              <a:gd name="connsiteX28" fmla="*/ 2081812 w 3891157"/>
              <a:gd name="connsiteY28" fmla="*/ 126460 h 1702341"/>
              <a:gd name="connsiteX29" fmla="*/ 2169361 w 3891157"/>
              <a:gd name="connsiteY29" fmla="*/ 145915 h 1702341"/>
              <a:gd name="connsiteX30" fmla="*/ 2227727 w 3891157"/>
              <a:gd name="connsiteY30" fmla="*/ 165370 h 1702341"/>
              <a:gd name="connsiteX31" fmla="*/ 2247183 w 3891157"/>
              <a:gd name="connsiteY31" fmla="*/ 184826 h 1702341"/>
              <a:gd name="connsiteX32" fmla="*/ 2286093 w 3891157"/>
              <a:gd name="connsiteY32" fmla="*/ 243192 h 1702341"/>
              <a:gd name="connsiteX33" fmla="*/ 2295821 w 3891157"/>
              <a:gd name="connsiteY33" fmla="*/ 301558 h 1702341"/>
              <a:gd name="connsiteX34" fmla="*/ 2354187 w 3891157"/>
              <a:gd name="connsiteY34" fmla="*/ 340468 h 1702341"/>
              <a:gd name="connsiteX35" fmla="*/ 2363915 w 3891157"/>
              <a:gd name="connsiteY35" fmla="*/ 369651 h 1702341"/>
              <a:gd name="connsiteX36" fmla="*/ 2325004 w 3891157"/>
              <a:gd name="connsiteY36" fmla="*/ 457200 h 1702341"/>
              <a:gd name="connsiteX37" fmla="*/ 2295821 w 3891157"/>
              <a:gd name="connsiteY37" fmla="*/ 476655 h 1702341"/>
              <a:gd name="connsiteX38" fmla="*/ 2218000 w 3891157"/>
              <a:gd name="connsiteY38" fmla="*/ 486383 h 1702341"/>
              <a:gd name="connsiteX39" fmla="*/ 2159634 w 3891157"/>
              <a:gd name="connsiteY39" fmla="*/ 554477 h 1702341"/>
              <a:gd name="connsiteX40" fmla="*/ 2140178 w 3891157"/>
              <a:gd name="connsiteY40" fmla="*/ 612843 h 1702341"/>
              <a:gd name="connsiteX41" fmla="*/ 2130451 w 3891157"/>
              <a:gd name="connsiteY41" fmla="*/ 642026 h 1702341"/>
              <a:gd name="connsiteX42" fmla="*/ 2149906 w 3891157"/>
              <a:gd name="connsiteY42" fmla="*/ 778213 h 1702341"/>
              <a:gd name="connsiteX43" fmla="*/ 2159634 w 3891157"/>
              <a:gd name="connsiteY43" fmla="*/ 817124 h 1702341"/>
              <a:gd name="connsiteX44" fmla="*/ 2169361 w 3891157"/>
              <a:gd name="connsiteY44" fmla="*/ 953311 h 1702341"/>
              <a:gd name="connsiteX45" fmla="*/ 2188817 w 3891157"/>
              <a:gd name="connsiteY45" fmla="*/ 1060315 h 1702341"/>
              <a:gd name="connsiteX46" fmla="*/ 2208272 w 3891157"/>
              <a:gd name="connsiteY46" fmla="*/ 1118681 h 1702341"/>
              <a:gd name="connsiteX47" fmla="*/ 2276366 w 3891157"/>
              <a:gd name="connsiteY47" fmla="*/ 1167319 h 1702341"/>
              <a:gd name="connsiteX48" fmla="*/ 2334732 w 3891157"/>
              <a:gd name="connsiteY48" fmla="*/ 1206230 h 1702341"/>
              <a:gd name="connsiteX49" fmla="*/ 2441736 w 3891157"/>
              <a:gd name="connsiteY49" fmla="*/ 1284051 h 1702341"/>
              <a:gd name="connsiteX50" fmla="*/ 2470919 w 3891157"/>
              <a:gd name="connsiteY50" fmla="*/ 1293779 h 1702341"/>
              <a:gd name="connsiteX51" fmla="*/ 2490374 w 3891157"/>
              <a:gd name="connsiteY51" fmla="*/ 1322962 h 1702341"/>
              <a:gd name="connsiteX52" fmla="*/ 2587651 w 3891157"/>
              <a:gd name="connsiteY52" fmla="*/ 1352145 h 1702341"/>
              <a:gd name="connsiteX53" fmla="*/ 2646017 w 3891157"/>
              <a:gd name="connsiteY53" fmla="*/ 1371600 h 1702341"/>
              <a:gd name="connsiteX54" fmla="*/ 2675200 w 3891157"/>
              <a:gd name="connsiteY54" fmla="*/ 1381328 h 1702341"/>
              <a:gd name="connsiteX55" fmla="*/ 2957302 w 3891157"/>
              <a:gd name="connsiteY55" fmla="*/ 1352145 h 1702341"/>
              <a:gd name="connsiteX56" fmla="*/ 2976757 w 3891157"/>
              <a:gd name="connsiteY56" fmla="*/ 1322962 h 1702341"/>
              <a:gd name="connsiteX57" fmla="*/ 2986485 w 3891157"/>
              <a:gd name="connsiteY57" fmla="*/ 1293779 h 1702341"/>
              <a:gd name="connsiteX58" fmla="*/ 2996212 w 3891157"/>
              <a:gd name="connsiteY58" fmla="*/ 1235413 h 1702341"/>
              <a:gd name="connsiteX59" fmla="*/ 3005940 w 3891157"/>
              <a:gd name="connsiteY59" fmla="*/ 1128409 h 1702341"/>
              <a:gd name="connsiteX60" fmla="*/ 3015668 w 3891157"/>
              <a:gd name="connsiteY60" fmla="*/ 1099226 h 1702341"/>
              <a:gd name="connsiteX61" fmla="*/ 3025395 w 3891157"/>
              <a:gd name="connsiteY61" fmla="*/ 1060315 h 1702341"/>
              <a:gd name="connsiteX62" fmla="*/ 3035123 w 3891157"/>
              <a:gd name="connsiteY62" fmla="*/ 1011677 h 1702341"/>
              <a:gd name="connsiteX63" fmla="*/ 3054578 w 3891157"/>
              <a:gd name="connsiteY63" fmla="*/ 953311 h 1702341"/>
              <a:gd name="connsiteX64" fmla="*/ 3112944 w 3891157"/>
              <a:gd name="connsiteY64" fmla="*/ 933855 h 1702341"/>
              <a:gd name="connsiteX65" fmla="*/ 3171310 w 3891157"/>
              <a:gd name="connsiteY65" fmla="*/ 943583 h 1702341"/>
              <a:gd name="connsiteX66" fmla="*/ 3181038 w 3891157"/>
              <a:gd name="connsiteY66" fmla="*/ 972766 h 1702341"/>
              <a:gd name="connsiteX67" fmla="*/ 3210221 w 3891157"/>
              <a:gd name="connsiteY67" fmla="*/ 982494 h 1702341"/>
              <a:gd name="connsiteX68" fmla="*/ 3239404 w 3891157"/>
              <a:gd name="connsiteY68" fmla="*/ 1001949 h 1702341"/>
              <a:gd name="connsiteX69" fmla="*/ 3268587 w 3891157"/>
              <a:gd name="connsiteY69" fmla="*/ 1011677 h 1702341"/>
              <a:gd name="connsiteX70" fmla="*/ 3297770 w 3891157"/>
              <a:gd name="connsiteY70" fmla="*/ 1031132 h 1702341"/>
              <a:gd name="connsiteX71" fmla="*/ 3356136 w 3891157"/>
              <a:gd name="connsiteY71" fmla="*/ 1050587 h 1702341"/>
              <a:gd name="connsiteX72" fmla="*/ 3385319 w 3891157"/>
              <a:gd name="connsiteY72" fmla="*/ 1060315 h 1702341"/>
              <a:gd name="connsiteX73" fmla="*/ 3453412 w 3891157"/>
              <a:gd name="connsiteY73" fmla="*/ 1070043 h 1702341"/>
              <a:gd name="connsiteX74" fmla="*/ 3492323 w 3891157"/>
              <a:gd name="connsiteY74" fmla="*/ 1079770 h 1702341"/>
              <a:gd name="connsiteX75" fmla="*/ 3550689 w 3891157"/>
              <a:gd name="connsiteY75" fmla="*/ 1099226 h 1702341"/>
              <a:gd name="connsiteX76" fmla="*/ 3599327 w 3891157"/>
              <a:gd name="connsiteY76" fmla="*/ 1108953 h 1702341"/>
              <a:gd name="connsiteX77" fmla="*/ 3745242 w 3891157"/>
              <a:gd name="connsiteY77" fmla="*/ 1108953 h 1702341"/>
              <a:gd name="connsiteX78" fmla="*/ 3764698 w 3891157"/>
              <a:gd name="connsiteY78" fmla="*/ 1128409 h 1702341"/>
              <a:gd name="connsiteX79" fmla="*/ 3793880 w 3891157"/>
              <a:gd name="connsiteY79" fmla="*/ 1215958 h 1702341"/>
              <a:gd name="connsiteX80" fmla="*/ 3803608 w 3891157"/>
              <a:gd name="connsiteY80" fmla="*/ 1245141 h 1702341"/>
              <a:gd name="connsiteX81" fmla="*/ 3813336 w 3891157"/>
              <a:gd name="connsiteY81" fmla="*/ 1274324 h 1702341"/>
              <a:gd name="connsiteX82" fmla="*/ 3823063 w 3891157"/>
              <a:gd name="connsiteY82" fmla="*/ 1517515 h 1702341"/>
              <a:gd name="connsiteX83" fmla="*/ 3881429 w 3891157"/>
              <a:gd name="connsiteY83" fmla="*/ 1634247 h 1702341"/>
              <a:gd name="connsiteX84" fmla="*/ 3891157 w 3891157"/>
              <a:gd name="connsiteY84" fmla="*/ 1663430 h 1702341"/>
              <a:gd name="connsiteX85" fmla="*/ 3618783 w 3891157"/>
              <a:gd name="connsiteY85" fmla="*/ 1692613 h 1702341"/>
              <a:gd name="connsiteX86" fmla="*/ 2675200 w 3891157"/>
              <a:gd name="connsiteY86" fmla="*/ 1702341 h 1702341"/>
              <a:gd name="connsiteX87" fmla="*/ 2363915 w 3891157"/>
              <a:gd name="connsiteY87" fmla="*/ 1692613 h 1702341"/>
              <a:gd name="connsiteX88" fmla="*/ 2334732 w 3891157"/>
              <a:gd name="connsiteY88" fmla="*/ 1673158 h 1702341"/>
              <a:gd name="connsiteX89" fmla="*/ 2305549 w 3891157"/>
              <a:gd name="connsiteY89" fmla="*/ 1663430 h 1702341"/>
              <a:gd name="connsiteX90" fmla="*/ 2266638 w 3891157"/>
              <a:gd name="connsiteY90" fmla="*/ 1585609 h 1702341"/>
              <a:gd name="connsiteX91" fmla="*/ 2247183 w 3891157"/>
              <a:gd name="connsiteY91" fmla="*/ 1527243 h 1702341"/>
              <a:gd name="connsiteX92" fmla="*/ 2237455 w 3891157"/>
              <a:gd name="connsiteY92" fmla="*/ 1498060 h 1702341"/>
              <a:gd name="connsiteX93" fmla="*/ 2227727 w 3891157"/>
              <a:gd name="connsiteY93" fmla="*/ 1449421 h 1702341"/>
              <a:gd name="connsiteX94" fmla="*/ 2208272 w 3891157"/>
              <a:gd name="connsiteY94" fmla="*/ 1391055 h 1702341"/>
              <a:gd name="connsiteX95" fmla="*/ 2169361 w 3891157"/>
              <a:gd name="connsiteY95" fmla="*/ 1332690 h 1702341"/>
              <a:gd name="connsiteX96" fmla="*/ 2149906 w 3891157"/>
              <a:gd name="connsiteY96" fmla="*/ 1274324 h 1702341"/>
              <a:gd name="connsiteX97" fmla="*/ 2110995 w 3891157"/>
              <a:gd name="connsiteY97" fmla="*/ 1206230 h 1702341"/>
              <a:gd name="connsiteX98" fmla="*/ 2101268 w 3891157"/>
              <a:gd name="connsiteY98" fmla="*/ 1177047 h 1702341"/>
              <a:gd name="connsiteX99" fmla="*/ 2072085 w 3891157"/>
              <a:gd name="connsiteY99" fmla="*/ 1167319 h 1702341"/>
              <a:gd name="connsiteX100" fmla="*/ 1974808 w 3891157"/>
              <a:gd name="connsiteY100" fmla="*/ 1128409 h 1702341"/>
              <a:gd name="connsiteX101" fmla="*/ 1926170 w 3891157"/>
              <a:gd name="connsiteY101" fmla="*/ 1099226 h 1702341"/>
              <a:gd name="connsiteX102" fmla="*/ 1867804 w 3891157"/>
              <a:gd name="connsiteY102" fmla="*/ 1060315 h 1702341"/>
              <a:gd name="connsiteX103" fmla="*/ 1848349 w 3891157"/>
              <a:gd name="connsiteY103" fmla="*/ 1031132 h 1702341"/>
              <a:gd name="connsiteX104" fmla="*/ 1751072 w 3891157"/>
              <a:gd name="connsiteY104" fmla="*/ 1001949 h 1702341"/>
              <a:gd name="connsiteX105" fmla="*/ 1702434 w 3891157"/>
              <a:gd name="connsiteY105" fmla="*/ 953311 h 1702341"/>
              <a:gd name="connsiteX106" fmla="*/ 1682978 w 3891157"/>
              <a:gd name="connsiteY106" fmla="*/ 933855 h 1702341"/>
              <a:gd name="connsiteX107" fmla="*/ 1634340 w 3891157"/>
              <a:gd name="connsiteY107" fmla="*/ 924128 h 1702341"/>
              <a:gd name="connsiteX108" fmla="*/ 1575974 w 3891157"/>
              <a:gd name="connsiteY108" fmla="*/ 894945 h 1702341"/>
              <a:gd name="connsiteX109" fmla="*/ 1537063 w 3891157"/>
              <a:gd name="connsiteY109" fmla="*/ 875490 h 1702341"/>
              <a:gd name="connsiteX110" fmla="*/ 1478698 w 3891157"/>
              <a:gd name="connsiteY110" fmla="*/ 856034 h 1702341"/>
              <a:gd name="connsiteX111" fmla="*/ 1449515 w 3891157"/>
              <a:gd name="connsiteY111" fmla="*/ 846307 h 1702341"/>
              <a:gd name="connsiteX112" fmla="*/ 1391149 w 3891157"/>
              <a:gd name="connsiteY112" fmla="*/ 817124 h 1702341"/>
              <a:gd name="connsiteX113" fmla="*/ 1361966 w 3891157"/>
              <a:gd name="connsiteY113" fmla="*/ 797668 h 1702341"/>
              <a:gd name="connsiteX114" fmla="*/ 1342510 w 3891157"/>
              <a:gd name="connsiteY114" fmla="*/ 778213 h 1702341"/>
              <a:gd name="connsiteX115" fmla="*/ 1313327 w 3891157"/>
              <a:gd name="connsiteY115" fmla="*/ 768485 h 1702341"/>
              <a:gd name="connsiteX116" fmla="*/ 1284144 w 3891157"/>
              <a:gd name="connsiteY116" fmla="*/ 749030 h 1702341"/>
              <a:gd name="connsiteX117" fmla="*/ 1264689 w 3891157"/>
              <a:gd name="connsiteY117" fmla="*/ 719847 h 1702341"/>
              <a:gd name="connsiteX118" fmla="*/ 1235506 w 3891157"/>
              <a:gd name="connsiteY118" fmla="*/ 700392 h 1702341"/>
              <a:gd name="connsiteX119" fmla="*/ 1216051 w 3891157"/>
              <a:gd name="connsiteY119" fmla="*/ 642026 h 1702341"/>
              <a:gd name="connsiteX120" fmla="*/ 788034 w 3891157"/>
              <a:gd name="connsiteY120" fmla="*/ 632298 h 1702341"/>
              <a:gd name="connsiteX121" fmla="*/ 681029 w 3891157"/>
              <a:gd name="connsiteY121" fmla="*/ 603115 h 1702341"/>
              <a:gd name="connsiteX122" fmla="*/ 632391 w 3891157"/>
              <a:gd name="connsiteY122" fmla="*/ 583660 h 1702341"/>
              <a:gd name="connsiteX123" fmla="*/ 574025 w 3891157"/>
              <a:gd name="connsiteY123" fmla="*/ 573932 h 1702341"/>
              <a:gd name="connsiteX124" fmla="*/ 515659 w 3891157"/>
              <a:gd name="connsiteY124" fmla="*/ 554477 h 1702341"/>
              <a:gd name="connsiteX125" fmla="*/ 116825 w 3891157"/>
              <a:gd name="connsiteY125" fmla="*/ 554477 h 1702341"/>
              <a:gd name="connsiteX126" fmla="*/ 58459 w 3891157"/>
              <a:gd name="connsiteY126" fmla="*/ 535021 h 1702341"/>
              <a:gd name="connsiteX127" fmla="*/ 29276 w 3891157"/>
              <a:gd name="connsiteY127" fmla="*/ 525294 h 1702341"/>
              <a:gd name="connsiteX128" fmla="*/ 93 w 3891157"/>
              <a:gd name="connsiteY128" fmla="*/ 476655 h 1702341"/>
              <a:gd name="connsiteX129" fmla="*/ 9821 w 3891157"/>
              <a:gd name="connsiteY129" fmla="*/ 301558 h 1702341"/>
              <a:gd name="connsiteX130" fmla="*/ 39004 w 3891157"/>
              <a:gd name="connsiteY130" fmla="*/ 282102 h 1702341"/>
              <a:gd name="connsiteX131" fmla="*/ 97370 w 3891157"/>
              <a:gd name="connsiteY131" fmla="*/ 262647 h 1702341"/>
              <a:gd name="connsiteX132" fmla="*/ 155736 w 3891157"/>
              <a:gd name="connsiteY132" fmla="*/ 233464 h 1702341"/>
              <a:gd name="connsiteX133" fmla="*/ 253012 w 3891157"/>
              <a:gd name="connsiteY133" fmla="*/ 233464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891157" h="1702341">
                <a:moveTo>
                  <a:pt x="253012" y="233464"/>
                </a:moveTo>
                <a:lnTo>
                  <a:pt x="253012" y="233464"/>
                </a:lnTo>
                <a:cubicBezTo>
                  <a:pt x="295165" y="230221"/>
                  <a:pt x="337484" y="228676"/>
                  <a:pt x="379472" y="223736"/>
                </a:cubicBezTo>
                <a:cubicBezTo>
                  <a:pt x="392750" y="222174"/>
                  <a:pt x="405043" y="214898"/>
                  <a:pt x="418383" y="214009"/>
                </a:cubicBezTo>
                <a:cubicBezTo>
                  <a:pt x="502565" y="208397"/>
                  <a:pt x="586996" y="207524"/>
                  <a:pt x="671302" y="204281"/>
                </a:cubicBezTo>
                <a:cubicBezTo>
                  <a:pt x="684272" y="201038"/>
                  <a:pt x="697407" y="198395"/>
                  <a:pt x="710212" y="194553"/>
                </a:cubicBezTo>
                <a:cubicBezTo>
                  <a:pt x="729855" y="188660"/>
                  <a:pt x="768578" y="175098"/>
                  <a:pt x="768578" y="175098"/>
                </a:cubicBezTo>
                <a:cubicBezTo>
                  <a:pt x="844827" y="182723"/>
                  <a:pt x="873325" y="180831"/>
                  <a:pt x="943676" y="204281"/>
                </a:cubicBezTo>
                <a:lnTo>
                  <a:pt x="1002042" y="223736"/>
                </a:lnTo>
                <a:lnTo>
                  <a:pt x="1031225" y="233464"/>
                </a:lnTo>
                <a:cubicBezTo>
                  <a:pt x="1044195" y="230221"/>
                  <a:pt x="1057330" y="227578"/>
                  <a:pt x="1070136" y="223736"/>
                </a:cubicBezTo>
                <a:cubicBezTo>
                  <a:pt x="1089779" y="217843"/>
                  <a:pt x="1108120" y="206546"/>
                  <a:pt x="1128502" y="204281"/>
                </a:cubicBezTo>
                <a:lnTo>
                  <a:pt x="1216051" y="194553"/>
                </a:lnTo>
                <a:cubicBezTo>
                  <a:pt x="1219293" y="184825"/>
                  <a:pt x="1223767" y="175425"/>
                  <a:pt x="1225778" y="165370"/>
                </a:cubicBezTo>
                <a:cubicBezTo>
                  <a:pt x="1230275" y="142887"/>
                  <a:pt x="1228918" y="119238"/>
                  <a:pt x="1235506" y="97277"/>
                </a:cubicBezTo>
                <a:cubicBezTo>
                  <a:pt x="1238865" y="86079"/>
                  <a:pt x="1247658" y="77223"/>
                  <a:pt x="1254961" y="68094"/>
                </a:cubicBezTo>
                <a:cubicBezTo>
                  <a:pt x="1271722" y="47143"/>
                  <a:pt x="1315807" y="15387"/>
                  <a:pt x="1332783" y="9728"/>
                </a:cubicBezTo>
                <a:lnTo>
                  <a:pt x="1361966" y="0"/>
                </a:lnTo>
                <a:cubicBezTo>
                  <a:pt x="1387906" y="3243"/>
                  <a:pt x="1414066" y="5052"/>
                  <a:pt x="1439787" y="9728"/>
                </a:cubicBezTo>
                <a:cubicBezTo>
                  <a:pt x="1484820" y="17916"/>
                  <a:pt x="1455013" y="19737"/>
                  <a:pt x="1498153" y="38911"/>
                </a:cubicBezTo>
                <a:cubicBezTo>
                  <a:pt x="1516893" y="47240"/>
                  <a:pt x="1537064" y="51881"/>
                  <a:pt x="1556519" y="58366"/>
                </a:cubicBezTo>
                <a:lnTo>
                  <a:pt x="1585702" y="68094"/>
                </a:lnTo>
                <a:lnTo>
                  <a:pt x="1614885" y="77821"/>
                </a:lnTo>
                <a:cubicBezTo>
                  <a:pt x="1687348" y="126131"/>
                  <a:pt x="1598343" y="64037"/>
                  <a:pt x="1673251" y="126460"/>
                </a:cubicBezTo>
                <a:cubicBezTo>
                  <a:pt x="1682232" y="133944"/>
                  <a:pt x="1692706" y="139430"/>
                  <a:pt x="1702434" y="145915"/>
                </a:cubicBezTo>
                <a:cubicBezTo>
                  <a:pt x="1833870" y="124008"/>
                  <a:pt x="1707912" y="153207"/>
                  <a:pt x="1789983" y="116732"/>
                </a:cubicBezTo>
                <a:cubicBezTo>
                  <a:pt x="1808723" y="108403"/>
                  <a:pt x="1848349" y="97277"/>
                  <a:pt x="1848349" y="97277"/>
                </a:cubicBezTo>
                <a:cubicBezTo>
                  <a:pt x="1972680" y="122142"/>
                  <a:pt x="1802766" y="90430"/>
                  <a:pt x="2052629" y="116732"/>
                </a:cubicBezTo>
                <a:cubicBezTo>
                  <a:pt x="2062827" y="117805"/>
                  <a:pt x="2071864" y="123973"/>
                  <a:pt x="2081812" y="126460"/>
                </a:cubicBezTo>
                <a:cubicBezTo>
                  <a:pt x="2137379" y="140351"/>
                  <a:pt x="2119409" y="130929"/>
                  <a:pt x="2169361" y="145915"/>
                </a:cubicBezTo>
                <a:cubicBezTo>
                  <a:pt x="2189004" y="151808"/>
                  <a:pt x="2227727" y="165370"/>
                  <a:pt x="2227727" y="165370"/>
                </a:cubicBezTo>
                <a:cubicBezTo>
                  <a:pt x="2234212" y="171855"/>
                  <a:pt x="2241680" y="177489"/>
                  <a:pt x="2247183" y="184826"/>
                </a:cubicBezTo>
                <a:cubicBezTo>
                  <a:pt x="2261212" y="203532"/>
                  <a:pt x="2286093" y="243192"/>
                  <a:pt x="2286093" y="243192"/>
                </a:cubicBezTo>
                <a:cubicBezTo>
                  <a:pt x="2276360" y="282126"/>
                  <a:pt x="2265391" y="278736"/>
                  <a:pt x="2295821" y="301558"/>
                </a:cubicBezTo>
                <a:cubicBezTo>
                  <a:pt x="2314527" y="315587"/>
                  <a:pt x="2354187" y="340468"/>
                  <a:pt x="2354187" y="340468"/>
                </a:cubicBezTo>
                <a:cubicBezTo>
                  <a:pt x="2357430" y="350196"/>
                  <a:pt x="2365047" y="359460"/>
                  <a:pt x="2363915" y="369651"/>
                </a:cubicBezTo>
                <a:cubicBezTo>
                  <a:pt x="2361507" y="391321"/>
                  <a:pt x="2344008" y="438196"/>
                  <a:pt x="2325004" y="457200"/>
                </a:cubicBezTo>
                <a:cubicBezTo>
                  <a:pt x="2316737" y="465467"/>
                  <a:pt x="2307100" y="473579"/>
                  <a:pt x="2295821" y="476655"/>
                </a:cubicBezTo>
                <a:cubicBezTo>
                  <a:pt x="2270600" y="483533"/>
                  <a:pt x="2243940" y="483140"/>
                  <a:pt x="2218000" y="486383"/>
                </a:cubicBezTo>
                <a:cubicBezTo>
                  <a:pt x="2198713" y="505670"/>
                  <a:pt x="2171487" y="527809"/>
                  <a:pt x="2159634" y="554477"/>
                </a:cubicBezTo>
                <a:cubicBezTo>
                  <a:pt x="2151305" y="573217"/>
                  <a:pt x="2146663" y="593388"/>
                  <a:pt x="2140178" y="612843"/>
                </a:cubicBezTo>
                <a:lnTo>
                  <a:pt x="2130451" y="642026"/>
                </a:lnTo>
                <a:cubicBezTo>
                  <a:pt x="2153876" y="712306"/>
                  <a:pt x="2130961" y="636129"/>
                  <a:pt x="2149906" y="778213"/>
                </a:cubicBezTo>
                <a:cubicBezTo>
                  <a:pt x="2151673" y="791465"/>
                  <a:pt x="2156391" y="804154"/>
                  <a:pt x="2159634" y="817124"/>
                </a:cubicBezTo>
                <a:cubicBezTo>
                  <a:pt x="2162876" y="862520"/>
                  <a:pt x="2165046" y="908005"/>
                  <a:pt x="2169361" y="953311"/>
                </a:cubicBezTo>
                <a:cubicBezTo>
                  <a:pt x="2172866" y="990117"/>
                  <a:pt x="2178259" y="1025122"/>
                  <a:pt x="2188817" y="1060315"/>
                </a:cubicBezTo>
                <a:cubicBezTo>
                  <a:pt x="2194710" y="1079958"/>
                  <a:pt x="2193771" y="1104180"/>
                  <a:pt x="2208272" y="1118681"/>
                </a:cubicBezTo>
                <a:cubicBezTo>
                  <a:pt x="2247709" y="1158118"/>
                  <a:pt x="2225150" y="1141712"/>
                  <a:pt x="2276366" y="1167319"/>
                </a:cubicBezTo>
                <a:cubicBezTo>
                  <a:pt x="2320972" y="1211928"/>
                  <a:pt x="2264063" y="1159117"/>
                  <a:pt x="2334732" y="1206230"/>
                </a:cubicBezTo>
                <a:cubicBezTo>
                  <a:pt x="2361226" y="1223893"/>
                  <a:pt x="2411595" y="1274004"/>
                  <a:pt x="2441736" y="1284051"/>
                </a:cubicBezTo>
                <a:lnTo>
                  <a:pt x="2470919" y="1293779"/>
                </a:lnTo>
                <a:cubicBezTo>
                  <a:pt x="2477404" y="1303507"/>
                  <a:pt x="2480460" y="1316766"/>
                  <a:pt x="2490374" y="1322962"/>
                </a:cubicBezTo>
                <a:cubicBezTo>
                  <a:pt x="2511536" y="1336188"/>
                  <a:pt x="2561368" y="1344260"/>
                  <a:pt x="2587651" y="1352145"/>
                </a:cubicBezTo>
                <a:cubicBezTo>
                  <a:pt x="2607294" y="1358038"/>
                  <a:pt x="2626562" y="1365115"/>
                  <a:pt x="2646017" y="1371600"/>
                </a:cubicBezTo>
                <a:lnTo>
                  <a:pt x="2675200" y="1381328"/>
                </a:lnTo>
                <a:cubicBezTo>
                  <a:pt x="2691167" y="1380714"/>
                  <a:pt x="2892373" y="1417074"/>
                  <a:pt x="2957302" y="1352145"/>
                </a:cubicBezTo>
                <a:cubicBezTo>
                  <a:pt x="2965569" y="1343878"/>
                  <a:pt x="2971529" y="1333419"/>
                  <a:pt x="2976757" y="1322962"/>
                </a:cubicBezTo>
                <a:cubicBezTo>
                  <a:pt x="2981343" y="1313791"/>
                  <a:pt x="2983242" y="1303507"/>
                  <a:pt x="2986485" y="1293779"/>
                </a:cubicBezTo>
                <a:cubicBezTo>
                  <a:pt x="2989727" y="1274324"/>
                  <a:pt x="2993907" y="1255002"/>
                  <a:pt x="2996212" y="1235413"/>
                </a:cubicBezTo>
                <a:cubicBezTo>
                  <a:pt x="3000397" y="1199843"/>
                  <a:pt x="3000875" y="1163864"/>
                  <a:pt x="3005940" y="1128409"/>
                </a:cubicBezTo>
                <a:cubicBezTo>
                  <a:pt x="3007390" y="1118258"/>
                  <a:pt x="3012851" y="1109085"/>
                  <a:pt x="3015668" y="1099226"/>
                </a:cubicBezTo>
                <a:cubicBezTo>
                  <a:pt x="3019341" y="1086371"/>
                  <a:pt x="3022495" y="1073366"/>
                  <a:pt x="3025395" y="1060315"/>
                </a:cubicBezTo>
                <a:cubicBezTo>
                  <a:pt x="3028982" y="1044175"/>
                  <a:pt x="3030773" y="1027628"/>
                  <a:pt x="3035123" y="1011677"/>
                </a:cubicBezTo>
                <a:cubicBezTo>
                  <a:pt x="3040519" y="991892"/>
                  <a:pt x="3035123" y="959796"/>
                  <a:pt x="3054578" y="953311"/>
                </a:cubicBezTo>
                <a:lnTo>
                  <a:pt x="3112944" y="933855"/>
                </a:lnTo>
                <a:cubicBezTo>
                  <a:pt x="3132399" y="937098"/>
                  <a:pt x="3154185" y="933797"/>
                  <a:pt x="3171310" y="943583"/>
                </a:cubicBezTo>
                <a:cubicBezTo>
                  <a:pt x="3180213" y="948670"/>
                  <a:pt x="3173787" y="965515"/>
                  <a:pt x="3181038" y="972766"/>
                </a:cubicBezTo>
                <a:cubicBezTo>
                  <a:pt x="3188289" y="980017"/>
                  <a:pt x="3201050" y="977908"/>
                  <a:pt x="3210221" y="982494"/>
                </a:cubicBezTo>
                <a:cubicBezTo>
                  <a:pt x="3220678" y="987722"/>
                  <a:pt x="3228947" y="996721"/>
                  <a:pt x="3239404" y="1001949"/>
                </a:cubicBezTo>
                <a:cubicBezTo>
                  <a:pt x="3248575" y="1006535"/>
                  <a:pt x="3259416" y="1007091"/>
                  <a:pt x="3268587" y="1011677"/>
                </a:cubicBezTo>
                <a:cubicBezTo>
                  <a:pt x="3279044" y="1016905"/>
                  <a:pt x="3287086" y="1026384"/>
                  <a:pt x="3297770" y="1031132"/>
                </a:cubicBezTo>
                <a:cubicBezTo>
                  <a:pt x="3316510" y="1039461"/>
                  <a:pt x="3336681" y="1044102"/>
                  <a:pt x="3356136" y="1050587"/>
                </a:cubicBezTo>
                <a:cubicBezTo>
                  <a:pt x="3365864" y="1053830"/>
                  <a:pt x="3375168" y="1058865"/>
                  <a:pt x="3385319" y="1060315"/>
                </a:cubicBezTo>
                <a:cubicBezTo>
                  <a:pt x="3408017" y="1063558"/>
                  <a:pt x="3430854" y="1065942"/>
                  <a:pt x="3453412" y="1070043"/>
                </a:cubicBezTo>
                <a:cubicBezTo>
                  <a:pt x="3466566" y="1072435"/>
                  <a:pt x="3479517" y="1075928"/>
                  <a:pt x="3492323" y="1079770"/>
                </a:cubicBezTo>
                <a:cubicBezTo>
                  <a:pt x="3511966" y="1085663"/>
                  <a:pt x="3530579" y="1095204"/>
                  <a:pt x="3550689" y="1099226"/>
                </a:cubicBezTo>
                <a:lnTo>
                  <a:pt x="3599327" y="1108953"/>
                </a:lnTo>
                <a:cubicBezTo>
                  <a:pt x="3657579" y="1089537"/>
                  <a:pt x="3648652" y="1088255"/>
                  <a:pt x="3745242" y="1108953"/>
                </a:cubicBezTo>
                <a:cubicBezTo>
                  <a:pt x="3754210" y="1110875"/>
                  <a:pt x="3758213" y="1121924"/>
                  <a:pt x="3764698" y="1128409"/>
                </a:cubicBezTo>
                <a:lnTo>
                  <a:pt x="3793880" y="1215958"/>
                </a:lnTo>
                <a:lnTo>
                  <a:pt x="3803608" y="1245141"/>
                </a:lnTo>
                <a:lnTo>
                  <a:pt x="3813336" y="1274324"/>
                </a:lnTo>
                <a:cubicBezTo>
                  <a:pt x="3816578" y="1355388"/>
                  <a:pt x="3815248" y="1436764"/>
                  <a:pt x="3823063" y="1517515"/>
                </a:cubicBezTo>
                <a:cubicBezTo>
                  <a:pt x="3832083" y="1610725"/>
                  <a:pt x="3851473" y="1544381"/>
                  <a:pt x="3881429" y="1634247"/>
                </a:cubicBezTo>
                <a:lnTo>
                  <a:pt x="3891157" y="1663430"/>
                </a:lnTo>
                <a:cubicBezTo>
                  <a:pt x="3784980" y="1716517"/>
                  <a:pt x="3853842" y="1688728"/>
                  <a:pt x="3618783" y="1692613"/>
                </a:cubicBezTo>
                <a:lnTo>
                  <a:pt x="2675200" y="1702341"/>
                </a:lnTo>
                <a:cubicBezTo>
                  <a:pt x="2571438" y="1699098"/>
                  <a:pt x="2467348" y="1701479"/>
                  <a:pt x="2363915" y="1692613"/>
                </a:cubicBezTo>
                <a:cubicBezTo>
                  <a:pt x="2352267" y="1691615"/>
                  <a:pt x="2345189" y="1678386"/>
                  <a:pt x="2334732" y="1673158"/>
                </a:cubicBezTo>
                <a:cubicBezTo>
                  <a:pt x="2325561" y="1668572"/>
                  <a:pt x="2315277" y="1666673"/>
                  <a:pt x="2305549" y="1663430"/>
                </a:cubicBezTo>
                <a:cubicBezTo>
                  <a:pt x="2271591" y="1629474"/>
                  <a:pt x="2288994" y="1652676"/>
                  <a:pt x="2266638" y="1585609"/>
                </a:cubicBezTo>
                <a:lnTo>
                  <a:pt x="2247183" y="1527243"/>
                </a:lnTo>
                <a:cubicBezTo>
                  <a:pt x="2243940" y="1517515"/>
                  <a:pt x="2239466" y="1508115"/>
                  <a:pt x="2237455" y="1498060"/>
                </a:cubicBezTo>
                <a:cubicBezTo>
                  <a:pt x="2234212" y="1481847"/>
                  <a:pt x="2232077" y="1465373"/>
                  <a:pt x="2227727" y="1449421"/>
                </a:cubicBezTo>
                <a:cubicBezTo>
                  <a:pt x="2222331" y="1429636"/>
                  <a:pt x="2219648" y="1408118"/>
                  <a:pt x="2208272" y="1391055"/>
                </a:cubicBezTo>
                <a:lnTo>
                  <a:pt x="2169361" y="1332690"/>
                </a:lnTo>
                <a:cubicBezTo>
                  <a:pt x="2162876" y="1313235"/>
                  <a:pt x="2161281" y="1291388"/>
                  <a:pt x="2149906" y="1274324"/>
                </a:cubicBezTo>
                <a:cubicBezTo>
                  <a:pt x="2130369" y="1245018"/>
                  <a:pt x="2125804" y="1240784"/>
                  <a:pt x="2110995" y="1206230"/>
                </a:cubicBezTo>
                <a:cubicBezTo>
                  <a:pt x="2106956" y="1196805"/>
                  <a:pt x="2108518" y="1184298"/>
                  <a:pt x="2101268" y="1177047"/>
                </a:cubicBezTo>
                <a:cubicBezTo>
                  <a:pt x="2094017" y="1169796"/>
                  <a:pt x="2081256" y="1171905"/>
                  <a:pt x="2072085" y="1167319"/>
                </a:cubicBezTo>
                <a:cubicBezTo>
                  <a:pt x="1988332" y="1125443"/>
                  <a:pt x="2060294" y="1145505"/>
                  <a:pt x="1974808" y="1128409"/>
                </a:cubicBezTo>
                <a:cubicBezTo>
                  <a:pt x="1931161" y="1084760"/>
                  <a:pt x="1982995" y="1130795"/>
                  <a:pt x="1926170" y="1099226"/>
                </a:cubicBezTo>
                <a:cubicBezTo>
                  <a:pt x="1905730" y="1087871"/>
                  <a:pt x="1867804" y="1060315"/>
                  <a:pt x="1867804" y="1060315"/>
                </a:cubicBezTo>
                <a:cubicBezTo>
                  <a:pt x="1861319" y="1050587"/>
                  <a:pt x="1856616" y="1039399"/>
                  <a:pt x="1848349" y="1031132"/>
                </a:cubicBezTo>
                <a:cubicBezTo>
                  <a:pt x="1818857" y="1001640"/>
                  <a:pt x="1793931" y="1008072"/>
                  <a:pt x="1751072" y="1001949"/>
                </a:cubicBezTo>
                <a:cubicBezTo>
                  <a:pt x="1717720" y="951921"/>
                  <a:pt x="1748756" y="990369"/>
                  <a:pt x="1702434" y="953311"/>
                </a:cubicBezTo>
                <a:cubicBezTo>
                  <a:pt x="1695272" y="947582"/>
                  <a:pt x="1691408" y="937468"/>
                  <a:pt x="1682978" y="933855"/>
                </a:cubicBezTo>
                <a:cubicBezTo>
                  <a:pt x="1667781" y="927342"/>
                  <a:pt x="1650553" y="927370"/>
                  <a:pt x="1634340" y="924128"/>
                </a:cubicBezTo>
                <a:cubicBezTo>
                  <a:pt x="1578259" y="886739"/>
                  <a:pt x="1632357" y="919108"/>
                  <a:pt x="1575974" y="894945"/>
                </a:cubicBezTo>
                <a:cubicBezTo>
                  <a:pt x="1562645" y="889233"/>
                  <a:pt x="1550527" y="880876"/>
                  <a:pt x="1537063" y="875490"/>
                </a:cubicBezTo>
                <a:cubicBezTo>
                  <a:pt x="1518022" y="867874"/>
                  <a:pt x="1498153" y="862519"/>
                  <a:pt x="1478698" y="856034"/>
                </a:cubicBezTo>
                <a:lnTo>
                  <a:pt x="1449515" y="846307"/>
                </a:lnTo>
                <a:cubicBezTo>
                  <a:pt x="1365880" y="790548"/>
                  <a:pt x="1471698" y="857398"/>
                  <a:pt x="1391149" y="817124"/>
                </a:cubicBezTo>
                <a:cubicBezTo>
                  <a:pt x="1380692" y="811895"/>
                  <a:pt x="1371095" y="804971"/>
                  <a:pt x="1361966" y="797668"/>
                </a:cubicBezTo>
                <a:cubicBezTo>
                  <a:pt x="1354804" y="791939"/>
                  <a:pt x="1350374" y="782932"/>
                  <a:pt x="1342510" y="778213"/>
                </a:cubicBezTo>
                <a:cubicBezTo>
                  <a:pt x="1333717" y="772937"/>
                  <a:pt x="1322498" y="773071"/>
                  <a:pt x="1313327" y="768485"/>
                </a:cubicBezTo>
                <a:cubicBezTo>
                  <a:pt x="1302870" y="763257"/>
                  <a:pt x="1293872" y="755515"/>
                  <a:pt x="1284144" y="749030"/>
                </a:cubicBezTo>
                <a:cubicBezTo>
                  <a:pt x="1277659" y="739302"/>
                  <a:pt x="1272956" y="728114"/>
                  <a:pt x="1264689" y="719847"/>
                </a:cubicBezTo>
                <a:cubicBezTo>
                  <a:pt x="1256422" y="711580"/>
                  <a:pt x="1241702" y="710306"/>
                  <a:pt x="1235506" y="700392"/>
                </a:cubicBezTo>
                <a:cubicBezTo>
                  <a:pt x="1224637" y="683002"/>
                  <a:pt x="1222536" y="661481"/>
                  <a:pt x="1216051" y="642026"/>
                </a:cubicBezTo>
                <a:cubicBezTo>
                  <a:pt x="1170923" y="506640"/>
                  <a:pt x="930706" y="635541"/>
                  <a:pt x="788034" y="632298"/>
                </a:cubicBezTo>
                <a:cubicBezTo>
                  <a:pt x="665311" y="583210"/>
                  <a:pt x="819615" y="640911"/>
                  <a:pt x="681029" y="603115"/>
                </a:cubicBezTo>
                <a:cubicBezTo>
                  <a:pt x="664183" y="598521"/>
                  <a:pt x="649237" y="588254"/>
                  <a:pt x="632391" y="583660"/>
                </a:cubicBezTo>
                <a:cubicBezTo>
                  <a:pt x="613362" y="578470"/>
                  <a:pt x="593160" y="578716"/>
                  <a:pt x="574025" y="573932"/>
                </a:cubicBezTo>
                <a:cubicBezTo>
                  <a:pt x="554130" y="568958"/>
                  <a:pt x="515659" y="554477"/>
                  <a:pt x="515659" y="554477"/>
                </a:cubicBezTo>
                <a:cubicBezTo>
                  <a:pt x="349114" y="572981"/>
                  <a:pt x="371965" y="574620"/>
                  <a:pt x="116825" y="554477"/>
                </a:cubicBezTo>
                <a:cubicBezTo>
                  <a:pt x="96381" y="552863"/>
                  <a:pt x="77914" y="541506"/>
                  <a:pt x="58459" y="535021"/>
                </a:cubicBezTo>
                <a:lnTo>
                  <a:pt x="29276" y="525294"/>
                </a:lnTo>
                <a:cubicBezTo>
                  <a:pt x="13866" y="509883"/>
                  <a:pt x="93" y="501910"/>
                  <a:pt x="93" y="476655"/>
                </a:cubicBezTo>
                <a:cubicBezTo>
                  <a:pt x="93" y="418199"/>
                  <a:pt x="-1643" y="358878"/>
                  <a:pt x="9821" y="301558"/>
                </a:cubicBezTo>
                <a:cubicBezTo>
                  <a:pt x="12114" y="290094"/>
                  <a:pt x="28320" y="286850"/>
                  <a:pt x="39004" y="282102"/>
                </a:cubicBezTo>
                <a:cubicBezTo>
                  <a:pt x="57744" y="273773"/>
                  <a:pt x="80306" y="274022"/>
                  <a:pt x="97370" y="262647"/>
                </a:cubicBezTo>
                <a:cubicBezTo>
                  <a:pt x="115404" y="250625"/>
                  <a:pt x="132723" y="235382"/>
                  <a:pt x="155736" y="233464"/>
                </a:cubicBezTo>
                <a:cubicBezTo>
                  <a:pt x="184818" y="231040"/>
                  <a:pt x="236799" y="233464"/>
                  <a:pt x="253012" y="233464"/>
                </a:cubicBezTo>
                <a:close/>
              </a:path>
            </a:pathLst>
          </a:custGeom>
          <a:solidFill>
            <a:srgbClr val="92D050">
              <a:alpha val="18000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4F855FA3-6BF5-494C-AE59-0BB1F8D7A41F}"/>
              </a:ext>
            </a:extLst>
          </p:cNvPr>
          <p:cNvSpPr/>
          <p:nvPr/>
        </p:nvSpPr>
        <p:spPr>
          <a:xfrm>
            <a:off x="1196852" y="1890780"/>
            <a:ext cx="4337221" cy="1742303"/>
          </a:xfrm>
          <a:custGeom>
            <a:avLst/>
            <a:gdLst>
              <a:gd name="connsiteX0" fmla="*/ 0 w 4337221"/>
              <a:gd name="connsiteY0" fmla="*/ 24714 h 1742303"/>
              <a:gd name="connsiteX1" fmla="*/ 0 w 4337221"/>
              <a:gd name="connsiteY1" fmla="*/ 24714 h 1742303"/>
              <a:gd name="connsiteX2" fmla="*/ 24713 w 4337221"/>
              <a:gd name="connsiteY2" fmla="*/ 926757 h 1742303"/>
              <a:gd name="connsiteX3" fmla="*/ 37070 w 4337221"/>
              <a:gd name="connsiteY3" fmla="*/ 976184 h 1742303"/>
              <a:gd name="connsiteX4" fmla="*/ 74140 w 4337221"/>
              <a:gd name="connsiteY4" fmla="*/ 1025611 h 1742303"/>
              <a:gd name="connsiteX5" fmla="*/ 98854 w 4337221"/>
              <a:gd name="connsiteY5" fmla="*/ 1272746 h 1742303"/>
              <a:gd name="connsiteX6" fmla="*/ 111210 w 4337221"/>
              <a:gd name="connsiteY6" fmla="*/ 1309816 h 1742303"/>
              <a:gd name="connsiteX7" fmla="*/ 123567 w 4337221"/>
              <a:gd name="connsiteY7" fmla="*/ 1359243 h 1742303"/>
              <a:gd name="connsiteX8" fmla="*/ 148281 w 4337221"/>
              <a:gd name="connsiteY8" fmla="*/ 1396314 h 1742303"/>
              <a:gd name="connsiteX9" fmla="*/ 160638 w 4337221"/>
              <a:gd name="connsiteY9" fmla="*/ 1433384 h 1742303"/>
              <a:gd name="connsiteX10" fmla="*/ 234778 w 4337221"/>
              <a:gd name="connsiteY10" fmla="*/ 1482811 h 1742303"/>
              <a:gd name="connsiteX11" fmla="*/ 271848 w 4337221"/>
              <a:gd name="connsiteY11" fmla="*/ 1519881 h 1742303"/>
              <a:gd name="connsiteX12" fmla="*/ 308919 w 4337221"/>
              <a:gd name="connsiteY12" fmla="*/ 1532238 h 1742303"/>
              <a:gd name="connsiteX13" fmla="*/ 383059 w 4337221"/>
              <a:gd name="connsiteY13" fmla="*/ 1569308 h 1742303"/>
              <a:gd name="connsiteX14" fmla="*/ 420129 w 4337221"/>
              <a:gd name="connsiteY14" fmla="*/ 1594022 h 1742303"/>
              <a:gd name="connsiteX15" fmla="*/ 457200 w 4337221"/>
              <a:gd name="connsiteY15" fmla="*/ 1606378 h 1742303"/>
              <a:gd name="connsiteX16" fmla="*/ 518983 w 4337221"/>
              <a:gd name="connsiteY16" fmla="*/ 1631092 h 1742303"/>
              <a:gd name="connsiteX17" fmla="*/ 580767 w 4337221"/>
              <a:gd name="connsiteY17" fmla="*/ 1668162 h 1742303"/>
              <a:gd name="connsiteX18" fmla="*/ 617838 w 4337221"/>
              <a:gd name="connsiteY18" fmla="*/ 1680519 h 1742303"/>
              <a:gd name="connsiteX19" fmla="*/ 654908 w 4337221"/>
              <a:gd name="connsiteY19" fmla="*/ 1705232 h 1742303"/>
              <a:gd name="connsiteX20" fmla="*/ 741405 w 4337221"/>
              <a:gd name="connsiteY20" fmla="*/ 1742303 h 1742303"/>
              <a:gd name="connsiteX21" fmla="*/ 827902 w 4337221"/>
              <a:gd name="connsiteY21" fmla="*/ 1729946 h 1742303"/>
              <a:gd name="connsiteX22" fmla="*/ 951470 w 4337221"/>
              <a:gd name="connsiteY22" fmla="*/ 1717589 h 1742303"/>
              <a:gd name="connsiteX23" fmla="*/ 1075038 w 4337221"/>
              <a:gd name="connsiteY23" fmla="*/ 1692876 h 1742303"/>
              <a:gd name="connsiteX24" fmla="*/ 1186248 w 4337221"/>
              <a:gd name="connsiteY24" fmla="*/ 1680519 h 1742303"/>
              <a:gd name="connsiteX25" fmla="*/ 1285102 w 4337221"/>
              <a:gd name="connsiteY25" fmla="*/ 1668162 h 1742303"/>
              <a:gd name="connsiteX26" fmla="*/ 1705232 w 4337221"/>
              <a:gd name="connsiteY26" fmla="*/ 1655805 h 1742303"/>
              <a:gd name="connsiteX27" fmla="*/ 1816443 w 4337221"/>
              <a:gd name="connsiteY27" fmla="*/ 1631092 h 1742303"/>
              <a:gd name="connsiteX28" fmla="*/ 1865870 w 4337221"/>
              <a:gd name="connsiteY28" fmla="*/ 1618735 h 1742303"/>
              <a:gd name="connsiteX29" fmla="*/ 1964724 w 4337221"/>
              <a:gd name="connsiteY29" fmla="*/ 1569308 h 1742303"/>
              <a:gd name="connsiteX30" fmla="*/ 2063578 w 4337221"/>
              <a:gd name="connsiteY30" fmla="*/ 1519881 h 1742303"/>
              <a:gd name="connsiteX31" fmla="*/ 2100648 w 4337221"/>
              <a:gd name="connsiteY31" fmla="*/ 1482811 h 1742303"/>
              <a:gd name="connsiteX32" fmla="*/ 2187146 w 4337221"/>
              <a:gd name="connsiteY32" fmla="*/ 1433384 h 1742303"/>
              <a:gd name="connsiteX33" fmla="*/ 2323070 w 4337221"/>
              <a:gd name="connsiteY33" fmla="*/ 1346887 h 1742303"/>
              <a:gd name="connsiteX34" fmla="*/ 2323070 w 4337221"/>
              <a:gd name="connsiteY34" fmla="*/ 1346887 h 1742303"/>
              <a:gd name="connsiteX35" fmla="*/ 2421924 w 4337221"/>
              <a:gd name="connsiteY35" fmla="*/ 1297459 h 1742303"/>
              <a:gd name="connsiteX36" fmla="*/ 2483708 w 4337221"/>
              <a:gd name="connsiteY36" fmla="*/ 1260389 h 1742303"/>
              <a:gd name="connsiteX37" fmla="*/ 2681416 w 4337221"/>
              <a:gd name="connsiteY37" fmla="*/ 1198605 h 1742303"/>
              <a:gd name="connsiteX38" fmla="*/ 2940908 w 4337221"/>
              <a:gd name="connsiteY38" fmla="*/ 1210962 h 1742303"/>
              <a:gd name="connsiteX39" fmla="*/ 2977978 w 4337221"/>
              <a:gd name="connsiteY39" fmla="*/ 1235676 h 1742303"/>
              <a:gd name="connsiteX40" fmla="*/ 3027405 w 4337221"/>
              <a:gd name="connsiteY40" fmla="*/ 1248032 h 1742303"/>
              <a:gd name="connsiteX41" fmla="*/ 3064475 w 4337221"/>
              <a:gd name="connsiteY41" fmla="*/ 1272746 h 1742303"/>
              <a:gd name="connsiteX42" fmla="*/ 3113902 w 4337221"/>
              <a:gd name="connsiteY42" fmla="*/ 1285103 h 1742303"/>
              <a:gd name="connsiteX43" fmla="*/ 3212756 w 4337221"/>
              <a:gd name="connsiteY43" fmla="*/ 1309816 h 1742303"/>
              <a:gd name="connsiteX44" fmla="*/ 3583459 w 4337221"/>
              <a:gd name="connsiteY44" fmla="*/ 1297459 h 1742303"/>
              <a:gd name="connsiteX45" fmla="*/ 3719383 w 4337221"/>
              <a:gd name="connsiteY45" fmla="*/ 1272746 h 1742303"/>
              <a:gd name="connsiteX46" fmla="*/ 3768810 w 4337221"/>
              <a:gd name="connsiteY46" fmla="*/ 1260389 h 1742303"/>
              <a:gd name="connsiteX47" fmla="*/ 3917092 w 4337221"/>
              <a:gd name="connsiteY47" fmla="*/ 1235676 h 1742303"/>
              <a:gd name="connsiteX48" fmla="*/ 3991232 w 4337221"/>
              <a:gd name="connsiteY48" fmla="*/ 1210962 h 1742303"/>
              <a:gd name="connsiteX49" fmla="*/ 4090086 w 4337221"/>
              <a:gd name="connsiteY49" fmla="*/ 1173892 h 1742303"/>
              <a:gd name="connsiteX50" fmla="*/ 4250724 w 4337221"/>
              <a:gd name="connsiteY50" fmla="*/ 1136822 h 1742303"/>
              <a:gd name="connsiteX51" fmla="*/ 4337221 w 4337221"/>
              <a:gd name="connsiteY51" fmla="*/ 1037968 h 1742303"/>
              <a:gd name="connsiteX52" fmla="*/ 4300151 w 4337221"/>
              <a:gd name="connsiteY52" fmla="*/ 840259 h 1742303"/>
              <a:gd name="connsiteX53" fmla="*/ 4263081 w 4337221"/>
              <a:gd name="connsiteY53" fmla="*/ 704335 h 1742303"/>
              <a:gd name="connsiteX54" fmla="*/ 4213654 w 4337221"/>
              <a:gd name="connsiteY54" fmla="*/ 605481 h 1742303"/>
              <a:gd name="connsiteX55" fmla="*/ 4164227 w 4337221"/>
              <a:gd name="connsiteY55" fmla="*/ 531341 h 1742303"/>
              <a:gd name="connsiteX56" fmla="*/ 4127156 w 4337221"/>
              <a:gd name="connsiteY56" fmla="*/ 420130 h 1742303"/>
              <a:gd name="connsiteX57" fmla="*/ 4114800 w 4337221"/>
              <a:gd name="connsiteY57" fmla="*/ 370703 h 1742303"/>
              <a:gd name="connsiteX58" fmla="*/ 4090086 w 4337221"/>
              <a:gd name="connsiteY58" fmla="*/ 296562 h 1742303"/>
              <a:gd name="connsiteX59" fmla="*/ 4077729 w 4337221"/>
              <a:gd name="connsiteY59" fmla="*/ 259492 h 1742303"/>
              <a:gd name="connsiteX60" fmla="*/ 4028302 w 4337221"/>
              <a:gd name="connsiteY60" fmla="*/ 185351 h 1742303"/>
              <a:gd name="connsiteX61" fmla="*/ 3941805 w 4337221"/>
              <a:gd name="connsiteY61" fmla="*/ 160638 h 1742303"/>
              <a:gd name="connsiteX62" fmla="*/ 3867665 w 4337221"/>
              <a:gd name="connsiteY62" fmla="*/ 135924 h 1742303"/>
              <a:gd name="connsiteX63" fmla="*/ 3830594 w 4337221"/>
              <a:gd name="connsiteY63" fmla="*/ 123568 h 1742303"/>
              <a:gd name="connsiteX64" fmla="*/ 3472248 w 4337221"/>
              <a:gd name="connsiteY64" fmla="*/ 98854 h 1742303"/>
              <a:gd name="connsiteX65" fmla="*/ 3373394 w 4337221"/>
              <a:gd name="connsiteY65" fmla="*/ 86497 h 1742303"/>
              <a:gd name="connsiteX66" fmla="*/ 3027405 w 4337221"/>
              <a:gd name="connsiteY66" fmla="*/ 49427 h 1742303"/>
              <a:gd name="connsiteX67" fmla="*/ 2928551 w 4337221"/>
              <a:gd name="connsiteY67" fmla="*/ 37070 h 1742303"/>
              <a:gd name="connsiteX68" fmla="*/ 2533135 w 4337221"/>
              <a:gd name="connsiteY68" fmla="*/ 24714 h 1742303"/>
              <a:gd name="connsiteX69" fmla="*/ 1210962 w 4337221"/>
              <a:gd name="connsiteY69" fmla="*/ 37070 h 1742303"/>
              <a:gd name="connsiteX70" fmla="*/ 1112108 w 4337221"/>
              <a:gd name="connsiteY70" fmla="*/ 49427 h 1742303"/>
              <a:gd name="connsiteX71" fmla="*/ 963827 w 4337221"/>
              <a:gd name="connsiteY71" fmla="*/ 74141 h 1742303"/>
              <a:gd name="connsiteX72" fmla="*/ 716692 w 4337221"/>
              <a:gd name="connsiteY72" fmla="*/ 98854 h 1742303"/>
              <a:gd name="connsiteX73" fmla="*/ 420129 w 4337221"/>
              <a:gd name="connsiteY73" fmla="*/ 98854 h 1742303"/>
              <a:gd name="connsiteX74" fmla="*/ 234778 w 4337221"/>
              <a:gd name="connsiteY74" fmla="*/ 86497 h 1742303"/>
              <a:gd name="connsiteX75" fmla="*/ 148281 w 4337221"/>
              <a:gd name="connsiteY75" fmla="*/ 74141 h 1742303"/>
              <a:gd name="connsiteX76" fmla="*/ 111210 w 4337221"/>
              <a:gd name="connsiteY76" fmla="*/ 37070 h 1742303"/>
              <a:gd name="connsiteX77" fmla="*/ 37070 w 4337221"/>
              <a:gd name="connsiteY77" fmla="*/ 0 h 1742303"/>
              <a:gd name="connsiteX78" fmla="*/ 0 w 4337221"/>
              <a:gd name="connsiteY78" fmla="*/ 24714 h 1742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4337221" h="1742303">
                <a:moveTo>
                  <a:pt x="0" y="24714"/>
                </a:moveTo>
                <a:lnTo>
                  <a:pt x="0" y="24714"/>
                </a:lnTo>
                <a:cubicBezTo>
                  <a:pt x="8238" y="325395"/>
                  <a:pt x="13003" y="626191"/>
                  <a:pt x="24713" y="926757"/>
                </a:cubicBezTo>
                <a:cubicBezTo>
                  <a:pt x="25374" y="943727"/>
                  <a:pt x="29475" y="960994"/>
                  <a:pt x="37070" y="976184"/>
                </a:cubicBezTo>
                <a:cubicBezTo>
                  <a:pt x="46280" y="994604"/>
                  <a:pt x="61783" y="1009135"/>
                  <a:pt x="74140" y="1025611"/>
                </a:cubicBezTo>
                <a:cubicBezTo>
                  <a:pt x="111115" y="1136533"/>
                  <a:pt x="72612" y="1010318"/>
                  <a:pt x="98854" y="1272746"/>
                </a:cubicBezTo>
                <a:cubicBezTo>
                  <a:pt x="100150" y="1285706"/>
                  <a:pt x="107632" y="1297292"/>
                  <a:pt x="111210" y="1309816"/>
                </a:cubicBezTo>
                <a:cubicBezTo>
                  <a:pt x="115875" y="1326145"/>
                  <a:pt x="116877" y="1343633"/>
                  <a:pt x="123567" y="1359243"/>
                </a:cubicBezTo>
                <a:cubicBezTo>
                  <a:pt x="129417" y="1372893"/>
                  <a:pt x="141639" y="1383031"/>
                  <a:pt x="148281" y="1396314"/>
                </a:cubicBezTo>
                <a:cubicBezTo>
                  <a:pt x="154106" y="1407964"/>
                  <a:pt x="151428" y="1424174"/>
                  <a:pt x="160638" y="1433384"/>
                </a:cubicBezTo>
                <a:cubicBezTo>
                  <a:pt x="181640" y="1454386"/>
                  <a:pt x="213776" y="1461809"/>
                  <a:pt x="234778" y="1482811"/>
                </a:cubicBezTo>
                <a:cubicBezTo>
                  <a:pt x="247135" y="1495168"/>
                  <a:pt x="257308" y="1510188"/>
                  <a:pt x="271848" y="1519881"/>
                </a:cubicBezTo>
                <a:cubicBezTo>
                  <a:pt x="282686" y="1527106"/>
                  <a:pt x="297016" y="1526948"/>
                  <a:pt x="308919" y="1532238"/>
                </a:cubicBezTo>
                <a:cubicBezTo>
                  <a:pt x="334168" y="1543460"/>
                  <a:pt x="358906" y="1555889"/>
                  <a:pt x="383059" y="1569308"/>
                </a:cubicBezTo>
                <a:cubicBezTo>
                  <a:pt x="396041" y="1576520"/>
                  <a:pt x="406846" y="1587381"/>
                  <a:pt x="420129" y="1594022"/>
                </a:cubicBezTo>
                <a:cubicBezTo>
                  <a:pt x="431779" y="1599847"/>
                  <a:pt x="445004" y="1601805"/>
                  <a:pt x="457200" y="1606378"/>
                </a:cubicBezTo>
                <a:cubicBezTo>
                  <a:pt x="477969" y="1614166"/>
                  <a:pt x="499144" y="1621172"/>
                  <a:pt x="518983" y="1631092"/>
                </a:cubicBezTo>
                <a:cubicBezTo>
                  <a:pt x="540465" y="1641833"/>
                  <a:pt x="559285" y="1657421"/>
                  <a:pt x="580767" y="1668162"/>
                </a:cubicBezTo>
                <a:cubicBezTo>
                  <a:pt x="592417" y="1673987"/>
                  <a:pt x="606188" y="1674694"/>
                  <a:pt x="617838" y="1680519"/>
                </a:cubicBezTo>
                <a:cubicBezTo>
                  <a:pt x="631121" y="1687160"/>
                  <a:pt x="642014" y="1697864"/>
                  <a:pt x="654908" y="1705232"/>
                </a:cubicBezTo>
                <a:cubicBezTo>
                  <a:pt x="697663" y="1729664"/>
                  <a:pt x="699815" y="1728439"/>
                  <a:pt x="741405" y="1742303"/>
                </a:cubicBezTo>
                <a:cubicBezTo>
                  <a:pt x="770237" y="1738184"/>
                  <a:pt x="798976" y="1733349"/>
                  <a:pt x="827902" y="1729946"/>
                </a:cubicBezTo>
                <a:cubicBezTo>
                  <a:pt x="869013" y="1725109"/>
                  <a:pt x="910533" y="1723729"/>
                  <a:pt x="951470" y="1717589"/>
                </a:cubicBezTo>
                <a:cubicBezTo>
                  <a:pt x="993010" y="1711358"/>
                  <a:pt x="1033290" y="1697515"/>
                  <a:pt x="1075038" y="1692876"/>
                </a:cubicBezTo>
                <a:lnTo>
                  <a:pt x="1186248" y="1680519"/>
                </a:lnTo>
                <a:cubicBezTo>
                  <a:pt x="1219228" y="1676639"/>
                  <a:pt x="1251932" y="1669742"/>
                  <a:pt x="1285102" y="1668162"/>
                </a:cubicBezTo>
                <a:cubicBezTo>
                  <a:pt x="1425047" y="1661498"/>
                  <a:pt x="1565189" y="1659924"/>
                  <a:pt x="1705232" y="1655805"/>
                </a:cubicBezTo>
                <a:lnTo>
                  <a:pt x="1816443" y="1631092"/>
                </a:lnTo>
                <a:cubicBezTo>
                  <a:pt x="1832991" y="1627273"/>
                  <a:pt x="1850194" y="1625267"/>
                  <a:pt x="1865870" y="1618735"/>
                </a:cubicBezTo>
                <a:cubicBezTo>
                  <a:pt x="1899877" y="1604565"/>
                  <a:pt x="1931773" y="1585784"/>
                  <a:pt x="1964724" y="1569308"/>
                </a:cubicBezTo>
                <a:cubicBezTo>
                  <a:pt x="1964727" y="1569306"/>
                  <a:pt x="2063575" y="1519884"/>
                  <a:pt x="2063578" y="1519881"/>
                </a:cubicBezTo>
                <a:cubicBezTo>
                  <a:pt x="2075935" y="1507524"/>
                  <a:pt x="2087223" y="1493998"/>
                  <a:pt x="2100648" y="1482811"/>
                </a:cubicBezTo>
                <a:cubicBezTo>
                  <a:pt x="2126848" y="1460978"/>
                  <a:pt x="2156929" y="1448492"/>
                  <a:pt x="2187146" y="1433384"/>
                </a:cubicBezTo>
                <a:cubicBezTo>
                  <a:pt x="2250266" y="1370264"/>
                  <a:pt x="2208586" y="1404129"/>
                  <a:pt x="2323070" y="1346887"/>
                </a:cubicBezTo>
                <a:lnTo>
                  <a:pt x="2323070" y="1346887"/>
                </a:lnTo>
                <a:cubicBezTo>
                  <a:pt x="2386083" y="1299626"/>
                  <a:pt x="2352517" y="1314811"/>
                  <a:pt x="2421924" y="1297459"/>
                </a:cubicBezTo>
                <a:cubicBezTo>
                  <a:pt x="2442519" y="1285102"/>
                  <a:pt x="2461633" y="1269850"/>
                  <a:pt x="2483708" y="1260389"/>
                </a:cubicBezTo>
                <a:cubicBezTo>
                  <a:pt x="2530255" y="1240441"/>
                  <a:pt x="2628800" y="1213639"/>
                  <a:pt x="2681416" y="1198605"/>
                </a:cubicBezTo>
                <a:cubicBezTo>
                  <a:pt x="2767913" y="1202724"/>
                  <a:pt x="2854981" y="1200221"/>
                  <a:pt x="2940908" y="1210962"/>
                </a:cubicBezTo>
                <a:cubicBezTo>
                  <a:pt x="2955644" y="1212804"/>
                  <a:pt x="2964328" y="1229826"/>
                  <a:pt x="2977978" y="1235676"/>
                </a:cubicBezTo>
                <a:cubicBezTo>
                  <a:pt x="2993588" y="1242366"/>
                  <a:pt x="3010929" y="1243913"/>
                  <a:pt x="3027405" y="1248032"/>
                </a:cubicBezTo>
                <a:cubicBezTo>
                  <a:pt x="3039762" y="1256270"/>
                  <a:pt x="3050825" y="1266896"/>
                  <a:pt x="3064475" y="1272746"/>
                </a:cubicBezTo>
                <a:cubicBezTo>
                  <a:pt x="3080085" y="1279436"/>
                  <a:pt x="3097573" y="1280438"/>
                  <a:pt x="3113902" y="1285103"/>
                </a:cubicBezTo>
                <a:cubicBezTo>
                  <a:pt x="3202555" y="1310432"/>
                  <a:pt x="3087156" y="1284695"/>
                  <a:pt x="3212756" y="1309816"/>
                </a:cubicBezTo>
                <a:cubicBezTo>
                  <a:pt x="3336324" y="1305697"/>
                  <a:pt x="3460013" y="1304317"/>
                  <a:pt x="3583459" y="1297459"/>
                </a:cubicBezTo>
                <a:cubicBezTo>
                  <a:pt x="3601353" y="1296465"/>
                  <a:pt x="3697548" y="1277598"/>
                  <a:pt x="3719383" y="1272746"/>
                </a:cubicBezTo>
                <a:cubicBezTo>
                  <a:pt x="3735961" y="1269062"/>
                  <a:pt x="3752101" y="1263427"/>
                  <a:pt x="3768810" y="1260389"/>
                </a:cubicBezTo>
                <a:cubicBezTo>
                  <a:pt x="3821835" y="1250748"/>
                  <a:pt x="3865878" y="1249643"/>
                  <a:pt x="3917092" y="1235676"/>
                </a:cubicBezTo>
                <a:cubicBezTo>
                  <a:pt x="3942224" y="1228822"/>
                  <a:pt x="3967045" y="1220637"/>
                  <a:pt x="3991232" y="1210962"/>
                </a:cubicBezTo>
                <a:cubicBezTo>
                  <a:pt x="4017976" y="1200265"/>
                  <a:pt x="4059651" y="1182193"/>
                  <a:pt x="4090086" y="1173892"/>
                </a:cubicBezTo>
                <a:cubicBezTo>
                  <a:pt x="4172064" y="1151534"/>
                  <a:pt x="4178668" y="1151232"/>
                  <a:pt x="4250724" y="1136822"/>
                </a:cubicBezTo>
                <a:cubicBezTo>
                  <a:pt x="4338995" y="1077975"/>
                  <a:pt x="4317662" y="1116210"/>
                  <a:pt x="4337221" y="1037968"/>
                </a:cubicBezTo>
                <a:cubicBezTo>
                  <a:pt x="4309281" y="730608"/>
                  <a:pt x="4348381" y="1017097"/>
                  <a:pt x="4300151" y="840259"/>
                </a:cubicBezTo>
                <a:cubicBezTo>
                  <a:pt x="4267792" y="721613"/>
                  <a:pt x="4311578" y="809413"/>
                  <a:pt x="4263081" y="704335"/>
                </a:cubicBezTo>
                <a:cubicBezTo>
                  <a:pt x="4247643" y="670885"/>
                  <a:pt x="4234090" y="636134"/>
                  <a:pt x="4213654" y="605481"/>
                </a:cubicBezTo>
                <a:lnTo>
                  <a:pt x="4164227" y="531341"/>
                </a:lnTo>
                <a:cubicBezTo>
                  <a:pt x="4134612" y="412882"/>
                  <a:pt x="4173692" y="559739"/>
                  <a:pt x="4127156" y="420130"/>
                </a:cubicBezTo>
                <a:cubicBezTo>
                  <a:pt x="4121786" y="404019"/>
                  <a:pt x="4119680" y="386969"/>
                  <a:pt x="4114800" y="370703"/>
                </a:cubicBezTo>
                <a:cubicBezTo>
                  <a:pt x="4107315" y="345751"/>
                  <a:pt x="4098324" y="321276"/>
                  <a:pt x="4090086" y="296562"/>
                </a:cubicBezTo>
                <a:lnTo>
                  <a:pt x="4077729" y="259492"/>
                </a:lnTo>
                <a:cubicBezTo>
                  <a:pt x="4064774" y="220626"/>
                  <a:pt x="4067973" y="211798"/>
                  <a:pt x="4028302" y="185351"/>
                </a:cubicBezTo>
                <a:cubicBezTo>
                  <a:pt x="4016979" y="177803"/>
                  <a:pt x="3949290" y="162884"/>
                  <a:pt x="3941805" y="160638"/>
                </a:cubicBezTo>
                <a:cubicBezTo>
                  <a:pt x="3916853" y="153152"/>
                  <a:pt x="3892378" y="144162"/>
                  <a:pt x="3867665" y="135924"/>
                </a:cubicBezTo>
                <a:cubicBezTo>
                  <a:pt x="3855308" y="131805"/>
                  <a:pt x="3843597" y="124333"/>
                  <a:pt x="3830594" y="123568"/>
                </a:cubicBezTo>
                <a:cubicBezTo>
                  <a:pt x="3695908" y="115645"/>
                  <a:pt x="3602118" y="111841"/>
                  <a:pt x="3472248" y="98854"/>
                </a:cubicBezTo>
                <a:cubicBezTo>
                  <a:pt x="3439205" y="95550"/>
                  <a:pt x="3406399" y="90164"/>
                  <a:pt x="3373394" y="86497"/>
                </a:cubicBezTo>
                <a:cubicBezTo>
                  <a:pt x="3163576" y="63184"/>
                  <a:pt x="3312638" y="85082"/>
                  <a:pt x="3027405" y="49427"/>
                </a:cubicBezTo>
                <a:cubicBezTo>
                  <a:pt x="2994454" y="45308"/>
                  <a:pt x="2961717" y="38728"/>
                  <a:pt x="2928551" y="37070"/>
                </a:cubicBezTo>
                <a:cubicBezTo>
                  <a:pt x="2796846" y="30485"/>
                  <a:pt x="2664940" y="28833"/>
                  <a:pt x="2533135" y="24714"/>
                </a:cubicBezTo>
                <a:lnTo>
                  <a:pt x="1210962" y="37070"/>
                </a:lnTo>
                <a:cubicBezTo>
                  <a:pt x="1177759" y="37647"/>
                  <a:pt x="1145024" y="45038"/>
                  <a:pt x="1112108" y="49427"/>
                </a:cubicBezTo>
                <a:cubicBezTo>
                  <a:pt x="772631" y="94691"/>
                  <a:pt x="1221599" y="34484"/>
                  <a:pt x="963827" y="74141"/>
                </a:cubicBezTo>
                <a:cubicBezTo>
                  <a:pt x="876346" y="87599"/>
                  <a:pt x="807573" y="91280"/>
                  <a:pt x="716692" y="98854"/>
                </a:cubicBezTo>
                <a:cubicBezTo>
                  <a:pt x="588511" y="130900"/>
                  <a:pt x="678085" y="113595"/>
                  <a:pt x="420129" y="98854"/>
                </a:cubicBezTo>
                <a:lnTo>
                  <a:pt x="234778" y="86497"/>
                </a:lnTo>
                <a:cubicBezTo>
                  <a:pt x="205946" y="82378"/>
                  <a:pt x="175323" y="84958"/>
                  <a:pt x="148281" y="74141"/>
                </a:cubicBezTo>
                <a:cubicBezTo>
                  <a:pt x="132055" y="67651"/>
                  <a:pt x="124635" y="48257"/>
                  <a:pt x="111210" y="37070"/>
                </a:cubicBezTo>
                <a:cubicBezTo>
                  <a:pt x="79273" y="10456"/>
                  <a:pt x="74222" y="12384"/>
                  <a:pt x="37070" y="0"/>
                </a:cubicBezTo>
                <a:cubicBezTo>
                  <a:pt x="-8737" y="15270"/>
                  <a:pt x="6178" y="20595"/>
                  <a:pt x="0" y="24714"/>
                </a:cubicBezTo>
                <a:close/>
              </a:path>
            </a:pathLst>
          </a:cu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B3B4FB-CAB7-CA47-86F3-9171936EA4CF}"/>
              </a:ext>
            </a:extLst>
          </p:cNvPr>
          <p:cNvSpPr txBox="1"/>
          <p:nvPr/>
        </p:nvSpPr>
        <p:spPr>
          <a:xfrm>
            <a:off x="3083272" y="2256974"/>
            <a:ext cx="1672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Западная</a:t>
            </a:r>
          </a:p>
          <a:p>
            <a:r>
              <a:rPr lang="ru-RU" b="1" dirty="0"/>
              <a:t>цивилизация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96AC4F-684C-D44C-8EB2-AD46C0BD0DCC}"/>
              </a:ext>
            </a:extLst>
          </p:cNvPr>
          <p:cNvSpPr txBox="1"/>
          <p:nvPr/>
        </p:nvSpPr>
        <p:spPr>
          <a:xfrm>
            <a:off x="7002569" y="257970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D9AB8B-5206-4344-A670-2AF41AB4B388}"/>
              </a:ext>
            </a:extLst>
          </p:cNvPr>
          <p:cNvSpPr txBox="1"/>
          <p:nvPr/>
        </p:nvSpPr>
        <p:spPr>
          <a:xfrm>
            <a:off x="7508586" y="274464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0B317B-BCA3-EF43-B699-1F42641B9A10}"/>
              </a:ext>
            </a:extLst>
          </p:cNvPr>
          <p:cNvSpPr txBox="1"/>
          <p:nvPr/>
        </p:nvSpPr>
        <p:spPr>
          <a:xfrm>
            <a:off x="6573709" y="3142599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5BF68C-B53F-6247-9356-CF1C6A953F68}"/>
              </a:ext>
            </a:extLst>
          </p:cNvPr>
          <p:cNvSpPr txBox="1"/>
          <p:nvPr/>
        </p:nvSpPr>
        <p:spPr>
          <a:xfrm>
            <a:off x="5373321" y="3254381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IV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588A10-2C3F-804D-ACE5-77F037642B97}"/>
              </a:ext>
            </a:extLst>
          </p:cNvPr>
          <p:cNvSpPr txBox="1"/>
          <p:nvPr/>
        </p:nvSpPr>
        <p:spPr>
          <a:xfrm>
            <a:off x="3231001" y="4824355"/>
            <a:ext cx="346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811ECB-728D-9645-9527-F9406BED95E4}"/>
              </a:ext>
            </a:extLst>
          </p:cNvPr>
          <p:cNvSpPr txBox="1"/>
          <p:nvPr/>
        </p:nvSpPr>
        <p:spPr>
          <a:xfrm>
            <a:off x="5223753" y="4513794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92994B-B8D0-9C48-932E-E153C9855E73}"/>
              </a:ext>
            </a:extLst>
          </p:cNvPr>
          <p:cNvSpPr txBox="1"/>
          <p:nvPr/>
        </p:nvSpPr>
        <p:spPr>
          <a:xfrm>
            <a:off x="2160344" y="2265018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250F46D-494E-9249-8AC2-BB7A86B78417}"/>
              </a:ext>
            </a:extLst>
          </p:cNvPr>
          <p:cNvSpPr txBox="1"/>
          <p:nvPr/>
        </p:nvSpPr>
        <p:spPr>
          <a:xfrm>
            <a:off x="7508586" y="4915079"/>
            <a:ext cx="13404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Западная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цивилизация</a:t>
            </a:r>
          </a:p>
        </p:txBody>
      </p:sp>
    </p:spTree>
    <p:extLst>
      <p:ext uri="{BB962C8B-B14F-4D97-AF65-F5344CB8AC3E}">
        <p14:creationId xmlns:p14="http://schemas.microsoft.com/office/powerpoint/2010/main" val="2958843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009" y="465167"/>
            <a:ext cx="10278050" cy="1022259"/>
          </a:xfrm>
        </p:spPr>
        <p:txBody>
          <a:bodyPr/>
          <a:lstStyle/>
          <a:p>
            <a:r>
              <a:rPr lang="ru-RU" dirty="0"/>
              <a:t>Возможные версии: 10 цивилизаций</a:t>
            </a: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205A996E-0A15-704F-BB62-58D37D535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91" y="1853248"/>
            <a:ext cx="8781394" cy="4367048"/>
          </a:xfrm>
        </p:spPr>
      </p:pic>
      <p:sp>
        <p:nvSpPr>
          <p:cNvPr id="10" name="Freeform 9">
            <a:extLst>
              <a:ext uri="{FF2B5EF4-FFF2-40B4-BE49-F238E27FC236}">
                <a16:creationId xmlns:a16="http://schemas.microsoft.com/office/drawing/2014/main" id="{E2606E5E-5CA8-EF4C-99D8-280985053166}"/>
              </a:ext>
            </a:extLst>
          </p:cNvPr>
          <p:cNvSpPr/>
          <p:nvPr/>
        </p:nvSpPr>
        <p:spPr>
          <a:xfrm>
            <a:off x="1147864" y="1857983"/>
            <a:ext cx="3715966" cy="1741251"/>
          </a:xfrm>
          <a:custGeom>
            <a:avLst/>
            <a:gdLst>
              <a:gd name="connsiteX0" fmla="*/ 437745 w 3715966"/>
              <a:gd name="connsiteY0" fmla="*/ 116732 h 1741251"/>
              <a:gd name="connsiteX1" fmla="*/ 437745 w 3715966"/>
              <a:gd name="connsiteY1" fmla="*/ 116732 h 1741251"/>
              <a:gd name="connsiteX2" fmla="*/ 554476 w 3715966"/>
              <a:gd name="connsiteY2" fmla="*/ 107004 h 1741251"/>
              <a:gd name="connsiteX3" fmla="*/ 583659 w 3715966"/>
              <a:gd name="connsiteY3" fmla="*/ 97277 h 1741251"/>
              <a:gd name="connsiteX4" fmla="*/ 622570 w 3715966"/>
              <a:gd name="connsiteY4" fmla="*/ 87549 h 1741251"/>
              <a:gd name="connsiteX5" fmla="*/ 758757 w 3715966"/>
              <a:gd name="connsiteY5" fmla="*/ 58366 h 1741251"/>
              <a:gd name="connsiteX6" fmla="*/ 826851 w 3715966"/>
              <a:gd name="connsiteY6" fmla="*/ 29183 h 1741251"/>
              <a:gd name="connsiteX7" fmla="*/ 865762 w 3715966"/>
              <a:gd name="connsiteY7" fmla="*/ 19455 h 1741251"/>
              <a:gd name="connsiteX8" fmla="*/ 924127 w 3715966"/>
              <a:gd name="connsiteY8" fmla="*/ 0 h 1741251"/>
              <a:gd name="connsiteX9" fmla="*/ 1108953 w 3715966"/>
              <a:gd name="connsiteY9" fmla="*/ 9728 h 1741251"/>
              <a:gd name="connsiteX10" fmla="*/ 1225685 w 3715966"/>
              <a:gd name="connsiteY10" fmla="*/ 38911 h 1741251"/>
              <a:gd name="connsiteX11" fmla="*/ 1274323 w 3715966"/>
              <a:gd name="connsiteY11" fmla="*/ 48638 h 1741251"/>
              <a:gd name="connsiteX12" fmla="*/ 1332689 w 3715966"/>
              <a:gd name="connsiteY12" fmla="*/ 68094 h 1741251"/>
              <a:gd name="connsiteX13" fmla="*/ 1361872 w 3715966"/>
              <a:gd name="connsiteY13" fmla="*/ 77821 h 1741251"/>
              <a:gd name="connsiteX14" fmla="*/ 1507787 w 3715966"/>
              <a:gd name="connsiteY14" fmla="*/ 126460 h 1741251"/>
              <a:gd name="connsiteX15" fmla="*/ 1536970 w 3715966"/>
              <a:gd name="connsiteY15" fmla="*/ 136187 h 1741251"/>
              <a:gd name="connsiteX16" fmla="*/ 1566153 w 3715966"/>
              <a:gd name="connsiteY16" fmla="*/ 145915 h 1741251"/>
              <a:gd name="connsiteX17" fmla="*/ 1673157 w 3715966"/>
              <a:gd name="connsiteY17" fmla="*/ 136187 h 1741251"/>
              <a:gd name="connsiteX18" fmla="*/ 1760706 w 3715966"/>
              <a:gd name="connsiteY18" fmla="*/ 126460 h 1741251"/>
              <a:gd name="connsiteX19" fmla="*/ 1887166 w 3715966"/>
              <a:gd name="connsiteY19" fmla="*/ 116732 h 1741251"/>
              <a:gd name="connsiteX20" fmla="*/ 2023353 w 3715966"/>
              <a:gd name="connsiteY20" fmla="*/ 77821 h 1741251"/>
              <a:gd name="connsiteX21" fmla="*/ 2081719 w 3715966"/>
              <a:gd name="connsiteY21" fmla="*/ 58366 h 1741251"/>
              <a:gd name="connsiteX22" fmla="*/ 2149813 w 3715966"/>
              <a:gd name="connsiteY22" fmla="*/ 29183 h 1741251"/>
              <a:gd name="connsiteX23" fmla="*/ 2276272 w 3715966"/>
              <a:gd name="connsiteY23" fmla="*/ 38911 h 1741251"/>
              <a:gd name="connsiteX24" fmla="*/ 2305455 w 3715966"/>
              <a:gd name="connsiteY24" fmla="*/ 48638 h 1741251"/>
              <a:gd name="connsiteX25" fmla="*/ 2354093 w 3715966"/>
              <a:gd name="connsiteY25" fmla="*/ 58366 h 1741251"/>
              <a:gd name="connsiteX26" fmla="*/ 2412459 w 3715966"/>
              <a:gd name="connsiteY26" fmla="*/ 68094 h 1741251"/>
              <a:gd name="connsiteX27" fmla="*/ 2451370 w 3715966"/>
              <a:gd name="connsiteY27" fmla="*/ 77821 h 1741251"/>
              <a:gd name="connsiteX28" fmla="*/ 2519464 w 3715966"/>
              <a:gd name="connsiteY28" fmla="*/ 87549 h 1741251"/>
              <a:gd name="connsiteX29" fmla="*/ 2616740 w 3715966"/>
              <a:gd name="connsiteY29" fmla="*/ 107004 h 1741251"/>
              <a:gd name="connsiteX30" fmla="*/ 2723745 w 3715966"/>
              <a:gd name="connsiteY30" fmla="*/ 77821 h 1741251"/>
              <a:gd name="connsiteX31" fmla="*/ 2811293 w 3715966"/>
              <a:gd name="connsiteY31" fmla="*/ 58366 h 1741251"/>
              <a:gd name="connsiteX32" fmla="*/ 2840476 w 3715966"/>
              <a:gd name="connsiteY32" fmla="*/ 48638 h 1741251"/>
              <a:gd name="connsiteX33" fmla="*/ 2986391 w 3715966"/>
              <a:gd name="connsiteY33" fmla="*/ 58366 h 1741251"/>
              <a:gd name="connsiteX34" fmla="*/ 3229583 w 3715966"/>
              <a:gd name="connsiteY34" fmla="*/ 68094 h 1741251"/>
              <a:gd name="connsiteX35" fmla="*/ 3307404 w 3715966"/>
              <a:gd name="connsiteY35" fmla="*/ 87549 h 1741251"/>
              <a:gd name="connsiteX36" fmla="*/ 3346315 w 3715966"/>
              <a:gd name="connsiteY36" fmla="*/ 97277 h 1741251"/>
              <a:gd name="connsiteX37" fmla="*/ 3511685 w 3715966"/>
              <a:gd name="connsiteY37" fmla="*/ 107004 h 1741251"/>
              <a:gd name="connsiteX38" fmla="*/ 3579779 w 3715966"/>
              <a:gd name="connsiteY38" fmla="*/ 116732 h 1741251"/>
              <a:gd name="connsiteX39" fmla="*/ 3638145 w 3715966"/>
              <a:gd name="connsiteY39" fmla="*/ 136187 h 1741251"/>
              <a:gd name="connsiteX40" fmla="*/ 3686783 w 3715966"/>
              <a:gd name="connsiteY40" fmla="*/ 184826 h 1741251"/>
              <a:gd name="connsiteX41" fmla="*/ 3715966 w 3715966"/>
              <a:gd name="connsiteY41" fmla="*/ 243191 h 1741251"/>
              <a:gd name="connsiteX42" fmla="*/ 3706238 w 3715966"/>
              <a:gd name="connsiteY42" fmla="*/ 321013 h 1741251"/>
              <a:gd name="connsiteX43" fmla="*/ 3686783 w 3715966"/>
              <a:gd name="connsiteY43" fmla="*/ 350196 h 1741251"/>
              <a:gd name="connsiteX44" fmla="*/ 3453319 w 3715966"/>
              <a:gd name="connsiteY44" fmla="*/ 379379 h 1741251"/>
              <a:gd name="connsiteX45" fmla="*/ 3394953 w 3715966"/>
              <a:gd name="connsiteY45" fmla="*/ 389106 h 1741251"/>
              <a:gd name="connsiteX46" fmla="*/ 3365770 w 3715966"/>
              <a:gd name="connsiteY46" fmla="*/ 398834 h 1741251"/>
              <a:gd name="connsiteX47" fmla="*/ 3268493 w 3715966"/>
              <a:gd name="connsiteY47" fmla="*/ 418289 h 1741251"/>
              <a:gd name="connsiteX48" fmla="*/ 3239310 w 3715966"/>
              <a:gd name="connsiteY48" fmla="*/ 428017 h 1741251"/>
              <a:gd name="connsiteX49" fmla="*/ 3151762 w 3715966"/>
              <a:gd name="connsiteY49" fmla="*/ 466928 h 1741251"/>
              <a:gd name="connsiteX50" fmla="*/ 3083668 w 3715966"/>
              <a:gd name="connsiteY50" fmla="*/ 486383 h 1741251"/>
              <a:gd name="connsiteX51" fmla="*/ 3025302 w 3715966"/>
              <a:gd name="connsiteY51" fmla="*/ 505838 h 1741251"/>
              <a:gd name="connsiteX52" fmla="*/ 2996119 w 3715966"/>
              <a:gd name="connsiteY52" fmla="*/ 515566 h 1741251"/>
              <a:gd name="connsiteX53" fmla="*/ 2966936 w 3715966"/>
              <a:gd name="connsiteY53" fmla="*/ 535021 h 1741251"/>
              <a:gd name="connsiteX54" fmla="*/ 2957208 w 3715966"/>
              <a:gd name="connsiteY54" fmla="*/ 564204 h 1741251"/>
              <a:gd name="connsiteX55" fmla="*/ 2869659 w 3715966"/>
              <a:gd name="connsiteY55" fmla="*/ 642026 h 1741251"/>
              <a:gd name="connsiteX56" fmla="*/ 2850204 w 3715966"/>
              <a:gd name="connsiteY56" fmla="*/ 671208 h 1741251"/>
              <a:gd name="connsiteX57" fmla="*/ 2830749 w 3715966"/>
              <a:gd name="connsiteY57" fmla="*/ 690664 h 1741251"/>
              <a:gd name="connsiteX58" fmla="*/ 2801566 w 3715966"/>
              <a:gd name="connsiteY58" fmla="*/ 729574 h 1741251"/>
              <a:gd name="connsiteX59" fmla="*/ 2743200 w 3715966"/>
              <a:gd name="connsiteY59" fmla="*/ 787940 h 1741251"/>
              <a:gd name="connsiteX60" fmla="*/ 2684834 w 3715966"/>
              <a:gd name="connsiteY60" fmla="*/ 856034 h 1741251"/>
              <a:gd name="connsiteX61" fmla="*/ 2645923 w 3715966"/>
              <a:gd name="connsiteY61" fmla="*/ 933855 h 1741251"/>
              <a:gd name="connsiteX62" fmla="*/ 2616740 w 3715966"/>
              <a:gd name="connsiteY62" fmla="*/ 953311 h 1741251"/>
              <a:gd name="connsiteX63" fmla="*/ 2577830 w 3715966"/>
              <a:gd name="connsiteY63" fmla="*/ 972766 h 1741251"/>
              <a:gd name="connsiteX64" fmla="*/ 2538919 w 3715966"/>
              <a:gd name="connsiteY64" fmla="*/ 1001949 h 1741251"/>
              <a:gd name="connsiteX65" fmla="*/ 2500008 w 3715966"/>
              <a:gd name="connsiteY65" fmla="*/ 1021404 h 1741251"/>
              <a:gd name="connsiteX66" fmla="*/ 2393004 w 3715966"/>
              <a:gd name="connsiteY66" fmla="*/ 1099226 h 1741251"/>
              <a:gd name="connsiteX67" fmla="*/ 2344366 w 3715966"/>
              <a:gd name="connsiteY67" fmla="*/ 1128408 h 1741251"/>
              <a:gd name="connsiteX68" fmla="*/ 2276272 w 3715966"/>
              <a:gd name="connsiteY68" fmla="*/ 1196502 h 1741251"/>
              <a:gd name="connsiteX69" fmla="*/ 2217906 w 3715966"/>
              <a:gd name="connsiteY69" fmla="*/ 1245140 h 1741251"/>
              <a:gd name="connsiteX70" fmla="*/ 2178996 w 3715966"/>
              <a:gd name="connsiteY70" fmla="*/ 1293779 h 1741251"/>
              <a:gd name="connsiteX71" fmla="*/ 2159540 w 3715966"/>
              <a:gd name="connsiteY71" fmla="*/ 1313234 h 1741251"/>
              <a:gd name="connsiteX72" fmla="*/ 2110902 w 3715966"/>
              <a:gd name="connsiteY72" fmla="*/ 1371600 h 1741251"/>
              <a:gd name="connsiteX73" fmla="*/ 2023353 w 3715966"/>
              <a:gd name="connsiteY73" fmla="*/ 1391055 h 1741251"/>
              <a:gd name="connsiteX74" fmla="*/ 1916349 w 3715966"/>
              <a:gd name="connsiteY74" fmla="*/ 1420238 h 1741251"/>
              <a:gd name="connsiteX75" fmla="*/ 1896893 w 3715966"/>
              <a:gd name="connsiteY75" fmla="*/ 1439694 h 1741251"/>
              <a:gd name="connsiteX76" fmla="*/ 1867710 w 3715966"/>
              <a:gd name="connsiteY76" fmla="*/ 1459149 h 1741251"/>
              <a:gd name="connsiteX77" fmla="*/ 1799617 w 3715966"/>
              <a:gd name="connsiteY77" fmla="*/ 1536970 h 1741251"/>
              <a:gd name="connsiteX78" fmla="*/ 1760706 w 3715966"/>
              <a:gd name="connsiteY78" fmla="*/ 1546698 h 1741251"/>
              <a:gd name="connsiteX79" fmla="*/ 1731523 w 3715966"/>
              <a:gd name="connsiteY79" fmla="*/ 1556426 h 1741251"/>
              <a:gd name="connsiteX80" fmla="*/ 1663430 w 3715966"/>
              <a:gd name="connsiteY80" fmla="*/ 1575881 h 1741251"/>
              <a:gd name="connsiteX81" fmla="*/ 1634247 w 3715966"/>
              <a:gd name="connsiteY81" fmla="*/ 1595336 h 1741251"/>
              <a:gd name="connsiteX82" fmla="*/ 1595336 w 3715966"/>
              <a:gd name="connsiteY82" fmla="*/ 1634247 h 1741251"/>
              <a:gd name="connsiteX83" fmla="*/ 1488332 w 3715966"/>
              <a:gd name="connsiteY83" fmla="*/ 1663430 h 1741251"/>
              <a:gd name="connsiteX84" fmla="*/ 1284051 w 3715966"/>
              <a:gd name="connsiteY84" fmla="*/ 1673157 h 1741251"/>
              <a:gd name="connsiteX85" fmla="*/ 1254868 w 3715966"/>
              <a:gd name="connsiteY85" fmla="*/ 1682885 h 1741251"/>
              <a:gd name="connsiteX86" fmla="*/ 1225685 w 3715966"/>
              <a:gd name="connsiteY86" fmla="*/ 1741251 h 1741251"/>
              <a:gd name="connsiteX87" fmla="*/ 963038 w 3715966"/>
              <a:gd name="connsiteY87" fmla="*/ 1731523 h 1741251"/>
              <a:gd name="connsiteX88" fmla="*/ 914400 w 3715966"/>
              <a:gd name="connsiteY88" fmla="*/ 1653702 h 1741251"/>
              <a:gd name="connsiteX89" fmla="*/ 894945 w 3715966"/>
              <a:gd name="connsiteY89" fmla="*/ 1595336 h 1741251"/>
              <a:gd name="connsiteX90" fmla="*/ 885217 w 3715966"/>
              <a:gd name="connsiteY90" fmla="*/ 1566153 h 1741251"/>
              <a:gd name="connsiteX91" fmla="*/ 846306 w 3715966"/>
              <a:gd name="connsiteY91" fmla="*/ 1517515 h 1741251"/>
              <a:gd name="connsiteX92" fmla="*/ 787940 w 3715966"/>
              <a:gd name="connsiteY92" fmla="*/ 1498060 h 1741251"/>
              <a:gd name="connsiteX93" fmla="*/ 603115 w 3715966"/>
              <a:gd name="connsiteY93" fmla="*/ 1478604 h 1741251"/>
              <a:gd name="connsiteX94" fmla="*/ 466927 w 3715966"/>
              <a:gd name="connsiteY94" fmla="*/ 1439694 h 1741251"/>
              <a:gd name="connsiteX95" fmla="*/ 408562 w 3715966"/>
              <a:gd name="connsiteY95" fmla="*/ 1420238 h 1741251"/>
              <a:gd name="connsiteX96" fmla="*/ 379379 w 3715966"/>
              <a:gd name="connsiteY96" fmla="*/ 1410511 h 1741251"/>
              <a:gd name="connsiteX97" fmla="*/ 340468 w 3715966"/>
              <a:gd name="connsiteY97" fmla="*/ 1391055 h 1741251"/>
              <a:gd name="connsiteX98" fmla="*/ 282102 w 3715966"/>
              <a:gd name="connsiteY98" fmla="*/ 1342417 h 1741251"/>
              <a:gd name="connsiteX99" fmla="*/ 252919 w 3715966"/>
              <a:gd name="connsiteY99" fmla="*/ 1322962 h 1741251"/>
              <a:gd name="connsiteX100" fmla="*/ 214008 w 3715966"/>
              <a:gd name="connsiteY100" fmla="*/ 1274323 h 1741251"/>
              <a:gd name="connsiteX101" fmla="*/ 204281 w 3715966"/>
              <a:gd name="connsiteY101" fmla="*/ 1235413 h 1741251"/>
              <a:gd name="connsiteX102" fmla="*/ 175098 w 3715966"/>
              <a:gd name="connsiteY102" fmla="*/ 1167319 h 1741251"/>
              <a:gd name="connsiteX103" fmla="*/ 165370 w 3715966"/>
              <a:gd name="connsiteY103" fmla="*/ 1118681 h 1741251"/>
              <a:gd name="connsiteX104" fmla="*/ 155642 w 3715966"/>
              <a:gd name="connsiteY104" fmla="*/ 1089498 h 1741251"/>
              <a:gd name="connsiteX105" fmla="*/ 145915 w 3715966"/>
              <a:gd name="connsiteY105" fmla="*/ 1050587 h 1741251"/>
              <a:gd name="connsiteX106" fmla="*/ 136187 w 3715966"/>
              <a:gd name="connsiteY106" fmla="*/ 1001949 h 1741251"/>
              <a:gd name="connsiteX107" fmla="*/ 116732 w 3715966"/>
              <a:gd name="connsiteY107" fmla="*/ 963038 h 1741251"/>
              <a:gd name="connsiteX108" fmla="*/ 77821 w 3715966"/>
              <a:gd name="connsiteY108" fmla="*/ 875489 h 1741251"/>
              <a:gd name="connsiteX109" fmla="*/ 48638 w 3715966"/>
              <a:gd name="connsiteY109" fmla="*/ 836579 h 1741251"/>
              <a:gd name="connsiteX110" fmla="*/ 38910 w 3715966"/>
              <a:gd name="connsiteY110" fmla="*/ 807396 h 1741251"/>
              <a:gd name="connsiteX111" fmla="*/ 0 w 3715966"/>
              <a:gd name="connsiteY111" fmla="*/ 739302 h 1741251"/>
              <a:gd name="connsiteX112" fmla="*/ 19455 w 3715966"/>
              <a:gd name="connsiteY112" fmla="*/ 642026 h 1741251"/>
              <a:gd name="connsiteX113" fmla="*/ 29183 w 3715966"/>
              <a:gd name="connsiteY113" fmla="*/ 496111 h 1741251"/>
              <a:gd name="connsiteX114" fmla="*/ 38910 w 3715966"/>
              <a:gd name="connsiteY114" fmla="*/ 437745 h 1741251"/>
              <a:gd name="connsiteX115" fmla="*/ 48638 w 3715966"/>
              <a:gd name="connsiteY115" fmla="*/ 369651 h 1741251"/>
              <a:gd name="connsiteX116" fmla="*/ 68093 w 3715966"/>
              <a:gd name="connsiteY116" fmla="*/ 282102 h 1741251"/>
              <a:gd name="connsiteX117" fmla="*/ 77821 w 3715966"/>
              <a:gd name="connsiteY117" fmla="*/ 252919 h 1741251"/>
              <a:gd name="connsiteX118" fmla="*/ 136187 w 3715966"/>
              <a:gd name="connsiteY118" fmla="*/ 204281 h 1741251"/>
              <a:gd name="connsiteX119" fmla="*/ 165370 w 3715966"/>
              <a:gd name="connsiteY119" fmla="*/ 175098 h 1741251"/>
              <a:gd name="connsiteX120" fmla="*/ 252919 w 3715966"/>
              <a:gd name="connsiteY120" fmla="*/ 145915 h 1741251"/>
              <a:gd name="connsiteX121" fmla="*/ 437745 w 3715966"/>
              <a:gd name="connsiteY121" fmla="*/ 116732 h 174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715966" h="1741251">
                <a:moveTo>
                  <a:pt x="437745" y="116732"/>
                </a:moveTo>
                <a:lnTo>
                  <a:pt x="437745" y="116732"/>
                </a:lnTo>
                <a:cubicBezTo>
                  <a:pt x="476655" y="113489"/>
                  <a:pt x="515773" y="112164"/>
                  <a:pt x="554476" y="107004"/>
                </a:cubicBezTo>
                <a:cubicBezTo>
                  <a:pt x="564640" y="105649"/>
                  <a:pt x="573800" y="100094"/>
                  <a:pt x="583659" y="97277"/>
                </a:cubicBezTo>
                <a:cubicBezTo>
                  <a:pt x="596514" y="93604"/>
                  <a:pt x="609497" y="90350"/>
                  <a:pt x="622570" y="87549"/>
                </a:cubicBezTo>
                <a:cubicBezTo>
                  <a:pt x="667257" y="77973"/>
                  <a:pt x="714329" y="71060"/>
                  <a:pt x="758757" y="58366"/>
                </a:cubicBezTo>
                <a:cubicBezTo>
                  <a:pt x="826396" y="39040"/>
                  <a:pt x="743839" y="60312"/>
                  <a:pt x="826851" y="29183"/>
                </a:cubicBezTo>
                <a:cubicBezTo>
                  <a:pt x="839369" y="24489"/>
                  <a:pt x="852956" y="23297"/>
                  <a:pt x="865762" y="19455"/>
                </a:cubicBezTo>
                <a:cubicBezTo>
                  <a:pt x="885404" y="13562"/>
                  <a:pt x="924127" y="0"/>
                  <a:pt x="924127" y="0"/>
                </a:cubicBezTo>
                <a:cubicBezTo>
                  <a:pt x="985736" y="3243"/>
                  <a:pt x="1047456" y="4808"/>
                  <a:pt x="1108953" y="9728"/>
                </a:cubicBezTo>
                <a:cubicBezTo>
                  <a:pt x="1213175" y="18066"/>
                  <a:pt x="1121961" y="18167"/>
                  <a:pt x="1225685" y="38911"/>
                </a:cubicBezTo>
                <a:cubicBezTo>
                  <a:pt x="1241898" y="42153"/>
                  <a:pt x="1258372" y="44288"/>
                  <a:pt x="1274323" y="48638"/>
                </a:cubicBezTo>
                <a:cubicBezTo>
                  <a:pt x="1294108" y="54034"/>
                  <a:pt x="1313234" y="61609"/>
                  <a:pt x="1332689" y="68094"/>
                </a:cubicBezTo>
                <a:lnTo>
                  <a:pt x="1361872" y="77821"/>
                </a:lnTo>
                <a:lnTo>
                  <a:pt x="1507787" y="126460"/>
                </a:lnTo>
                <a:lnTo>
                  <a:pt x="1536970" y="136187"/>
                </a:lnTo>
                <a:lnTo>
                  <a:pt x="1566153" y="145915"/>
                </a:lnTo>
                <a:lnTo>
                  <a:pt x="1673157" y="136187"/>
                </a:lnTo>
                <a:cubicBezTo>
                  <a:pt x="1702374" y="133265"/>
                  <a:pt x="1731464" y="129118"/>
                  <a:pt x="1760706" y="126460"/>
                </a:cubicBezTo>
                <a:cubicBezTo>
                  <a:pt x="1802810" y="122632"/>
                  <a:pt x="1845013" y="119975"/>
                  <a:pt x="1887166" y="116732"/>
                </a:cubicBezTo>
                <a:cubicBezTo>
                  <a:pt x="1984897" y="92299"/>
                  <a:pt x="1939609" y="105736"/>
                  <a:pt x="2023353" y="77821"/>
                </a:cubicBezTo>
                <a:cubicBezTo>
                  <a:pt x="2023358" y="77819"/>
                  <a:pt x="2081715" y="58369"/>
                  <a:pt x="2081719" y="58366"/>
                </a:cubicBezTo>
                <a:cubicBezTo>
                  <a:pt x="2122026" y="31495"/>
                  <a:pt x="2099560" y="41747"/>
                  <a:pt x="2149813" y="29183"/>
                </a:cubicBezTo>
                <a:cubicBezTo>
                  <a:pt x="2191966" y="32426"/>
                  <a:pt x="2234321" y="33667"/>
                  <a:pt x="2276272" y="38911"/>
                </a:cubicBezTo>
                <a:cubicBezTo>
                  <a:pt x="2286447" y="40183"/>
                  <a:pt x="2295507" y="46151"/>
                  <a:pt x="2305455" y="48638"/>
                </a:cubicBezTo>
                <a:cubicBezTo>
                  <a:pt x="2321495" y="52648"/>
                  <a:pt x="2337826" y="55408"/>
                  <a:pt x="2354093" y="58366"/>
                </a:cubicBezTo>
                <a:cubicBezTo>
                  <a:pt x="2373499" y="61894"/>
                  <a:pt x="2393118" y="64226"/>
                  <a:pt x="2412459" y="68094"/>
                </a:cubicBezTo>
                <a:cubicBezTo>
                  <a:pt x="2425569" y="70716"/>
                  <a:pt x="2438216" y="75429"/>
                  <a:pt x="2451370" y="77821"/>
                </a:cubicBezTo>
                <a:cubicBezTo>
                  <a:pt x="2473929" y="81922"/>
                  <a:pt x="2496766" y="84306"/>
                  <a:pt x="2519464" y="87549"/>
                </a:cubicBezTo>
                <a:cubicBezTo>
                  <a:pt x="2555403" y="99529"/>
                  <a:pt x="2572026" y="107004"/>
                  <a:pt x="2616740" y="107004"/>
                </a:cubicBezTo>
                <a:cubicBezTo>
                  <a:pt x="2656553" y="107004"/>
                  <a:pt x="2685584" y="85453"/>
                  <a:pt x="2723745" y="77821"/>
                </a:cubicBezTo>
                <a:cubicBezTo>
                  <a:pt x="2757186" y="71133"/>
                  <a:pt x="2779232" y="67527"/>
                  <a:pt x="2811293" y="58366"/>
                </a:cubicBezTo>
                <a:cubicBezTo>
                  <a:pt x="2821152" y="55549"/>
                  <a:pt x="2830748" y="51881"/>
                  <a:pt x="2840476" y="48638"/>
                </a:cubicBezTo>
                <a:lnTo>
                  <a:pt x="2986391" y="58366"/>
                </a:lnTo>
                <a:cubicBezTo>
                  <a:pt x="3067419" y="62418"/>
                  <a:pt x="3148787" y="60749"/>
                  <a:pt x="3229583" y="68094"/>
                </a:cubicBezTo>
                <a:cubicBezTo>
                  <a:pt x="3256212" y="70515"/>
                  <a:pt x="3281464" y="81064"/>
                  <a:pt x="3307404" y="87549"/>
                </a:cubicBezTo>
                <a:cubicBezTo>
                  <a:pt x="3320374" y="90792"/>
                  <a:pt x="3332969" y="96492"/>
                  <a:pt x="3346315" y="97277"/>
                </a:cubicBezTo>
                <a:lnTo>
                  <a:pt x="3511685" y="107004"/>
                </a:lnTo>
                <a:cubicBezTo>
                  <a:pt x="3534383" y="110247"/>
                  <a:pt x="3557438" y="111576"/>
                  <a:pt x="3579779" y="116732"/>
                </a:cubicBezTo>
                <a:cubicBezTo>
                  <a:pt x="3599762" y="121343"/>
                  <a:pt x="3638145" y="136187"/>
                  <a:pt x="3638145" y="136187"/>
                </a:cubicBezTo>
                <a:cubicBezTo>
                  <a:pt x="3654358" y="152400"/>
                  <a:pt x="3679533" y="163074"/>
                  <a:pt x="3686783" y="184826"/>
                </a:cubicBezTo>
                <a:cubicBezTo>
                  <a:pt x="3700207" y="225099"/>
                  <a:pt x="3690822" y="205477"/>
                  <a:pt x="3715966" y="243191"/>
                </a:cubicBezTo>
                <a:cubicBezTo>
                  <a:pt x="3712723" y="269132"/>
                  <a:pt x="3713117" y="295792"/>
                  <a:pt x="3706238" y="321013"/>
                </a:cubicBezTo>
                <a:cubicBezTo>
                  <a:pt x="3703162" y="332292"/>
                  <a:pt x="3696697" y="344000"/>
                  <a:pt x="3686783" y="350196"/>
                </a:cubicBezTo>
                <a:cubicBezTo>
                  <a:pt x="3631261" y="384897"/>
                  <a:pt x="3482711" y="377746"/>
                  <a:pt x="3453319" y="379379"/>
                </a:cubicBezTo>
                <a:cubicBezTo>
                  <a:pt x="3433864" y="382621"/>
                  <a:pt x="3414207" y="384827"/>
                  <a:pt x="3394953" y="389106"/>
                </a:cubicBezTo>
                <a:cubicBezTo>
                  <a:pt x="3384943" y="391330"/>
                  <a:pt x="3375761" y="396528"/>
                  <a:pt x="3365770" y="398834"/>
                </a:cubicBezTo>
                <a:cubicBezTo>
                  <a:pt x="3333549" y="406270"/>
                  <a:pt x="3299864" y="407832"/>
                  <a:pt x="3268493" y="418289"/>
                </a:cubicBezTo>
                <a:cubicBezTo>
                  <a:pt x="3258765" y="421532"/>
                  <a:pt x="3248481" y="423431"/>
                  <a:pt x="3239310" y="428017"/>
                </a:cubicBezTo>
                <a:cubicBezTo>
                  <a:pt x="3146823" y="474261"/>
                  <a:pt x="3302330" y="416738"/>
                  <a:pt x="3151762" y="466928"/>
                </a:cubicBezTo>
                <a:cubicBezTo>
                  <a:pt x="3053737" y="499603"/>
                  <a:pt x="3205749" y="449759"/>
                  <a:pt x="3083668" y="486383"/>
                </a:cubicBezTo>
                <a:cubicBezTo>
                  <a:pt x="3064025" y="492276"/>
                  <a:pt x="3044757" y="499353"/>
                  <a:pt x="3025302" y="505838"/>
                </a:cubicBezTo>
                <a:cubicBezTo>
                  <a:pt x="3015574" y="509081"/>
                  <a:pt x="3004651" y="509878"/>
                  <a:pt x="2996119" y="515566"/>
                </a:cubicBezTo>
                <a:lnTo>
                  <a:pt x="2966936" y="535021"/>
                </a:lnTo>
                <a:cubicBezTo>
                  <a:pt x="2963693" y="544749"/>
                  <a:pt x="2963360" y="556001"/>
                  <a:pt x="2957208" y="564204"/>
                </a:cubicBezTo>
                <a:cubicBezTo>
                  <a:pt x="2896482" y="645172"/>
                  <a:pt x="2927354" y="584332"/>
                  <a:pt x="2869659" y="642026"/>
                </a:cubicBezTo>
                <a:cubicBezTo>
                  <a:pt x="2861392" y="650293"/>
                  <a:pt x="2857507" y="662079"/>
                  <a:pt x="2850204" y="671208"/>
                </a:cubicBezTo>
                <a:cubicBezTo>
                  <a:pt x="2844475" y="678370"/>
                  <a:pt x="2836620" y="683618"/>
                  <a:pt x="2830749" y="690664"/>
                </a:cubicBezTo>
                <a:cubicBezTo>
                  <a:pt x="2820370" y="703119"/>
                  <a:pt x="2812412" y="717523"/>
                  <a:pt x="2801566" y="729574"/>
                </a:cubicBezTo>
                <a:cubicBezTo>
                  <a:pt x="2783160" y="750025"/>
                  <a:pt x="2759708" y="765929"/>
                  <a:pt x="2743200" y="787940"/>
                </a:cubicBezTo>
                <a:cubicBezTo>
                  <a:pt x="2705763" y="837857"/>
                  <a:pt x="2725481" y="815387"/>
                  <a:pt x="2684834" y="856034"/>
                </a:cubicBezTo>
                <a:cubicBezTo>
                  <a:pt x="2671864" y="881974"/>
                  <a:pt x="2670054" y="917767"/>
                  <a:pt x="2645923" y="933855"/>
                </a:cubicBezTo>
                <a:cubicBezTo>
                  <a:pt x="2636195" y="940340"/>
                  <a:pt x="2626891" y="947510"/>
                  <a:pt x="2616740" y="953311"/>
                </a:cubicBezTo>
                <a:cubicBezTo>
                  <a:pt x="2604150" y="960506"/>
                  <a:pt x="2590127" y="965081"/>
                  <a:pt x="2577830" y="972766"/>
                </a:cubicBezTo>
                <a:cubicBezTo>
                  <a:pt x="2564082" y="981359"/>
                  <a:pt x="2552668" y="993356"/>
                  <a:pt x="2538919" y="1001949"/>
                </a:cubicBezTo>
                <a:cubicBezTo>
                  <a:pt x="2526622" y="1009635"/>
                  <a:pt x="2512074" y="1013360"/>
                  <a:pt x="2500008" y="1021404"/>
                </a:cubicBezTo>
                <a:cubicBezTo>
                  <a:pt x="2463312" y="1045868"/>
                  <a:pt x="2429347" y="1074240"/>
                  <a:pt x="2393004" y="1099226"/>
                </a:cubicBezTo>
                <a:cubicBezTo>
                  <a:pt x="2377424" y="1109937"/>
                  <a:pt x="2358891" y="1116304"/>
                  <a:pt x="2344366" y="1128408"/>
                </a:cubicBezTo>
                <a:cubicBezTo>
                  <a:pt x="2319706" y="1148958"/>
                  <a:pt x="2299859" y="1174729"/>
                  <a:pt x="2276272" y="1196502"/>
                </a:cubicBezTo>
                <a:cubicBezTo>
                  <a:pt x="2257663" y="1213679"/>
                  <a:pt x="2235813" y="1227232"/>
                  <a:pt x="2217906" y="1245140"/>
                </a:cubicBezTo>
                <a:cubicBezTo>
                  <a:pt x="2203225" y="1259821"/>
                  <a:pt x="2192508" y="1278015"/>
                  <a:pt x="2178996" y="1293779"/>
                </a:cubicBezTo>
                <a:cubicBezTo>
                  <a:pt x="2173027" y="1300742"/>
                  <a:pt x="2165269" y="1306072"/>
                  <a:pt x="2159540" y="1313234"/>
                </a:cubicBezTo>
                <a:cubicBezTo>
                  <a:pt x="2139030" y="1338871"/>
                  <a:pt x="2140614" y="1351792"/>
                  <a:pt x="2110902" y="1371600"/>
                </a:cubicBezTo>
                <a:cubicBezTo>
                  <a:pt x="2094549" y="1382502"/>
                  <a:pt x="2031163" y="1389381"/>
                  <a:pt x="2023353" y="1391055"/>
                </a:cubicBezTo>
                <a:cubicBezTo>
                  <a:pt x="1961927" y="1404218"/>
                  <a:pt x="1960797" y="1405423"/>
                  <a:pt x="1916349" y="1420238"/>
                </a:cubicBezTo>
                <a:cubicBezTo>
                  <a:pt x="1909864" y="1426723"/>
                  <a:pt x="1904055" y="1433965"/>
                  <a:pt x="1896893" y="1439694"/>
                </a:cubicBezTo>
                <a:cubicBezTo>
                  <a:pt x="1887764" y="1446997"/>
                  <a:pt x="1875409" y="1450351"/>
                  <a:pt x="1867710" y="1459149"/>
                </a:cubicBezTo>
                <a:cubicBezTo>
                  <a:pt x="1832040" y="1499914"/>
                  <a:pt x="1843393" y="1518209"/>
                  <a:pt x="1799617" y="1536970"/>
                </a:cubicBezTo>
                <a:cubicBezTo>
                  <a:pt x="1787328" y="1542236"/>
                  <a:pt x="1773561" y="1543025"/>
                  <a:pt x="1760706" y="1546698"/>
                </a:cubicBezTo>
                <a:cubicBezTo>
                  <a:pt x="1750847" y="1549515"/>
                  <a:pt x="1741382" y="1553609"/>
                  <a:pt x="1731523" y="1556426"/>
                </a:cubicBezTo>
                <a:cubicBezTo>
                  <a:pt x="1716972" y="1560583"/>
                  <a:pt x="1678983" y="1568104"/>
                  <a:pt x="1663430" y="1575881"/>
                </a:cubicBezTo>
                <a:cubicBezTo>
                  <a:pt x="1652973" y="1581109"/>
                  <a:pt x="1643124" y="1587728"/>
                  <a:pt x="1634247" y="1595336"/>
                </a:cubicBezTo>
                <a:cubicBezTo>
                  <a:pt x="1620320" y="1607273"/>
                  <a:pt x="1612738" y="1628447"/>
                  <a:pt x="1595336" y="1634247"/>
                </a:cubicBezTo>
                <a:cubicBezTo>
                  <a:pt x="1562219" y="1645286"/>
                  <a:pt x="1524078" y="1660680"/>
                  <a:pt x="1488332" y="1663430"/>
                </a:cubicBezTo>
                <a:cubicBezTo>
                  <a:pt x="1420362" y="1668658"/>
                  <a:pt x="1352145" y="1669915"/>
                  <a:pt x="1284051" y="1673157"/>
                </a:cubicBezTo>
                <a:cubicBezTo>
                  <a:pt x="1274323" y="1676400"/>
                  <a:pt x="1262875" y="1676479"/>
                  <a:pt x="1254868" y="1682885"/>
                </a:cubicBezTo>
                <a:cubicBezTo>
                  <a:pt x="1237726" y="1696599"/>
                  <a:pt x="1232093" y="1722027"/>
                  <a:pt x="1225685" y="1741251"/>
                </a:cubicBezTo>
                <a:cubicBezTo>
                  <a:pt x="1138136" y="1738008"/>
                  <a:pt x="1050212" y="1740240"/>
                  <a:pt x="963038" y="1731523"/>
                </a:cubicBezTo>
                <a:cubicBezTo>
                  <a:pt x="925828" y="1727802"/>
                  <a:pt x="921701" y="1675606"/>
                  <a:pt x="914400" y="1653702"/>
                </a:cubicBezTo>
                <a:lnTo>
                  <a:pt x="894945" y="1595336"/>
                </a:lnTo>
                <a:lnTo>
                  <a:pt x="885217" y="1566153"/>
                </a:lnTo>
                <a:cubicBezTo>
                  <a:pt x="874668" y="1534508"/>
                  <a:pt x="880741" y="1532819"/>
                  <a:pt x="846306" y="1517515"/>
                </a:cubicBezTo>
                <a:cubicBezTo>
                  <a:pt x="827566" y="1509186"/>
                  <a:pt x="808363" y="1499917"/>
                  <a:pt x="787940" y="1498060"/>
                </a:cubicBezTo>
                <a:cubicBezTo>
                  <a:pt x="755387" y="1495101"/>
                  <a:pt x="643127" y="1486106"/>
                  <a:pt x="603115" y="1478604"/>
                </a:cubicBezTo>
                <a:cubicBezTo>
                  <a:pt x="547278" y="1468135"/>
                  <a:pt x="518539" y="1456898"/>
                  <a:pt x="466927" y="1439694"/>
                </a:cubicBezTo>
                <a:lnTo>
                  <a:pt x="408562" y="1420238"/>
                </a:lnTo>
                <a:cubicBezTo>
                  <a:pt x="398834" y="1416996"/>
                  <a:pt x="388550" y="1415097"/>
                  <a:pt x="379379" y="1410511"/>
                </a:cubicBezTo>
                <a:cubicBezTo>
                  <a:pt x="366409" y="1404026"/>
                  <a:pt x="353059" y="1398250"/>
                  <a:pt x="340468" y="1391055"/>
                </a:cubicBezTo>
                <a:cubicBezTo>
                  <a:pt x="294357" y="1364706"/>
                  <a:pt x="326002" y="1379000"/>
                  <a:pt x="282102" y="1342417"/>
                </a:cubicBezTo>
                <a:cubicBezTo>
                  <a:pt x="273121" y="1334933"/>
                  <a:pt x="262048" y="1330265"/>
                  <a:pt x="252919" y="1322962"/>
                </a:cubicBezTo>
                <a:cubicBezTo>
                  <a:pt x="233120" y="1307123"/>
                  <a:pt x="228452" y="1295988"/>
                  <a:pt x="214008" y="1274323"/>
                </a:cubicBezTo>
                <a:cubicBezTo>
                  <a:pt x="210766" y="1261353"/>
                  <a:pt x="208975" y="1247931"/>
                  <a:pt x="204281" y="1235413"/>
                </a:cubicBezTo>
                <a:cubicBezTo>
                  <a:pt x="183396" y="1179720"/>
                  <a:pt x="187178" y="1215641"/>
                  <a:pt x="175098" y="1167319"/>
                </a:cubicBezTo>
                <a:cubicBezTo>
                  <a:pt x="171088" y="1151279"/>
                  <a:pt x="169380" y="1134721"/>
                  <a:pt x="165370" y="1118681"/>
                </a:cubicBezTo>
                <a:cubicBezTo>
                  <a:pt x="162883" y="1108733"/>
                  <a:pt x="158459" y="1099357"/>
                  <a:pt x="155642" y="1089498"/>
                </a:cubicBezTo>
                <a:cubicBezTo>
                  <a:pt x="151969" y="1076643"/>
                  <a:pt x="148815" y="1063638"/>
                  <a:pt x="145915" y="1050587"/>
                </a:cubicBezTo>
                <a:cubicBezTo>
                  <a:pt x="142328" y="1034447"/>
                  <a:pt x="141415" y="1017634"/>
                  <a:pt x="136187" y="1001949"/>
                </a:cubicBezTo>
                <a:cubicBezTo>
                  <a:pt x="131601" y="988192"/>
                  <a:pt x="122444" y="976367"/>
                  <a:pt x="116732" y="963038"/>
                </a:cubicBezTo>
                <a:cubicBezTo>
                  <a:pt x="91481" y="904120"/>
                  <a:pt x="129926" y="962330"/>
                  <a:pt x="77821" y="875489"/>
                </a:cubicBezTo>
                <a:cubicBezTo>
                  <a:pt x="69480" y="861587"/>
                  <a:pt x="58366" y="849549"/>
                  <a:pt x="48638" y="836579"/>
                </a:cubicBezTo>
                <a:cubicBezTo>
                  <a:pt x="45395" y="826851"/>
                  <a:pt x="42949" y="816821"/>
                  <a:pt x="38910" y="807396"/>
                </a:cubicBezTo>
                <a:cubicBezTo>
                  <a:pt x="24099" y="772837"/>
                  <a:pt x="19539" y="768612"/>
                  <a:pt x="0" y="739302"/>
                </a:cubicBezTo>
                <a:cubicBezTo>
                  <a:pt x="14477" y="695867"/>
                  <a:pt x="13866" y="703500"/>
                  <a:pt x="19455" y="642026"/>
                </a:cubicBezTo>
                <a:cubicBezTo>
                  <a:pt x="23868" y="593480"/>
                  <a:pt x="24561" y="544638"/>
                  <a:pt x="29183" y="496111"/>
                </a:cubicBezTo>
                <a:cubicBezTo>
                  <a:pt x="31053" y="476476"/>
                  <a:pt x="35911" y="457239"/>
                  <a:pt x="38910" y="437745"/>
                </a:cubicBezTo>
                <a:cubicBezTo>
                  <a:pt x="42396" y="415083"/>
                  <a:pt x="44868" y="392267"/>
                  <a:pt x="48638" y="369651"/>
                </a:cubicBezTo>
                <a:cubicBezTo>
                  <a:pt x="52648" y="345592"/>
                  <a:pt x="61100" y="306577"/>
                  <a:pt x="68093" y="282102"/>
                </a:cubicBezTo>
                <a:cubicBezTo>
                  <a:pt x="70910" y="272243"/>
                  <a:pt x="72133" y="261451"/>
                  <a:pt x="77821" y="252919"/>
                </a:cubicBezTo>
                <a:cubicBezTo>
                  <a:pt x="99137" y="220946"/>
                  <a:pt x="109269" y="226713"/>
                  <a:pt x="136187" y="204281"/>
                </a:cubicBezTo>
                <a:cubicBezTo>
                  <a:pt x="146755" y="195474"/>
                  <a:pt x="154175" y="183094"/>
                  <a:pt x="165370" y="175098"/>
                </a:cubicBezTo>
                <a:cubicBezTo>
                  <a:pt x="189206" y="158072"/>
                  <a:pt x="224110" y="147287"/>
                  <a:pt x="252919" y="145915"/>
                </a:cubicBezTo>
                <a:cubicBezTo>
                  <a:pt x="304741" y="143447"/>
                  <a:pt x="406941" y="121596"/>
                  <a:pt x="437745" y="116732"/>
                </a:cubicBez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FDAC6C-3D49-B540-9DDE-59000F1CC067}"/>
              </a:ext>
            </a:extLst>
          </p:cNvPr>
          <p:cNvSpPr/>
          <p:nvPr/>
        </p:nvSpPr>
        <p:spPr>
          <a:xfrm>
            <a:off x="2363346" y="4514115"/>
            <a:ext cx="2433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2">
                    <a:lumMod val="50000"/>
                  </a:schemeClr>
                </a:solidFill>
              </a:rPr>
              <a:t>Латино-Американская</a:t>
            </a:r>
          </a:p>
          <a:p>
            <a:r>
              <a:rPr lang="ru-RU" sz="1200" b="1" dirty="0">
                <a:solidFill>
                  <a:schemeClr val="accent2">
                    <a:lumMod val="50000"/>
                  </a:schemeClr>
                </a:solidFill>
              </a:rPr>
              <a:t>цивилизация</a:t>
            </a:r>
            <a:endParaRPr lang="ru-RU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00C6D50-9C1E-8F41-BDC7-54B71A26E041}"/>
              </a:ext>
            </a:extLst>
          </p:cNvPr>
          <p:cNvSpPr/>
          <p:nvPr/>
        </p:nvSpPr>
        <p:spPr>
          <a:xfrm>
            <a:off x="2186200" y="3962353"/>
            <a:ext cx="1867711" cy="2208179"/>
          </a:xfrm>
          <a:custGeom>
            <a:avLst/>
            <a:gdLst>
              <a:gd name="connsiteX0" fmla="*/ 155643 w 1867711"/>
              <a:gd name="connsiteY0" fmla="*/ 369651 h 2208179"/>
              <a:gd name="connsiteX1" fmla="*/ 155643 w 1867711"/>
              <a:gd name="connsiteY1" fmla="*/ 369651 h 2208179"/>
              <a:gd name="connsiteX2" fmla="*/ 165371 w 1867711"/>
              <a:gd name="connsiteY2" fmla="*/ 223736 h 2208179"/>
              <a:gd name="connsiteX3" fmla="*/ 194554 w 1867711"/>
              <a:gd name="connsiteY3" fmla="*/ 204281 h 2208179"/>
              <a:gd name="connsiteX4" fmla="*/ 214009 w 1867711"/>
              <a:gd name="connsiteY4" fmla="*/ 184825 h 2208179"/>
              <a:gd name="connsiteX5" fmla="*/ 233464 w 1867711"/>
              <a:gd name="connsiteY5" fmla="*/ 155642 h 2208179"/>
              <a:gd name="connsiteX6" fmla="*/ 262647 w 1867711"/>
              <a:gd name="connsiteY6" fmla="*/ 145915 h 2208179"/>
              <a:gd name="connsiteX7" fmla="*/ 350196 w 1867711"/>
              <a:gd name="connsiteY7" fmla="*/ 97276 h 2208179"/>
              <a:gd name="connsiteX8" fmla="*/ 428017 w 1867711"/>
              <a:gd name="connsiteY8" fmla="*/ 77821 h 2208179"/>
              <a:gd name="connsiteX9" fmla="*/ 515566 w 1867711"/>
              <a:gd name="connsiteY9" fmla="*/ 48638 h 2208179"/>
              <a:gd name="connsiteX10" fmla="*/ 544749 w 1867711"/>
              <a:gd name="connsiteY10" fmla="*/ 38911 h 2208179"/>
              <a:gd name="connsiteX11" fmla="*/ 651754 w 1867711"/>
              <a:gd name="connsiteY11" fmla="*/ 19455 h 2208179"/>
              <a:gd name="connsiteX12" fmla="*/ 700392 w 1867711"/>
              <a:gd name="connsiteY12" fmla="*/ 9728 h 2208179"/>
              <a:gd name="connsiteX13" fmla="*/ 797668 w 1867711"/>
              <a:gd name="connsiteY13" fmla="*/ 0 h 2208179"/>
              <a:gd name="connsiteX14" fmla="*/ 1099226 w 1867711"/>
              <a:gd name="connsiteY14" fmla="*/ 9728 h 2208179"/>
              <a:gd name="connsiteX15" fmla="*/ 1128409 w 1867711"/>
              <a:gd name="connsiteY15" fmla="*/ 19455 h 2208179"/>
              <a:gd name="connsiteX16" fmla="*/ 1177047 w 1867711"/>
              <a:gd name="connsiteY16" fmla="*/ 38911 h 2208179"/>
              <a:gd name="connsiteX17" fmla="*/ 1225686 w 1867711"/>
              <a:gd name="connsiteY17" fmla="*/ 48638 h 2208179"/>
              <a:gd name="connsiteX18" fmla="*/ 1284051 w 1867711"/>
              <a:gd name="connsiteY18" fmla="*/ 68093 h 2208179"/>
              <a:gd name="connsiteX19" fmla="*/ 1342417 w 1867711"/>
              <a:gd name="connsiteY19" fmla="*/ 77821 h 2208179"/>
              <a:gd name="connsiteX20" fmla="*/ 1410511 w 1867711"/>
              <a:gd name="connsiteY20" fmla="*/ 107004 h 2208179"/>
              <a:gd name="connsiteX21" fmla="*/ 1468877 w 1867711"/>
              <a:gd name="connsiteY21" fmla="*/ 136187 h 2208179"/>
              <a:gd name="connsiteX22" fmla="*/ 1536971 w 1867711"/>
              <a:gd name="connsiteY22" fmla="*/ 204281 h 2208179"/>
              <a:gd name="connsiteX23" fmla="*/ 1575881 w 1867711"/>
              <a:gd name="connsiteY23" fmla="*/ 272374 h 2208179"/>
              <a:gd name="connsiteX24" fmla="*/ 1673158 w 1867711"/>
              <a:gd name="connsiteY24" fmla="*/ 408562 h 2208179"/>
              <a:gd name="connsiteX25" fmla="*/ 1702341 w 1867711"/>
              <a:gd name="connsiteY25" fmla="*/ 437745 h 2208179"/>
              <a:gd name="connsiteX26" fmla="*/ 1721796 w 1867711"/>
              <a:gd name="connsiteY26" fmla="*/ 466928 h 2208179"/>
              <a:gd name="connsiteX27" fmla="*/ 1780162 w 1867711"/>
              <a:gd name="connsiteY27" fmla="*/ 525293 h 2208179"/>
              <a:gd name="connsiteX28" fmla="*/ 1838528 w 1867711"/>
              <a:gd name="connsiteY28" fmla="*/ 603115 h 2208179"/>
              <a:gd name="connsiteX29" fmla="*/ 1867711 w 1867711"/>
              <a:gd name="connsiteY29" fmla="*/ 700391 h 2208179"/>
              <a:gd name="connsiteX30" fmla="*/ 1848256 w 1867711"/>
              <a:gd name="connsiteY30" fmla="*/ 846306 h 2208179"/>
              <a:gd name="connsiteX31" fmla="*/ 1838528 w 1867711"/>
              <a:gd name="connsiteY31" fmla="*/ 894945 h 2208179"/>
              <a:gd name="connsiteX32" fmla="*/ 1809345 w 1867711"/>
              <a:gd name="connsiteY32" fmla="*/ 1011676 h 2208179"/>
              <a:gd name="connsiteX33" fmla="*/ 1789890 w 1867711"/>
              <a:gd name="connsiteY33" fmla="*/ 1079770 h 2208179"/>
              <a:gd name="connsiteX34" fmla="*/ 1770434 w 1867711"/>
              <a:gd name="connsiteY34" fmla="*/ 1157591 h 2208179"/>
              <a:gd name="connsiteX35" fmla="*/ 1741251 w 1867711"/>
              <a:gd name="connsiteY35" fmla="*/ 1313234 h 2208179"/>
              <a:gd name="connsiteX36" fmla="*/ 1731524 w 1867711"/>
              <a:gd name="connsiteY36" fmla="*/ 1342417 h 2208179"/>
              <a:gd name="connsiteX37" fmla="*/ 1712068 w 1867711"/>
              <a:gd name="connsiteY37" fmla="*/ 1468876 h 2208179"/>
              <a:gd name="connsiteX38" fmla="*/ 1692613 w 1867711"/>
              <a:gd name="connsiteY38" fmla="*/ 1507787 h 2208179"/>
              <a:gd name="connsiteX39" fmla="*/ 1663430 w 1867711"/>
              <a:gd name="connsiteY39" fmla="*/ 1614791 h 2208179"/>
              <a:gd name="connsiteX40" fmla="*/ 1643975 w 1867711"/>
              <a:gd name="connsiteY40" fmla="*/ 1653702 h 2208179"/>
              <a:gd name="connsiteX41" fmla="*/ 1624520 w 1867711"/>
              <a:gd name="connsiteY41" fmla="*/ 1712068 h 2208179"/>
              <a:gd name="connsiteX42" fmla="*/ 1605064 w 1867711"/>
              <a:gd name="connsiteY42" fmla="*/ 1750979 h 2208179"/>
              <a:gd name="connsiteX43" fmla="*/ 1585609 w 1867711"/>
              <a:gd name="connsiteY43" fmla="*/ 1799617 h 2208179"/>
              <a:gd name="connsiteX44" fmla="*/ 1536971 w 1867711"/>
              <a:gd name="connsiteY44" fmla="*/ 1887166 h 2208179"/>
              <a:gd name="connsiteX45" fmla="*/ 1527243 w 1867711"/>
              <a:gd name="connsiteY45" fmla="*/ 1916349 h 2208179"/>
              <a:gd name="connsiteX46" fmla="*/ 1517515 w 1867711"/>
              <a:gd name="connsiteY46" fmla="*/ 1955259 h 2208179"/>
              <a:gd name="connsiteX47" fmla="*/ 1478605 w 1867711"/>
              <a:gd name="connsiteY47" fmla="*/ 1994170 h 2208179"/>
              <a:gd name="connsiteX48" fmla="*/ 1439694 w 1867711"/>
              <a:gd name="connsiteY48" fmla="*/ 2013625 h 2208179"/>
              <a:gd name="connsiteX49" fmla="*/ 1371600 w 1867711"/>
              <a:gd name="connsiteY49" fmla="*/ 2062264 h 2208179"/>
              <a:gd name="connsiteX50" fmla="*/ 1303507 w 1867711"/>
              <a:gd name="connsiteY50" fmla="*/ 2101174 h 2208179"/>
              <a:gd name="connsiteX51" fmla="*/ 1215958 w 1867711"/>
              <a:gd name="connsiteY51" fmla="*/ 2159540 h 2208179"/>
              <a:gd name="connsiteX52" fmla="*/ 1128409 w 1867711"/>
              <a:gd name="connsiteY52" fmla="*/ 2198451 h 2208179"/>
              <a:gd name="connsiteX53" fmla="*/ 1099226 w 1867711"/>
              <a:gd name="connsiteY53" fmla="*/ 2208179 h 2208179"/>
              <a:gd name="connsiteX54" fmla="*/ 1001949 w 1867711"/>
              <a:gd name="connsiteY54" fmla="*/ 2198451 h 2208179"/>
              <a:gd name="connsiteX55" fmla="*/ 972766 w 1867711"/>
              <a:gd name="connsiteY55" fmla="*/ 2178996 h 2208179"/>
              <a:gd name="connsiteX56" fmla="*/ 904673 w 1867711"/>
              <a:gd name="connsiteY56" fmla="*/ 2101174 h 2208179"/>
              <a:gd name="connsiteX57" fmla="*/ 846307 w 1867711"/>
              <a:gd name="connsiteY57" fmla="*/ 2042808 h 2208179"/>
              <a:gd name="connsiteX58" fmla="*/ 817124 w 1867711"/>
              <a:gd name="connsiteY58" fmla="*/ 2013625 h 2208179"/>
              <a:gd name="connsiteX59" fmla="*/ 797668 w 1867711"/>
              <a:gd name="connsiteY59" fmla="*/ 1984442 h 2208179"/>
              <a:gd name="connsiteX60" fmla="*/ 749030 w 1867711"/>
              <a:gd name="connsiteY60" fmla="*/ 1955259 h 2208179"/>
              <a:gd name="connsiteX61" fmla="*/ 719847 w 1867711"/>
              <a:gd name="connsiteY61" fmla="*/ 1926076 h 2208179"/>
              <a:gd name="connsiteX62" fmla="*/ 690664 w 1867711"/>
              <a:gd name="connsiteY62" fmla="*/ 1906621 h 2208179"/>
              <a:gd name="connsiteX63" fmla="*/ 661481 w 1867711"/>
              <a:gd name="connsiteY63" fmla="*/ 1877438 h 2208179"/>
              <a:gd name="connsiteX64" fmla="*/ 564205 w 1867711"/>
              <a:gd name="connsiteY64" fmla="*/ 1789889 h 2208179"/>
              <a:gd name="connsiteX65" fmla="*/ 515566 w 1867711"/>
              <a:gd name="connsiteY65" fmla="*/ 1712068 h 2208179"/>
              <a:gd name="connsiteX66" fmla="*/ 476656 w 1867711"/>
              <a:gd name="connsiteY66" fmla="*/ 1634247 h 2208179"/>
              <a:gd name="connsiteX67" fmla="*/ 447473 w 1867711"/>
              <a:gd name="connsiteY67" fmla="*/ 1605064 h 2208179"/>
              <a:gd name="connsiteX68" fmla="*/ 389107 w 1867711"/>
              <a:gd name="connsiteY68" fmla="*/ 1498059 h 2208179"/>
              <a:gd name="connsiteX69" fmla="*/ 301558 w 1867711"/>
              <a:gd name="connsiteY69" fmla="*/ 1439693 h 2208179"/>
              <a:gd name="connsiteX70" fmla="*/ 233464 w 1867711"/>
              <a:gd name="connsiteY70" fmla="*/ 1400783 h 2208179"/>
              <a:gd name="connsiteX71" fmla="*/ 194554 w 1867711"/>
              <a:gd name="connsiteY71" fmla="*/ 1361872 h 2208179"/>
              <a:gd name="connsiteX72" fmla="*/ 184826 w 1867711"/>
              <a:gd name="connsiteY72" fmla="*/ 1332689 h 2208179"/>
              <a:gd name="connsiteX73" fmla="*/ 165371 w 1867711"/>
              <a:gd name="connsiteY73" fmla="*/ 1293779 h 2208179"/>
              <a:gd name="connsiteX74" fmla="*/ 126460 w 1867711"/>
              <a:gd name="connsiteY74" fmla="*/ 1235413 h 2208179"/>
              <a:gd name="connsiteX75" fmla="*/ 116732 w 1867711"/>
              <a:gd name="connsiteY75" fmla="*/ 1206230 h 2208179"/>
              <a:gd name="connsiteX76" fmla="*/ 77822 w 1867711"/>
              <a:gd name="connsiteY76" fmla="*/ 1138136 h 2208179"/>
              <a:gd name="connsiteX77" fmla="*/ 68094 w 1867711"/>
              <a:gd name="connsiteY77" fmla="*/ 1099225 h 2208179"/>
              <a:gd name="connsiteX78" fmla="*/ 38911 w 1867711"/>
              <a:gd name="connsiteY78" fmla="*/ 1021404 h 2208179"/>
              <a:gd name="connsiteX79" fmla="*/ 29183 w 1867711"/>
              <a:gd name="connsiteY79" fmla="*/ 953311 h 2208179"/>
              <a:gd name="connsiteX80" fmla="*/ 19456 w 1867711"/>
              <a:gd name="connsiteY80" fmla="*/ 836579 h 2208179"/>
              <a:gd name="connsiteX81" fmla="*/ 9728 w 1867711"/>
              <a:gd name="connsiteY81" fmla="*/ 797668 h 2208179"/>
              <a:gd name="connsiteX82" fmla="*/ 0 w 1867711"/>
              <a:gd name="connsiteY82" fmla="*/ 749030 h 2208179"/>
              <a:gd name="connsiteX83" fmla="*/ 9728 w 1867711"/>
              <a:gd name="connsiteY83" fmla="*/ 583659 h 2208179"/>
              <a:gd name="connsiteX84" fmla="*/ 48639 w 1867711"/>
              <a:gd name="connsiteY84" fmla="*/ 525293 h 2208179"/>
              <a:gd name="connsiteX85" fmla="*/ 87549 w 1867711"/>
              <a:gd name="connsiteY85" fmla="*/ 476655 h 2208179"/>
              <a:gd name="connsiteX86" fmla="*/ 107005 w 1867711"/>
              <a:gd name="connsiteY86" fmla="*/ 447472 h 2208179"/>
              <a:gd name="connsiteX87" fmla="*/ 155643 w 1867711"/>
              <a:gd name="connsiteY87" fmla="*/ 369651 h 220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867711" h="2208179">
                <a:moveTo>
                  <a:pt x="155643" y="369651"/>
                </a:moveTo>
                <a:lnTo>
                  <a:pt x="155643" y="369651"/>
                </a:lnTo>
                <a:cubicBezTo>
                  <a:pt x="158886" y="321013"/>
                  <a:pt x="154206" y="271186"/>
                  <a:pt x="165371" y="223736"/>
                </a:cubicBezTo>
                <a:cubicBezTo>
                  <a:pt x="168049" y="212356"/>
                  <a:pt x="185425" y="211584"/>
                  <a:pt x="194554" y="204281"/>
                </a:cubicBezTo>
                <a:cubicBezTo>
                  <a:pt x="201716" y="198552"/>
                  <a:pt x="208280" y="191987"/>
                  <a:pt x="214009" y="184825"/>
                </a:cubicBezTo>
                <a:cubicBezTo>
                  <a:pt x="221312" y="175696"/>
                  <a:pt x="224335" y="162945"/>
                  <a:pt x="233464" y="155642"/>
                </a:cubicBezTo>
                <a:cubicBezTo>
                  <a:pt x="241471" y="149237"/>
                  <a:pt x="252919" y="149157"/>
                  <a:pt x="262647" y="145915"/>
                </a:cubicBezTo>
                <a:cubicBezTo>
                  <a:pt x="311522" y="113332"/>
                  <a:pt x="306734" y="109129"/>
                  <a:pt x="350196" y="97276"/>
                </a:cubicBezTo>
                <a:cubicBezTo>
                  <a:pt x="375992" y="90241"/>
                  <a:pt x="402650" y="86276"/>
                  <a:pt x="428017" y="77821"/>
                </a:cubicBezTo>
                <a:lnTo>
                  <a:pt x="515566" y="48638"/>
                </a:lnTo>
                <a:cubicBezTo>
                  <a:pt x="525294" y="45396"/>
                  <a:pt x="534694" y="40922"/>
                  <a:pt x="544749" y="38911"/>
                </a:cubicBezTo>
                <a:cubicBezTo>
                  <a:pt x="664847" y="14891"/>
                  <a:pt x="514906" y="44336"/>
                  <a:pt x="651754" y="19455"/>
                </a:cubicBezTo>
                <a:cubicBezTo>
                  <a:pt x="668021" y="16497"/>
                  <a:pt x="684003" y="11913"/>
                  <a:pt x="700392" y="9728"/>
                </a:cubicBezTo>
                <a:cubicBezTo>
                  <a:pt x="732693" y="5421"/>
                  <a:pt x="765243" y="3243"/>
                  <a:pt x="797668" y="0"/>
                </a:cubicBezTo>
                <a:cubicBezTo>
                  <a:pt x="898187" y="3243"/>
                  <a:pt x="998828" y="3822"/>
                  <a:pt x="1099226" y="9728"/>
                </a:cubicBezTo>
                <a:cubicBezTo>
                  <a:pt x="1109462" y="10330"/>
                  <a:pt x="1118808" y="15855"/>
                  <a:pt x="1128409" y="19455"/>
                </a:cubicBezTo>
                <a:cubicBezTo>
                  <a:pt x="1144759" y="25586"/>
                  <a:pt x="1160322" y="33893"/>
                  <a:pt x="1177047" y="38911"/>
                </a:cubicBezTo>
                <a:cubicBezTo>
                  <a:pt x="1192884" y="43662"/>
                  <a:pt x="1209735" y="44288"/>
                  <a:pt x="1225686" y="48638"/>
                </a:cubicBezTo>
                <a:cubicBezTo>
                  <a:pt x="1245471" y="54034"/>
                  <a:pt x="1263823" y="64721"/>
                  <a:pt x="1284051" y="68093"/>
                </a:cubicBezTo>
                <a:cubicBezTo>
                  <a:pt x="1303506" y="71336"/>
                  <a:pt x="1323163" y="73542"/>
                  <a:pt x="1342417" y="77821"/>
                </a:cubicBezTo>
                <a:cubicBezTo>
                  <a:pt x="1374001" y="84840"/>
                  <a:pt x="1378488" y="93280"/>
                  <a:pt x="1410511" y="107004"/>
                </a:cubicBezTo>
                <a:cubicBezTo>
                  <a:pt x="1442547" y="120734"/>
                  <a:pt x="1440555" y="110697"/>
                  <a:pt x="1468877" y="136187"/>
                </a:cubicBezTo>
                <a:cubicBezTo>
                  <a:pt x="1492737" y="157661"/>
                  <a:pt x="1536971" y="204281"/>
                  <a:pt x="1536971" y="204281"/>
                </a:cubicBezTo>
                <a:cubicBezTo>
                  <a:pt x="1553179" y="252908"/>
                  <a:pt x="1538404" y="218836"/>
                  <a:pt x="1575881" y="272374"/>
                </a:cubicBezTo>
                <a:cubicBezTo>
                  <a:pt x="1601656" y="309195"/>
                  <a:pt x="1643923" y="379327"/>
                  <a:pt x="1673158" y="408562"/>
                </a:cubicBezTo>
                <a:cubicBezTo>
                  <a:pt x="1682886" y="418290"/>
                  <a:pt x="1693534" y="427177"/>
                  <a:pt x="1702341" y="437745"/>
                </a:cubicBezTo>
                <a:cubicBezTo>
                  <a:pt x="1709825" y="446726"/>
                  <a:pt x="1714029" y="458190"/>
                  <a:pt x="1721796" y="466928"/>
                </a:cubicBezTo>
                <a:cubicBezTo>
                  <a:pt x="1740075" y="487492"/>
                  <a:pt x="1760707" y="505838"/>
                  <a:pt x="1780162" y="525293"/>
                </a:cubicBezTo>
                <a:cubicBezTo>
                  <a:pt x="1803206" y="548337"/>
                  <a:pt x="1827531" y="570124"/>
                  <a:pt x="1838528" y="603115"/>
                </a:cubicBezTo>
                <a:cubicBezTo>
                  <a:pt x="1862211" y="674164"/>
                  <a:pt x="1853009" y="641586"/>
                  <a:pt x="1867711" y="700391"/>
                </a:cubicBezTo>
                <a:cubicBezTo>
                  <a:pt x="1858902" y="779668"/>
                  <a:pt x="1860729" y="777701"/>
                  <a:pt x="1848256" y="846306"/>
                </a:cubicBezTo>
                <a:cubicBezTo>
                  <a:pt x="1845298" y="862573"/>
                  <a:pt x="1842878" y="878993"/>
                  <a:pt x="1838528" y="894945"/>
                </a:cubicBezTo>
                <a:cubicBezTo>
                  <a:pt x="1789772" y="1073717"/>
                  <a:pt x="1844626" y="835277"/>
                  <a:pt x="1809345" y="1011676"/>
                </a:cubicBezTo>
                <a:cubicBezTo>
                  <a:pt x="1797196" y="1072419"/>
                  <a:pt x="1803794" y="1028789"/>
                  <a:pt x="1789890" y="1079770"/>
                </a:cubicBezTo>
                <a:cubicBezTo>
                  <a:pt x="1782855" y="1105567"/>
                  <a:pt x="1774830" y="1131216"/>
                  <a:pt x="1770434" y="1157591"/>
                </a:cubicBezTo>
                <a:cubicBezTo>
                  <a:pt x="1764543" y="1192937"/>
                  <a:pt x="1749030" y="1289897"/>
                  <a:pt x="1741251" y="1313234"/>
                </a:cubicBezTo>
                <a:lnTo>
                  <a:pt x="1731524" y="1342417"/>
                </a:lnTo>
                <a:cubicBezTo>
                  <a:pt x="1728110" y="1373144"/>
                  <a:pt x="1725371" y="1433402"/>
                  <a:pt x="1712068" y="1468876"/>
                </a:cubicBezTo>
                <a:cubicBezTo>
                  <a:pt x="1706976" y="1482454"/>
                  <a:pt x="1699098" y="1494817"/>
                  <a:pt x="1692613" y="1507787"/>
                </a:cubicBezTo>
                <a:cubicBezTo>
                  <a:pt x="1689634" y="1519702"/>
                  <a:pt x="1674342" y="1589330"/>
                  <a:pt x="1663430" y="1614791"/>
                </a:cubicBezTo>
                <a:cubicBezTo>
                  <a:pt x="1657718" y="1628120"/>
                  <a:pt x="1649361" y="1640238"/>
                  <a:pt x="1643975" y="1653702"/>
                </a:cubicBezTo>
                <a:cubicBezTo>
                  <a:pt x="1636359" y="1672743"/>
                  <a:pt x="1632136" y="1693027"/>
                  <a:pt x="1624520" y="1712068"/>
                </a:cubicBezTo>
                <a:cubicBezTo>
                  <a:pt x="1619134" y="1725532"/>
                  <a:pt x="1610954" y="1737728"/>
                  <a:pt x="1605064" y="1750979"/>
                </a:cubicBezTo>
                <a:cubicBezTo>
                  <a:pt x="1597972" y="1766936"/>
                  <a:pt x="1592701" y="1783660"/>
                  <a:pt x="1585609" y="1799617"/>
                </a:cubicBezTo>
                <a:cubicBezTo>
                  <a:pt x="1548139" y="1883927"/>
                  <a:pt x="1586080" y="1788950"/>
                  <a:pt x="1536971" y="1887166"/>
                </a:cubicBezTo>
                <a:cubicBezTo>
                  <a:pt x="1532385" y="1896337"/>
                  <a:pt x="1530060" y="1906490"/>
                  <a:pt x="1527243" y="1916349"/>
                </a:cubicBezTo>
                <a:cubicBezTo>
                  <a:pt x="1523570" y="1929204"/>
                  <a:pt x="1524601" y="1943922"/>
                  <a:pt x="1517515" y="1955259"/>
                </a:cubicBezTo>
                <a:cubicBezTo>
                  <a:pt x="1507793" y="1970813"/>
                  <a:pt x="1493279" y="1983164"/>
                  <a:pt x="1478605" y="1994170"/>
                </a:cubicBezTo>
                <a:cubicBezTo>
                  <a:pt x="1467004" y="2002871"/>
                  <a:pt x="1451991" y="2005939"/>
                  <a:pt x="1439694" y="2013625"/>
                </a:cubicBezTo>
                <a:cubicBezTo>
                  <a:pt x="1307905" y="2095992"/>
                  <a:pt x="1474504" y="2000521"/>
                  <a:pt x="1371600" y="2062264"/>
                </a:cubicBezTo>
                <a:cubicBezTo>
                  <a:pt x="1349183" y="2075714"/>
                  <a:pt x="1324649" y="2085798"/>
                  <a:pt x="1303507" y="2101174"/>
                </a:cubicBezTo>
                <a:cubicBezTo>
                  <a:pt x="1160380" y="2205266"/>
                  <a:pt x="1369082" y="2082977"/>
                  <a:pt x="1215958" y="2159540"/>
                </a:cubicBezTo>
                <a:cubicBezTo>
                  <a:pt x="1123461" y="2205789"/>
                  <a:pt x="1278994" y="2148256"/>
                  <a:pt x="1128409" y="2198451"/>
                </a:cubicBezTo>
                <a:lnTo>
                  <a:pt x="1099226" y="2208179"/>
                </a:lnTo>
                <a:cubicBezTo>
                  <a:pt x="1066800" y="2204936"/>
                  <a:pt x="1033702" y="2205779"/>
                  <a:pt x="1001949" y="2198451"/>
                </a:cubicBezTo>
                <a:cubicBezTo>
                  <a:pt x="990557" y="2195822"/>
                  <a:pt x="981564" y="2186695"/>
                  <a:pt x="972766" y="2178996"/>
                </a:cubicBezTo>
                <a:cubicBezTo>
                  <a:pt x="849664" y="2071281"/>
                  <a:pt x="970600" y="2175342"/>
                  <a:pt x="904673" y="2101174"/>
                </a:cubicBezTo>
                <a:cubicBezTo>
                  <a:pt x="886394" y="2080610"/>
                  <a:pt x="865762" y="2062263"/>
                  <a:pt x="846307" y="2042808"/>
                </a:cubicBezTo>
                <a:cubicBezTo>
                  <a:pt x="836579" y="2033080"/>
                  <a:pt x="824755" y="2025071"/>
                  <a:pt x="817124" y="2013625"/>
                </a:cubicBezTo>
                <a:cubicBezTo>
                  <a:pt x="810639" y="2003897"/>
                  <a:pt x="806545" y="1992051"/>
                  <a:pt x="797668" y="1984442"/>
                </a:cubicBezTo>
                <a:cubicBezTo>
                  <a:pt x="783313" y="1972137"/>
                  <a:pt x="764156" y="1966603"/>
                  <a:pt x="749030" y="1955259"/>
                </a:cubicBezTo>
                <a:cubicBezTo>
                  <a:pt x="738024" y="1947005"/>
                  <a:pt x="730415" y="1934883"/>
                  <a:pt x="719847" y="1926076"/>
                </a:cubicBezTo>
                <a:cubicBezTo>
                  <a:pt x="710866" y="1918592"/>
                  <a:pt x="699645" y="1914105"/>
                  <a:pt x="690664" y="1906621"/>
                </a:cubicBezTo>
                <a:cubicBezTo>
                  <a:pt x="680096" y="1897814"/>
                  <a:pt x="671834" y="1886497"/>
                  <a:pt x="661481" y="1877438"/>
                </a:cubicBezTo>
                <a:cubicBezTo>
                  <a:pt x="636916" y="1855944"/>
                  <a:pt x="581167" y="1818159"/>
                  <a:pt x="564205" y="1789889"/>
                </a:cubicBezTo>
                <a:cubicBezTo>
                  <a:pt x="529007" y="1731226"/>
                  <a:pt x="545510" y="1756982"/>
                  <a:pt x="515566" y="1712068"/>
                </a:cubicBezTo>
                <a:cubicBezTo>
                  <a:pt x="503597" y="1676160"/>
                  <a:pt x="504224" y="1671004"/>
                  <a:pt x="476656" y="1634247"/>
                </a:cubicBezTo>
                <a:cubicBezTo>
                  <a:pt x="468402" y="1623241"/>
                  <a:pt x="454859" y="1616670"/>
                  <a:pt x="447473" y="1605064"/>
                </a:cubicBezTo>
                <a:cubicBezTo>
                  <a:pt x="447383" y="1604922"/>
                  <a:pt x="406893" y="1515845"/>
                  <a:pt x="389107" y="1498059"/>
                </a:cubicBezTo>
                <a:cubicBezTo>
                  <a:pt x="367521" y="1476473"/>
                  <a:pt x="326255" y="1455129"/>
                  <a:pt x="301558" y="1439693"/>
                </a:cubicBezTo>
                <a:cubicBezTo>
                  <a:pt x="246564" y="1405322"/>
                  <a:pt x="299881" y="1433991"/>
                  <a:pt x="233464" y="1400783"/>
                </a:cubicBezTo>
                <a:cubicBezTo>
                  <a:pt x="220494" y="1387813"/>
                  <a:pt x="205215" y="1376798"/>
                  <a:pt x="194554" y="1361872"/>
                </a:cubicBezTo>
                <a:cubicBezTo>
                  <a:pt x="188594" y="1353528"/>
                  <a:pt x="188865" y="1342114"/>
                  <a:pt x="184826" y="1332689"/>
                </a:cubicBezTo>
                <a:cubicBezTo>
                  <a:pt x="179114" y="1319361"/>
                  <a:pt x="172832" y="1306213"/>
                  <a:pt x="165371" y="1293779"/>
                </a:cubicBezTo>
                <a:cubicBezTo>
                  <a:pt x="153341" y="1273729"/>
                  <a:pt x="133854" y="1257595"/>
                  <a:pt x="126460" y="1235413"/>
                </a:cubicBezTo>
                <a:cubicBezTo>
                  <a:pt x="123217" y="1225685"/>
                  <a:pt x="120771" y="1215655"/>
                  <a:pt x="116732" y="1206230"/>
                </a:cubicBezTo>
                <a:cubicBezTo>
                  <a:pt x="101921" y="1171671"/>
                  <a:pt x="97361" y="1167446"/>
                  <a:pt x="77822" y="1138136"/>
                </a:cubicBezTo>
                <a:cubicBezTo>
                  <a:pt x="74579" y="1125166"/>
                  <a:pt x="71767" y="1112080"/>
                  <a:pt x="68094" y="1099225"/>
                </a:cubicBezTo>
                <a:cubicBezTo>
                  <a:pt x="60470" y="1072542"/>
                  <a:pt x="49188" y="1047096"/>
                  <a:pt x="38911" y="1021404"/>
                </a:cubicBezTo>
                <a:cubicBezTo>
                  <a:pt x="35668" y="998706"/>
                  <a:pt x="31583" y="976113"/>
                  <a:pt x="29183" y="953311"/>
                </a:cubicBezTo>
                <a:cubicBezTo>
                  <a:pt x="25096" y="914480"/>
                  <a:pt x="24299" y="875323"/>
                  <a:pt x="19456" y="836579"/>
                </a:cubicBezTo>
                <a:cubicBezTo>
                  <a:pt x="17798" y="823313"/>
                  <a:pt x="12628" y="810719"/>
                  <a:pt x="9728" y="797668"/>
                </a:cubicBezTo>
                <a:cubicBezTo>
                  <a:pt x="6141" y="781528"/>
                  <a:pt x="3243" y="765243"/>
                  <a:pt x="0" y="749030"/>
                </a:cubicBezTo>
                <a:cubicBezTo>
                  <a:pt x="3243" y="693906"/>
                  <a:pt x="-2002" y="637618"/>
                  <a:pt x="9728" y="583659"/>
                </a:cubicBezTo>
                <a:cubicBezTo>
                  <a:pt x="14695" y="560810"/>
                  <a:pt x="35669" y="544748"/>
                  <a:pt x="48639" y="525293"/>
                </a:cubicBezTo>
                <a:cubicBezTo>
                  <a:pt x="108514" y="435481"/>
                  <a:pt x="32109" y="545955"/>
                  <a:pt x="87549" y="476655"/>
                </a:cubicBezTo>
                <a:cubicBezTo>
                  <a:pt x="94852" y="467526"/>
                  <a:pt x="100520" y="457200"/>
                  <a:pt x="107005" y="447472"/>
                </a:cubicBezTo>
                <a:cubicBezTo>
                  <a:pt x="128753" y="382228"/>
                  <a:pt x="147537" y="382621"/>
                  <a:pt x="155643" y="369651"/>
                </a:cubicBezTo>
                <a:close/>
              </a:path>
            </a:pathLst>
          </a:custGeom>
          <a:solidFill>
            <a:schemeClr val="accent2">
              <a:lumMod val="75000"/>
              <a:alpha val="17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34974C-E0B3-3141-9477-1E027C17A1F4}"/>
              </a:ext>
            </a:extLst>
          </p:cNvPr>
          <p:cNvSpPr/>
          <p:nvPr/>
        </p:nvSpPr>
        <p:spPr>
          <a:xfrm>
            <a:off x="4539014" y="3907459"/>
            <a:ext cx="2433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2">
                    <a:lumMod val="75000"/>
                  </a:schemeClr>
                </a:solidFill>
              </a:rPr>
              <a:t>Африканская</a:t>
            </a:r>
          </a:p>
          <a:p>
            <a:r>
              <a:rPr lang="ru-RU" sz="1200" b="1" dirty="0">
                <a:solidFill>
                  <a:schemeClr val="bg2">
                    <a:lumMod val="75000"/>
                  </a:schemeClr>
                </a:solidFill>
              </a:rPr>
              <a:t>цивилизация</a:t>
            </a:r>
            <a:endParaRPr lang="ru-RU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94A9CF-09BB-9E4B-849C-66BD087DD360}"/>
              </a:ext>
            </a:extLst>
          </p:cNvPr>
          <p:cNvSpPr/>
          <p:nvPr/>
        </p:nvSpPr>
        <p:spPr>
          <a:xfrm>
            <a:off x="5771569" y="2224836"/>
            <a:ext cx="2433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Русская  цивилизация</a:t>
            </a:r>
            <a:endParaRPr lang="ru-RU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0326F1-52BE-EB4D-A240-40ED49FEFB74}"/>
              </a:ext>
            </a:extLst>
          </p:cNvPr>
          <p:cNvSpPr/>
          <p:nvPr/>
        </p:nvSpPr>
        <p:spPr>
          <a:xfrm>
            <a:off x="6713582" y="2968517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</a:rPr>
              <a:t>Китайская</a:t>
            </a:r>
          </a:p>
          <a:p>
            <a:r>
              <a:rPr lang="ru-RU" sz="1200" b="1" dirty="0">
                <a:solidFill>
                  <a:srgbClr val="FFC000"/>
                </a:solidFill>
              </a:rPr>
              <a:t>  цивилизация</a:t>
            </a:r>
            <a:endParaRPr lang="ru-RU" sz="1200" dirty="0">
              <a:solidFill>
                <a:srgbClr val="FFC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D760DE-5E38-E74B-A3FF-74E7C4B47281}"/>
              </a:ext>
            </a:extLst>
          </p:cNvPr>
          <p:cNvSpPr/>
          <p:nvPr/>
        </p:nvSpPr>
        <p:spPr>
          <a:xfrm>
            <a:off x="6299086" y="3373672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Индийская</a:t>
            </a:r>
          </a:p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  Цивилизация</a:t>
            </a: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0323E7-BA2F-C64E-9175-F8B3E9A8AFE5}"/>
              </a:ext>
            </a:extLst>
          </p:cNvPr>
          <p:cNvSpPr/>
          <p:nvPr/>
        </p:nvSpPr>
        <p:spPr>
          <a:xfrm rot="687733">
            <a:off x="5378740" y="3751443"/>
            <a:ext cx="23196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4">
                    <a:lumMod val="50000"/>
                  </a:schemeClr>
                </a:solidFill>
              </a:rPr>
              <a:t>Исламская цивилизация</a:t>
            </a:r>
            <a:endParaRPr lang="ru-RU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F6CB0113-7E7C-DD4E-9DBF-FD59176C82CF}"/>
              </a:ext>
            </a:extLst>
          </p:cNvPr>
          <p:cNvSpPr/>
          <p:nvPr/>
        </p:nvSpPr>
        <p:spPr>
          <a:xfrm>
            <a:off x="4344604" y="2011435"/>
            <a:ext cx="1083430" cy="1159782"/>
          </a:xfrm>
          <a:custGeom>
            <a:avLst/>
            <a:gdLst>
              <a:gd name="connsiteX0" fmla="*/ 986153 w 1083430"/>
              <a:gd name="connsiteY0" fmla="*/ 21646 h 1159782"/>
              <a:gd name="connsiteX1" fmla="*/ 986153 w 1083430"/>
              <a:gd name="connsiteY1" fmla="*/ 21646 h 1159782"/>
              <a:gd name="connsiteX2" fmla="*/ 995881 w 1083430"/>
              <a:gd name="connsiteY2" fmla="*/ 177288 h 1159782"/>
              <a:gd name="connsiteX3" fmla="*/ 1015336 w 1083430"/>
              <a:gd name="connsiteY3" fmla="*/ 235654 h 1159782"/>
              <a:gd name="connsiteX4" fmla="*/ 1025064 w 1083430"/>
              <a:gd name="connsiteY4" fmla="*/ 284293 h 1159782"/>
              <a:gd name="connsiteX5" fmla="*/ 1015336 w 1083430"/>
              <a:gd name="connsiteY5" fmla="*/ 449663 h 1159782"/>
              <a:gd name="connsiteX6" fmla="*/ 1025064 w 1083430"/>
              <a:gd name="connsiteY6" fmla="*/ 488574 h 1159782"/>
              <a:gd name="connsiteX7" fmla="*/ 1044519 w 1083430"/>
              <a:gd name="connsiteY7" fmla="*/ 566395 h 1159782"/>
              <a:gd name="connsiteX8" fmla="*/ 1034792 w 1083430"/>
              <a:gd name="connsiteY8" fmla="*/ 663671 h 1159782"/>
              <a:gd name="connsiteX9" fmla="*/ 1063975 w 1083430"/>
              <a:gd name="connsiteY9" fmla="*/ 780403 h 1159782"/>
              <a:gd name="connsiteX10" fmla="*/ 1083430 w 1083430"/>
              <a:gd name="connsiteY10" fmla="*/ 867952 h 1159782"/>
              <a:gd name="connsiteX11" fmla="*/ 1063975 w 1083430"/>
              <a:gd name="connsiteY11" fmla="*/ 974956 h 1159782"/>
              <a:gd name="connsiteX12" fmla="*/ 1044519 w 1083430"/>
              <a:gd name="connsiteY12" fmla="*/ 994412 h 1159782"/>
              <a:gd name="connsiteX13" fmla="*/ 1015336 w 1083430"/>
              <a:gd name="connsiteY13" fmla="*/ 1043050 h 1159782"/>
              <a:gd name="connsiteX14" fmla="*/ 986153 w 1083430"/>
              <a:gd name="connsiteY14" fmla="*/ 1091688 h 1159782"/>
              <a:gd name="connsiteX15" fmla="*/ 976426 w 1083430"/>
              <a:gd name="connsiteY15" fmla="*/ 1120871 h 1159782"/>
              <a:gd name="connsiteX16" fmla="*/ 927787 w 1083430"/>
              <a:gd name="connsiteY16" fmla="*/ 1159782 h 1159782"/>
              <a:gd name="connsiteX17" fmla="*/ 811056 w 1083430"/>
              <a:gd name="connsiteY17" fmla="*/ 1150054 h 1159782"/>
              <a:gd name="connsiteX18" fmla="*/ 713779 w 1083430"/>
              <a:gd name="connsiteY18" fmla="*/ 1140327 h 1159782"/>
              <a:gd name="connsiteX19" fmla="*/ 587319 w 1083430"/>
              <a:gd name="connsiteY19" fmla="*/ 1130599 h 1159782"/>
              <a:gd name="connsiteX20" fmla="*/ 470587 w 1083430"/>
              <a:gd name="connsiteY20" fmla="*/ 1140327 h 1159782"/>
              <a:gd name="connsiteX21" fmla="*/ 353856 w 1083430"/>
              <a:gd name="connsiteY21" fmla="*/ 1159782 h 1159782"/>
              <a:gd name="connsiteX22" fmla="*/ 120392 w 1083430"/>
              <a:gd name="connsiteY22" fmla="*/ 1150054 h 1159782"/>
              <a:gd name="connsiteX23" fmla="*/ 42570 w 1083430"/>
              <a:gd name="connsiteY23" fmla="*/ 1130599 h 1159782"/>
              <a:gd name="connsiteX24" fmla="*/ 13387 w 1083430"/>
              <a:gd name="connsiteY24" fmla="*/ 1043050 h 1159782"/>
              <a:gd name="connsiteX25" fmla="*/ 3660 w 1083430"/>
              <a:gd name="connsiteY25" fmla="*/ 1013867 h 1159782"/>
              <a:gd name="connsiteX26" fmla="*/ 32843 w 1083430"/>
              <a:gd name="connsiteY26" fmla="*/ 585850 h 1159782"/>
              <a:gd name="connsiteX27" fmla="*/ 42570 w 1083430"/>
              <a:gd name="connsiteY27" fmla="*/ 556667 h 1159782"/>
              <a:gd name="connsiteX28" fmla="*/ 52298 w 1083430"/>
              <a:gd name="connsiteY28" fmla="*/ 527484 h 1159782"/>
              <a:gd name="connsiteX29" fmla="*/ 62026 w 1083430"/>
              <a:gd name="connsiteY29" fmla="*/ 488574 h 1159782"/>
              <a:gd name="connsiteX30" fmla="*/ 71753 w 1083430"/>
              <a:gd name="connsiteY30" fmla="*/ 459391 h 1159782"/>
              <a:gd name="connsiteX31" fmla="*/ 100936 w 1083430"/>
              <a:gd name="connsiteY31" fmla="*/ 449663 h 1159782"/>
              <a:gd name="connsiteX32" fmla="*/ 198213 w 1083430"/>
              <a:gd name="connsiteY32" fmla="*/ 410752 h 1159782"/>
              <a:gd name="connsiteX33" fmla="*/ 227396 w 1083430"/>
              <a:gd name="connsiteY33" fmla="*/ 401025 h 1159782"/>
              <a:gd name="connsiteX34" fmla="*/ 334400 w 1083430"/>
              <a:gd name="connsiteY34" fmla="*/ 362114 h 1159782"/>
              <a:gd name="connsiteX35" fmla="*/ 412222 w 1083430"/>
              <a:gd name="connsiteY35" fmla="*/ 342659 h 1159782"/>
              <a:gd name="connsiteX36" fmla="*/ 509498 w 1083430"/>
              <a:gd name="connsiteY36" fmla="*/ 332931 h 1159782"/>
              <a:gd name="connsiteX37" fmla="*/ 577592 w 1083430"/>
              <a:gd name="connsiteY37" fmla="*/ 323203 h 1159782"/>
              <a:gd name="connsiteX38" fmla="*/ 606775 w 1083430"/>
              <a:gd name="connsiteY38" fmla="*/ 303748 h 1159782"/>
              <a:gd name="connsiteX39" fmla="*/ 645685 w 1083430"/>
              <a:gd name="connsiteY39" fmla="*/ 284293 h 1159782"/>
              <a:gd name="connsiteX40" fmla="*/ 704051 w 1083430"/>
              <a:gd name="connsiteY40" fmla="*/ 235654 h 1159782"/>
              <a:gd name="connsiteX41" fmla="*/ 733234 w 1083430"/>
              <a:gd name="connsiteY41" fmla="*/ 216199 h 1159782"/>
              <a:gd name="connsiteX42" fmla="*/ 781873 w 1083430"/>
              <a:gd name="connsiteY42" fmla="*/ 167561 h 1159782"/>
              <a:gd name="connsiteX43" fmla="*/ 879149 w 1083430"/>
              <a:gd name="connsiteY43" fmla="*/ 99467 h 1159782"/>
              <a:gd name="connsiteX44" fmla="*/ 898605 w 1083430"/>
              <a:gd name="connsiteY44" fmla="*/ 70284 h 1159782"/>
              <a:gd name="connsiteX45" fmla="*/ 927787 w 1083430"/>
              <a:gd name="connsiteY45" fmla="*/ 41101 h 1159782"/>
              <a:gd name="connsiteX46" fmla="*/ 947243 w 1083430"/>
              <a:gd name="connsiteY46" fmla="*/ 31374 h 1159782"/>
              <a:gd name="connsiteX47" fmla="*/ 986153 w 1083430"/>
              <a:gd name="connsiteY47" fmla="*/ 21646 h 115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83430" h="1159782">
                <a:moveTo>
                  <a:pt x="986153" y="21646"/>
                </a:moveTo>
                <a:lnTo>
                  <a:pt x="986153" y="21646"/>
                </a:lnTo>
                <a:cubicBezTo>
                  <a:pt x="989396" y="73527"/>
                  <a:pt x="988858" y="125783"/>
                  <a:pt x="995881" y="177288"/>
                </a:cubicBezTo>
                <a:cubicBezTo>
                  <a:pt x="998652" y="197608"/>
                  <a:pt x="1011314" y="215545"/>
                  <a:pt x="1015336" y="235654"/>
                </a:cubicBezTo>
                <a:lnTo>
                  <a:pt x="1025064" y="284293"/>
                </a:lnTo>
                <a:cubicBezTo>
                  <a:pt x="1021821" y="339416"/>
                  <a:pt x="1015336" y="394444"/>
                  <a:pt x="1015336" y="449663"/>
                </a:cubicBezTo>
                <a:cubicBezTo>
                  <a:pt x="1015336" y="463033"/>
                  <a:pt x="1022164" y="475523"/>
                  <a:pt x="1025064" y="488574"/>
                </a:cubicBezTo>
                <a:cubicBezTo>
                  <a:pt x="1040717" y="559008"/>
                  <a:pt x="1027137" y="514245"/>
                  <a:pt x="1044519" y="566395"/>
                </a:cubicBezTo>
                <a:cubicBezTo>
                  <a:pt x="1041277" y="598820"/>
                  <a:pt x="1034792" y="631084"/>
                  <a:pt x="1034792" y="663671"/>
                </a:cubicBezTo>
                <a:cubicBezTo>
                  <a:pt x="1034792" y="726204"/>
                  <a:pt x="1051901" y="720026"/>
                  <a:pt x="1063975" y="780403"/>
                </a:cubicBezTo>
                <a:cubicBezTo>
                  <a:pt x="1076324" y="842152"/>
                  <a:pt x="1069692" y="813002"/>
                  <a:pt x="1083430" y="867952"/>
                </a:cubicBezTo>
                <a:cubicBezTo>
                  <a:pt x="1082090" y="878674"/>
                  <a:pt x="1078180" y="951281"/>
                  <a:pt x="1063975" y="974956"/>
                </a:cubicBezTo>
                <a:cubicBezTo>
                  <a:pt x="1059256" y="982821"/>
                  <a:pt x="1051004" y="987927"/>
                  <a:pt x="1044519" y="994412"/>
                </a:cubicBezTo>
                <a:cubicBezTo>
                  <a:pt x="1016964" y="1077082"/>
                  <a:pt x="1055395" y="976286"/>
                  <a:pt x="1015336" y="1043050"/>
                </a:cubicBezTo>
                <a:cubicBezTo>
                  <a:pt x="977452" y="1106189"/>
                  <a:pt x="1035450" y="1042393"/>
                  <a:pt x="986153" y="1091688"/>
                </a:cubicBezTo>
                <a:cubicBezTo>
                  <a:pt x="982911" y="1101416"/>
                  <a:pt x="981701" y="1112078"/>
                  <a:pt x="976426" y="1120871"/>
                </a:cubicBezTo>
                <a:cubicBezTo>
                  <a:pt x="967185" y="1136273"/>
                  <a:pt x="941042" y="1150945"/>
                  <a:pt x="927787" y="1159782"/>
                </a:cubicBezTo>
                <a:lnTo>
                  <a:pt x="811056" y="1150054"/>
                </a:lnTo>
                <a:lnTo>
                  <a:pt x="713779" y="1140327"/>
                </a:lnTo>
                <a:cubicBezTo>
                  <a:pt x="671660" y="1136665"/>
                  <a:pt x="629472" y="1133842"/>
                  <a:pt x="587319" y="1130599"/>
                </a:cubicBezTo>
                <a:cubicBezTo>
                  <a:pt x="548408" y="1133842"/>
                  <a:pt x="509418" y="1136240"/>
                  <a:pt x="470587" y="1140327"/>
                </a:cubicBezTo>
                <a:cubicBezTo>
                  <a:pt x="419633" y="1145691"/>
                  <a:pt x="400815" y="1150390"/>
                  <a:pt x="353856" y="1159782"/>
                </a:cubicBezTo>
                <a:cubicBezTo>
                  <a:pt x="276035" y="1156539"/>
                  <a:pt x="197941" y="1157324"/>
                  <a:pt x="120392" y="1150054"/>
                </a:cubicBezTo>
                <a:cubicBezTo>
                  <a:pt x="93770" y="1147558"/>
                  <a:pt x="42570" y="1130599"/>
                  <a:pt x="42570" y="1130599"/>
                </a:cubicBezTo>
                <a:lnTo>
                  <a:pt x="13387" y="1043050"/>
                </a:lnTo>
                <a:lnTo>
                  <a:pt x="3660" y="1013867"/>
                </a:lnTo>
                <a:cubicBezTo>
                  <a:pt x="13927" y="623676"/>
                  <a:pt x="-25592" y="761156"/>
                  <a:pt x="32843" y="585850"/>
                </a:cubicBezTo>
                <a:lnTo>
                  <a:pt x="42570" y="556667"/>
                </a:lnTo>
                <a:cubicBezTo>
                  <a:pt x="45813" y="546939"/>
                  <a:pt x="49811" y="537432"/>
                  <a:pt x="52298" y="527484"/>
                </a:cubicBezTo>
                <a:cubicBezTo>
                  <a:pt x="55541" y="514514"/>
                  <a:pt x="58353" y="501429"/>
                  <a:pt x="62026" y="488574"/>
                </a:cubicBezTo>
                <a:cubicBezTo>
                  <a:pt x="64843" y="478715"/>
                  <a:pt x="64503" y="466642"/>
                  <a:pt x="71753" y="459391"/>
                </a:cubicBezTo>
                <a:cubicBezTo>
                  <a:pt x="79004" y="452140"/>
                  <a:pt x="91511" y="453702"/>
                  <a:pt x="100936" y="449663"/>
                </a:cubicBezTo>
                <a:cubicBezTo>
                  <a:pt x="201119" y="406728"/>
                  <a:pt x="65380" y="455030"/>
                  <a:pt x="198213" y="410752"/>
                </a:cubicBezTo>
                <a:lnTo>
                  <a:pt x="227396" y="401025"/>
                </a:lnTo>
                <a:cubicBezTo>
                  <a:pt x="288575" y="360238"/>
                  <a:pt x="222943" y="399268"/>
                  <a:pt x="334400" y="362114"/>
                </a:cubicBezTo>
                <a:cubicBezTo>
                  <a:pt x="367139" y="351201"/>
                  <a:pt x="373087" y="347877"/>
                  <a:pt x="412222" y="342659"/>
                </a:cubicBezTo>
                <a:cubicBezTo>
                  <a:pt x="444523" y="338352"/>
                  <a:pt x="477134" y="336739"/>
                  <a:pt x="509498" y="332931"/>
                </a:cubicBezTo>
                <a:cubicBezTo>
                  <a:pt x="532269" y="330252"/>
                  <a:pt x="554894" y="326446"/>
                  <a:pt x="577592" y="323203"/>
                </a:cubicBezTo>
                <a:cubicBezTo>
                  <a:pt x="587320" y="316718"/>
                  <a:pt x="596624" y="309548"/>
                  <a:pt x="606775" y="303748"/>
                </a:cubicBezTo>
                <a:cubicBezTo>
                  <a:pt x="619365" y="296554"/>
                  <a:pt x="633388" y="291978"/>
                  <a:pt x="645685" y="284293"/>
                </a:cubicBezTo>
                <a:cubicBezTo>
                  <a:pt x="721375" y="236987"/>
                  <a:pt x="656477" y="273714"/>
                  <a:pt x="704051" y="235654"/>
                </a:cubicBezTo>
                <a:cubicBezTo>
                  <a:pt x="713180" y="228351"/>
                  <a:pt x="724435" y="223898"/>
                  <a:pt x="733234" y="216199"/>
                </a:cubicBezTo>
                <a:cubicBezTo>
                  <a:pt x="750490" y="201101"/>
                  <a:pt x="762795" y="180279"/>
                  <a:pt x="781873" y="167561"/>
                </a:cubicBezTo>
                <a:cubicBezTo>
                  <a:pt x="791409" y="161204"/>
                  <a:pt x="864744" y="113872"/>
                  <a:pt x="879149" y="99467"/>
                </a:cubicBezTo>
                <a:cubicBezTo>
                  <a:pt x="887416" y="91200"/>
                  <a:pt x="891120" y="79266"/>
                  <a:pt x="898605" y="70284"/>
                </a:cubicBezTo>
                <a:cubicBezTo>
                  <a:pt x="907412" y="59716"/>
                  <a:pt x="918060" y="50829"/>
                  <a:pt x="927787" y="41101"/>
                </a:cubicBezTo>
                <a:cubicBezTo>
                  <a:pt x="944964" y="-27605"/>
                  <a:pt x="929481" y="4731"/>
                  <a:pt x="947243" y="31374"/>
                </a:cubicBezTo>
                <a:cubicBezTo>
                  <a:pt x="949042" y="34072"/>
                  <a:pt x="979668" y="23267"/>
                  <a:pt x="986153" y="21646"/>
                </a:cubicBezTo>
                <a:close/>
              </a:path>
            </a:pathLst>
          </a:cu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8BFF720-CCD6-B648-B0BF-835AA698077A}"/>
              </a:ext>
            </a:extLst>
          </p:cNvPr>
          <p:cNvSpPr/>
          <p:nvPr/>
        </p:nvSpPr>
        <p:spPr>
          <a:xfrm>
            <a:off x="5428034" y="2093506"/>
            <a:ext cx="3358727" cy="1040859"/>
          </a:xfrm>
          <a:custGeom>
            <a:avLst/>
            <a:gdLst>
              <a:gd name="connsiteX0" fmla="*/ 87549 w 3358727"/>
              <a:gd name="connsiteY0" fmla="*/ 0 h 1040859"/>
              <a:gd name="connsiteX1" fmla="*/ 87549 w 3358727"/>
              <a:gd name="connsiteY1" fmla="*/ 0 h 1040859"/>
              <a:gd name="connsiteX2" fmla="*/ 1118681 w 3358727"/>
              <a:gd name="connsiteY2" fmla="*/ 19455 h 1040859"/>
              <a:gd name="connsiteX3" fmla="*/ 1624520 w 3358727"/>
              <a:gd name="connsiteY3" fmla="*/ 29183 h 1040859"/>
              <a:gd name="connsiteX4" fmla="*/ 1731524 w 3358727"/>
              <a:gd name="connsiteY4" fmla="*/ 38910 h 1040859"/>
              <a:gd name="connsiteX5" fmla="*/ 1809345 w 3358727"/>
              <a:gd name="connsiteY5" fmla="*/ 58366 h 1040859"/>
              <a:gd name="connsiteX6" fmla="*/ 1867711 w 3358727"/>
              <a:gd name="connsiteY6" fmla="*/ 68093 h 1040859"/>
              <a:gd name="connsiteX7" fmla="*/ 1896894 w 3358727"/>
              <a:gd name="connsiteY7" fmla="*/ 77821 h 1040859"/>
              <a:gd name="connsiteX8" fmla="*/ 2140086 w 3358727"/>
              <a:gd name="connsiteY8" fmla="*/ 77821 h 1040859"/>
              <a:gd name="connsiteX9" fmla="*/ 2509737 w 3358727"/>
              <a:gd name="connsiteY9" fmla="*/ 87549 h 1040859"/>
              <a:gd name="connsiteX10" fmla="*/ 2558375 w 3358727"/>
              <a:gd name="connsiteY10" fmla="*/ 97276 h 1040859"/>
              <a:gd name="connsiteX11" fmla="*/ 2821022 w 3358727"/>
              <a:gd name="connsiteY11" fmla="*/ 87549 h 1040859"/>
              <a:gd name="connsiteX12" fmla="*/ 2976664 w 3358727"/>
              <a:gd name="connsiteY12" fmla="*/ 97276 h 1040859"/>
              <a:gd name="connsiteX13" fmla="*/ 3073941 w 3358727"/>
              <a:gd name="connsiteY13" fmla="*/ 126459 h 1040859"/>
              <a:gd name="connsiteX14" fmla="*/ 3103124 w 3358727"/>
              <a:gd name="connsiteY14" fmla="*/ 136187 h 1040859"/>
              <a:gd name="connsiteX15" fmla="*/ 3132307 w 3358727"/>
              <a:gd name="connsiteY15" fmla="*/ 145915 h 1040859"/>
              <a:gd name="connsiteX16" fmla="*/ 3171217 w 3358727"/>
              <a:gd name="connsiteY16" fmla="*/ 155642 h 1040859"/>
              <a:gd name="connsiteX17" fmla="*/ 3190673 w 3358727"/>
              <a:gd name="connsiteY17" fmla="*/ 175098 h 1040859"/>
              <a:gd name="connsiteX18" fmla="*/ 3229583 w 3358727"/>
              <a:gd name="connsiteY18" fmla="*/ 204281 h 1040859"/>
              <a:gd name="connsiteX19" fmla="*/ 3249039 w 3358727"/>
              <a:gd name="connsiteY19" fmla="*/ 233464 h 1040859"/>
              <a:gd name="connsiteX20" fmla="*/ 3278222 w 3358727"/>
              <a:gd name="connsiteY20" fmla="*/ 282102 h 1040859"/>
              <a:gd name="connsiteX21" fmla="*/ 3297677 w 3358727"/>
              <a:gd name="connsiteY21" fmla="*/ 321013 h 1040859"/>
              <a:gd name="connsiteX22" fmla="*/ 3317132 w 3358727"/>
              <a:gd name="connsiteY22" fmla="*/ 350196 h 1040859"/>
              <a:gd name="connsiteX23" fmla="*/ 3346315 w 3358727"/>
              <a:gd name="connsiteY23" fmla="*/ 408562 h 1040859"/>
              <a:gd name="connsiteX24" fmla="*/ 3346315 w 3358727"/>
              <a:gd name="connsiteY24" fmla="*/ 515566 h 1040859"/>
              <a:gd name="connsiteX25" fmla="*/ 3287949 w 3358727"/>
              <a:gd name="connsiteY25" fmla="*/ 554476 h 1040859"/>
              <a:gd name="connsiteX26" fmla="*/ 3268494 w 3358727"/>
              <a:gd name="connsiteY26" fmla="*/ 573932 h 1040859"/>
              <a:gd name="connsiteX27" fmla="*/ 3229583 w 3358727"/>
              <a:gd name="connsiteY27" fmla="*/ 661481 h 1040859"/>
              <a:gd name="connsiteX28" fmla="*/ 3210128 w 3358727"/>
              <a:gd name="connsiteY28" fmla="*/ 700391 h 1040859"/>
              <a:gd name="connsiteX29" fmla="*/ 3200400 w 3358727"/>
              <a:gd name="connsiteY29" fmla="*/ 729574 h 1040859"/>
              <a:gd name="connsiteX30" fmla="*/ 3180945 w 3358727"/>
              <a:gd name="connsiteY30" fmla="*/ 758757 h 1040859"/>
              <a:gd name="connsiteX31" fmla="*/ 3171217 w 3358727"/>
              <a:gd name="connsiteY31" fmla="*/ 787940 h 1040859"/>
              <a:gd name="connsiteX32" fmla="*/ 3132307 w 3358727"/>
              <a:gd name="connsiteY32" fmla="*/ 846306 h 1040859"/>
              <a:gd name="connsiteX33" fmla="*/ 3044758 w 3358727"/>
              <a:gd name="connsiteY33" fmla="*/ 817123 h 1040859"/>
              <a:gd name="connsiteX34" fmla="*/ 3015575 w 3358727"/>
              <a:gd name="connsiteY34" fmla="*/ 807396 h 1040859"/>
              <a:gd name="connsiteX35" fmla="*/ 2986392 w 3358727"/>
              <a:gd name="connsiteY35" fmla="*/ 797668 h 1040859"/>
              <a:gd name="connsiteX36" fmla="*/ 2782111 w 3358727"/>
              <a:gd name="connsiteY36" fmla="*/ 826851 h 1040859"/>
              <a:gd name="connsiteX37" fmla="*/ 2733473 w 3358727"/>
              <a:gd name="connsiteY37" fmla="*/ 865762 h 1040859"/>
              <a:gd name="connsiteX38" fmla="*/ 2704290 w 3358727"/>
              <a:gd name="connsiteY38" fmla="*/ 1031132 h 1040859"/>
              <a:gd name="connsiteX39" fmla="*/ 2558375 w 3358727"/>
              <a:gd name="connsiteY39" fmla="*/ 1021404 h 1040859"/>
              <a:gd name="connsiteX40" fmla="*/ 2548647 w 3358727"/>
              <a:gd name="connsiteY40" fmla="*/ 836579 h 1040859"/>
              <a:gd name="connsiteX41" fmla="*/ 2538920 w 3358727"/>
              <a:gd name="connsiteY41" fmla="*/ 778213 h 1040859"/>
              <a:gd name="connsiteX42" fmla="*/ 2529192 w 3358727"/>
              <a:gd name="connsiteY42" fmla="*/ 749030 h 1040859"/>
              <a:gd name="connsiteX43" fmla="*/ 2500009 w 3358727"/>
              <a:gd name="connsiteY43" fmla="*/ 739302 h 1040859"/>
              <a:gd name="connsiteX44" fmla="*/ 2383277 w 3358727"/>
              <a:gd name="connsiteY44" fmla="*/ 719847 h 1040859"/>
              <a:gd name="connsiteX45" fmla="*/ 2324911 w 3358727"/>
              <a:gd name="connsiteY45" fmla="*/ 700391 h 1040859"/>
              <a:gd name="connsiteX46" fmla="*/ 2295728 w 3358727"/>
              <a:gd name="connsiteY46" fmla="*/ 690664 h 1040859"/>
              <a:gd name="connsiteX47" fmla="*/ 2198451 w 3358727"/>
              <a:gd name="connsiteY47" fmla="*/ 632298 h 1040859"/>
              <a:gd name="connsiteX48" fmla="*/ 2169269 w 3358727"/>
              <a:gd name="connsiteY48" fmla="*/ 622570 h 1040859"/>
              <a:gd name="connsiteX49" fmla="*/ 2062264 w 3358727"/>
              <a:gd name="connsiteY49" fmla="*/ 661481 h 1040859"/>
              <a:gd name="connsiteX50" fmla="*/ 2023354 w 3358727"/>
              <a:gd name="connsiteY50" fmla="*/ 719847 h 1040859"/>
              <a:gd name="connsiteX51" fmla="*/ 2062264 w 3358727"/>
              <a:gd name="connsiteY51" fmla="*/ 778213 h 1040859"/>
              <a:gd name="connsiteX52" fmla="*/ 2110903 w 3358727"/>
              <a:gd name="connsiteY52" fmla="*/ 826851 h 1040859"/>
              <a:gd name="connsiteX53" fmla="*/ 2120630 w 3358727"/>
              <a:gd name="connsiteY53" fmla="*/ 856034 h 1040859"/>
              <a:gd name="connsiteX54" fmla="*/ 2110903 w 3358727"/>
              <a:gd name="connsiteY54" fmla="*/ 894945 h 1040859"/>
              <a:gd name="connsiteX55" fmla="*/ 2062264 w 3358727"/>
              <a:gd name="connsiteY55" fmla="*/ 933855 h 1040859"/>
              <a:gd name="connsiteX56" fmla="*/ 2033081 w 3358727"/>
              <a:gd name="connsiteY56" fmla="*/ 943583 h 1040859"/>
              <a:gd name="connsiteX57" fmla="*/ 1770434 w 3358727"/>
              <a:gd name="connsiteY57" fmla="*/ 933855 h 1040859"/>
              <a:gd name="connsiteX58" fmla="*/ 1721796 w 3358727"/>
              <a:gd name="connsiteY58" fmla="*/ 924128 h 1040859"/>
              <a:gd name="connsiteX59" fmla="*/ 1653703 w 3358727"/>
              <a:gd name="connsiteY59" fmla="*/ 904672 h 1040859"/>
              <a:gd name="connsiteX60" fmla="*/ 1595337 w 3358727"/>
              <a:gd name="connsiteY60" fmla="*/ 875489 h 1040859"/>
              <a:gd name="connsiteX61" fmla="*/ 1575881 w 3358727"/>
              <a:gd name="connsiteY61" fmla="*/ 856034 h 1040859"/>
              <a:gd name="connsiteX62" fmla="*/ 1546698 w 3358727"/>
              <a:gd name="connsiteY62" fmla="*/ 846306 h 1040859"/>
              <a:gd name="connsiteX63" fmla="*/ 1517515 w 3358727"/>
              <a:gd name="connsiteY63" fmla="*/ 826851 h 1040859"/>
              <a:gd name="connsiteX64" fmla="*/ 1468877 w 3358727"/>
              <a:gd name="connsiteY64" fmla="*/ 778213 h 1040859"/>
              <a:gd name="connsiteX65" fmla="*/ 1429966 w 3358727"/>
              <a:gd name="connsiteY65" fmla="*/ 739302 h 1040859"/>
              <a:gd name="connsiteX66" fmla="*/ 1361873 w 3358727"/>
              <a:gd name="connsiteY66" fmla="*/ 719847 h 1040859"/>
              <a:gd name="connsiteX67" fmla="*/ 1254869 w 3358727"/>
              <a:gd name="connsiteY67" fmla="*/ 729574 h 1040859"/>
              <a:gd name="connsiteX68" fmla="*/ 1225686 w 3358727"/>
              <a:gd name="connsiteY68" fmla="*/ 739302 h 1040859"/>
              <a:gd name="connsiteX69" fmla="*/ 1196503 w 3358727"/>
              <a:gd name="connsiteY69" fmla="*/ 826851 h 1040859"/>
              <a:gd name="connsiteX70" fmla="*/ 1186775 w 3358727"/>
              <a:gd name="connsiteY70" fmla="*/ 856034 h 1040859"/>
              <a:gd name="connsiteX71" fmla="*/ 1147864 w 3358727"/>
              <a:gd name="connsiteY71" fmla="*/ 904672 h 1040859"/>
              <a:gd name="connsiteX72" fmla="*/ 1089498 w 3358727"/>
              <a:gd name="connsiteY72" fmla="*/ 943583 h 1040859"/>
              <a:gd name="connsiteX73" fmla="*/ 992222 w 3358727"/>
              <a:gd name="connsiteY73" fmla="*/ 1021404 h 1040859"/>
              <a:gd name="connsiteX74" fmla="*/ 963039 w 3358727"/>
              <a:gd name="connsiteY74" fmla="*/ 1031132 h 1040859"/>
              <a:gd name="connsiteX75" fmla="*/ 933856 w 3358727"/>
              <a:gd name="connsiteY75" fmla="*/ 1040859 h 1040859"/>
              <a:gd name="connsiteX76" fmla="*/ 729575 w 3358727"/>
              <a:gd name="connsiteY76" fmla="*/ 1031132 h 1040859"/>
              <a:gd name="connsiteX77" fmla="*/ 573932 w 3358727"/>
              <a:gd name="connsiteY77" fmla="*/ 1011676 h 1040859"/>
              <a:gd name="connsiteX78" fmla="*/ 466928 w 3358727"/>
              <a:gd name="connsiteY78" fmla="*/ 992221 h 1040859"/>
              <a:gd name="connsiteX79" fmla="*/ 408562 w 3358727"/>
              <a:gd name="connsiteY79" fmla="*/ 972766 h 1040859"/>
              <a:gd name="connsiteX80" fmla="*/ 321013 w 3358727"/>
              <a:gd name="connsiteY80" fmla="*/ 943583 h 1040859"/>
              <a:gd name="connsiteX81" fmla="*/ 262647 w 3358727"/>
              <a:gd name="connsiteY81" fmla="*/ 924128 h 1040859"/>
              <a:gd name="connsiteX82" fmla="*/ 233464 w 3358727"/>
              <a:gd name="connsiteY82" fmla="*/ 914400 h 1040859"/>
              <a:gd name="connsiteX83" fmla="*/ 204281 w 3358727"/>
              <a:gd name="connsiteY83" fmla="*/ 885217 h 1040859"/>
              <a:gd name="connsiteX84" fmla="*/ 155643 w 3358727"/>
              <a:gd name="connsiteY84" fmla="*/ 846306 h 1040859"/>
              <a:gd name="connsiteX85" fmla="*/ 136188 w 3358727"/>
              <a:gd name="connsiteY85" fmla="*/ 817123 h 1040859"/>
              <a:gd name="connsiteX86" fmla="*/ 126460 w 3358727"/>
              <a:gd name="connsiteY86" fmla="*/ 749030 h 1040859"/>
              <a:gd name="connsiteX87" fmla="*/ 107005 w 3358727"/>
              <a:gd name="connsiteY87" fmla="*/ 496110 h 1040859"/>
              <a:gd name="connsiteX88" fmla="*/ 97277 w 3358727"/>
              <a:gd name="connsiteY88" fmla="*/ 408562 h 1040859"/>
              <a:gd name="connsiteX89" fmla="*/ 29183 w 3358727"/>
              <a:gd name="connsiteY89" fmla="*/ 350196 h 1040859"/>
              <a:gd name="connsiteX90" fmla="*/ 0 w 3358727"/>
              <a:gd name="connsiteY90" fmla="*/ 291830 h 1040859"/>
              <a:gd name="connsiteX91" fmla="*/ 29183 w 3358727"/>
              <a:gd name="connsiteY91" fmla="*/ 175098 h 1040859"/>
              <a:gd name="connsiteX92" fmla="*/ 38911 w 3358727"/>
              <a:gd name="connsiteY92" fmla="*/ 145915 h 1040859"/>
              <a:gd name="connsiteX93" fmla="*/ 48639 w 3358727"/>
              <a:gd name="connsiteY93" fmla="*/ 107004 h 1040859"/>
              <a:gd name="connsiteX94" fmla="*/ 68094 w 3358727"/>
              <a:gd name="connsiteY94" fmla="*/ 48638 h 1040859"/>
              <a:gd name="connsiteX95" fmla="*/ 87549 w 3358727"/>
              <a:gd name="connsiteY95" fmla="*/ 0 h 1040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3358727" h="1040859">
                <a:moveTo>
                  <a:pt x="87549" y="0"/>
                </a:moveTo>
                <a:lnTo>
                  <a:pt x="87549" y="0"/>
                </a:lnTo>
                <a:cubicBezTo>
                  <a:pt x="490613" y="44786"/>
                  <a:pt x="114724" y="5979"/>
                  <a:pt x="1118681" y="19455"/>
                </a:cubicBezTo>
                <a:lnTo>
                  <a:pt x="1624520" y="29183"/>
                </a:lnTo>
                <a:cubicBezTo>
                  <a:pt x="1660188" y="32425"/>
                  <a:pt x="1696147" y="33324"/>
                  <a:pt x="1731524" y="38910"/>
                </a:cubicBezTo>
                <a:cubicBezTo>
                  <a:pt x="1757936" y="43080"/>
                  <a:pt x="1782970" y="53970"/>
                  <a:pt x="1809345" y="58366"/>
                </a:cubicBezTo>
                <a:lnTo>
                  <a:pt x="1867711" y="68093"/>
                </a:lnTo>
                <a:cubicBezTo>
                  <a:pt x="1877439" y="71336"/>
                  <a:pt x="1886884" y="75597"/>
                  <a:pt x="1896894" y="77821"/>
                </a:cubicBezTo>
                <a:cubicBezTo>
                  <a:pt x="1992017" y="98960"/>
                  <a:pt x="2010939" y="84618"/>
                  <a:pt x="2140086" y="77821"/>
                </a:cubicBezTo>
                <a:cubicBezTo>
                  <a:pt x="2263303" y="81064"/>
                  <a:pt x="2386610" y="81822"/>
                  <a:pt x="2509737" y="87549"/>
                </a:cubicBezTo>
                <a:cubicBezTo>
                  <a:pt x="2526253" y="88317"/>
                  <a:pt x="2541841" y="97276"/>
                  <a:pt x="2558375" y="97276"/>
                </a:cubicBezTo>
                <a:cubicBezTo>
                  <a:pt x="2645984" y="97276"/>
                  <a:pt x="2733473" y="90791"/>
                  <a:pt x="2821022" y="87549"/>
                </a:cubicBezTo>
                <a:cubicBezTo>
                  <a:pt x="2872903" y="90791"/>
                  <a:pt x="2924940" y="92104"/>
                  <a:pt x="2976664" y="97276"/>
                </a:cubicBezTo>
                <a:cubicBezTo>
                  <a:pt x="2997663" y="99376"/>
                  <a:pt x="3060884" y="122107"/>
                  <a:pt x="3073941" y="126459"/>
                </a:cubicBezTo>
                <a:lnTo>
                  <a:pt x="3103124" y="136187"/>
                </a:lnTo>
                <a:cubicBezTo>
                  <a:pt x="3112852" y="139430"/>
                  <a:pt x="3122359" y="143428"/>
                  <a:pt x="3132307" y="145915"/>
                </a:cubicBezTo>
                <a:lnTo>
                  <a:pt x="3171217" y="155642"/>
                </a:lnTo>
                <a:cubicBezTo>
                  <a:pt x="3177702" y="162127"/>
                  <a:pt x="3183627" y="169226"/>
                  <a:pt x="3190673" y="175098"/>
                </a:cubicBezTo>
                <a:cubicBezTo>
                  <a:pt x="3203128" y="185477"/>
                  <a:pt x="3218119" y="192817"/>
                  <a:pt x="3229583" y="204281"/>
                </a:cubicBezTo>
                <a:cubicBezTo>
                  <a:pt x="3237850" y="212548"/>
                  <a:pt x="3242554" y="223736"/>
                  <a:pt x="3249039" y="233464"/>
                </a:cubicBezTo>
                <a:cubicBezTo>
                  <a:pt x="3271618" y="301206"/>
                  <a:pt x="3242614" y="228690"/>
                  <a:pt x="3278222" y="282102"/>
                </a:cubicBezTo>
                <a:cubicBezTo>
                  <a:pt x="3286266" y="294168"/>
                  <a:pt x="3290483" y="308422"/>
                  <a:pt x="3297677" y="321013"/>
                </a:cubicBezTo>
                <a:cubicBezTo>
                  <a:pt x="3303477" y="331164"/>
                  <a:pt x="3311904" y="339739"/>
                  <a:pt x="3317132" y="350196"/>
                </a:cubicBezTo>
                <a:cubicBezTo>
                  <a:pt x="3357406" y="430744"/>
                  <a:pt x="3290560" y="324928"/>
                  <a:pt x="3346315" y="408562"/>
                </a:cubicBezTo>
                <a:cubicBezTo>
                  <a:pt x="3355003" y="443313"/>
                  <a:pt x="3369255" y="479518"/>
                  <a:pt x="3346315" y="515566"/>
                </a:cubicBezTo>
                <a:cubicBezTo>
                  <a:pt x="3333762" y="535293"/>
                  <a:pt x="3304482" y="537942"/>
                  <a:pt x="3287949" y="554476"/>
                </a:cubicBezTo>
                <a:cubicBezTo>
                  <a:pt x="3281464" y="560961"/>
                  <a:pt x="3274223" y="566770"/>
                  <a:pt x="3268494" y="573932"/>
                </a:cubicBezTo>
                <a:cubicBezTo>
                  <a:pt x="3230342" y="621623"/>
                  <a:pt x="3265579" y="589490"/>
                  <a:pt x="3229583" y="661481"/>
                </a:cubicBezTo>
                <a:cubicBezTo>
                  <a:pt x="3223098" y="674451"/>
                  <a:pt x="3215840" y="687063"/>
                  <a:pt x="3210128" y="700391"/>
                </a:cubicBezTo>
                <a:cubicBezTo>
                  <a:pt x="3206089" y="709816"/>
                  <a:pt x="3204986" y="720403"/>
                  <a:pt x="3200400" y="729574"/>
                </a:cubicBezTo>
                <a:cubicBezTo>
                  <a:pt x="3195172" y="740031"/>
                  <a:pt x="3186173" y="748300"/>
                  <a:pt x="3180945" y="758757"/>
                </a:cubicBezTo>
                <a:cubicBezTo>
                  <a:pt x="3176359" y="767928"/>
                  <a:pt x="3176197" y="778976"/>
                  <a:pt x="3171217" y="787940"/>
                </a:cubicBezTo>
                <a:cubicBezTo>
                  <a:pt x="3159862" y="808380"/>
                  <a:pt x="3132307" y="846306"/>
                  <a:pt x="3132307" y="846306"/>
                </a:cubicBezTo>
                <a:lnTo>
                  <a:pt x="3044758" y="817123"/>
                </a:lnTo>
                <a:lnTo>
                  <a:pt x="3015575" y="807396"/>
                </a:lnTo>
                <a:lnTo>
                  <a:pt x="2986392" y="797668"/>
                </a:lnTo>
                <a:cubicBezTo>
                  <a:pt x="2958159" y="799550"/>
                  <a:pt x="2828604" y="795856"/>
                  <a:pt x="2782111" y="826851"/>
                </a:cubicBezTo>
                <a:cubicBezTo>
                  <a:pt x="2745297" y="851393"/>
                  <a:pt x="2761195" y="838039"/>
                  <a:pt x="2733473" y="865762"/>
                </a:cubicBezTo>
                <a:cubicBezTo>
                  <a:pt x="2702691" y="958105"/>
                  <a:pt x="2715874" y="903704"/>
                  <a:pt x="2704290" y="1031132"/>
                </a:cubicBezTo>
                <a:cubicBezTo>
                  <a:pt x="2655652" y="1027889"/>
                  <a:pt x="2588827" y="1059468"/>
                  <a:pt x="2558375" y="1021404"/>
                </a:cubicBezTo>
                <a:cubicBezTo>
                  <a:pt x="2519835" y="973229"/>
                  <a:pt x="2553567" y="898076"/>
                  <a:pt x="2548647" y="836579"/>
                </a:cubicBezTo>
                <a:cubicBezTo>
                  <a:pt x="2547074" y="816918"/>
                  <a:pt x="2543199" y="797467"/>
                  <a:pt x="2538920" y="778213"/>
                </a:cubicBezTo>
                <a:cubicBezTo>
                  <a:pt x="2536696" y="768203"/>
                  <a:pt x="2536443" y="756281"/>
                  <a:pt x="2529192" y="749030"/>
                </a:cubicBezTo>
                <a:cubicBezTo>
                  <a:pt x="2521941" y="741779"/>
                  <a:pt x="2510064" y="741313"/>
                  <a:pt x="2500009" y="739302"/>
                </a:cubicBezTo>
                <a:cubicBezTo>
                  <a:pt x="2447832" y="728866"/>
                  <a:pt x="2431118" y="732895"/>
                  <a:pt x="2383277" y="719847"/>
                </a:cubicBezTo>
                <a:cubicBezTo>
                  <a:pt x="2363492" y="714451"/>
                  <a:pt x="2344366" y="706876"/>
                  <a:pt x="2324911" y="700391"/>
                </a:cubicBezTo>
                <a:lnTo>
                  <a:pt x="2295728" y="690664"/>
                </a:lnTo>
                <a:cubicBezTo>
                  <a:pt x="2242315" y="637251"/>
                  <a:pt x="2274220" y="657555"/>
                  <a:pt x="2198451" y="632298"/>
                </a:cubicBezTo>
                <a:lnTo>
                  <a:pt x="2169269" y="622570"/>
                </a:lnTo>
                <a:cubicBezTo>
                  <a:pt x="2100095" y="631217"/>
                  <a:pt x="2098198" y="615279"/>
                  <a:pt x="2062264" y="661481"/>
                </a:cubicBezTo>
                <a:cubicBezTo>
                  <a:pt x="2047909" y="679938"/>
                  <a:pt x="2023354" y="719847"/>
                  <a:pt x="2023354" y="719847"/>
                </a:cubicBezTo>
                <a:cubicBezTo>
                  <a:pt x="2036324" y="739302"/>
                  <a:pt x="2045730" y="761679"/>
                  <a:pt x="2062264" y="778213"/>
                </a:cubicBezTo>
                <a:lnTo>
                  <a:pt x="2110903" y="826851"/>
                </a:lnTo>
                <a:cubicBezTo>
                  <a:pt x="2114145" y="836579"/>
                  <a:pt x="2120630" y="845780"/>
                  <a:pt x="2120630" y="856034"/>
                </a:cubicBezTo>
                <a:cubicBezTo>
                  <a:pt x="2120630" y="869403"/>
                  <a:pt x="2116882" y="882987"/>
                  <a:pt x="2110903" y="894945"/>
                </a:cubicBezTo>
                <a:cubicBezTo>
                  <a:pt x="2104872" y="907008"/>
                  <a:pt x="2071427" y="929274"/>
                  <a:pt x="2062264" y="933855"/>
                </a:cubicBezTo>
                <a:cubicBezTo>
                  <a:pt x="2053093" y="938441"/>
                  <a:pt x="2042809" y="940340"/>
                  <a:pt x="2033081" y="943583"/>
                </a:cubicBezTo>
                <a:cubicBezTo>
                  <a:pt x="1945532" y="940340"/>
                  <a:pt x="1857872" y="939320"/>
                  <a:pt x="1770434" y="933855"/>
                </a:cubicBezTo>
                <a:cubicBezTo>
                  <a:pt x="1753932" y="932824"/>
                  <a:pt x="1737936" y="927715"/>
                  <a:pt x="1721796" y="924128"/>
                </a:cubicBezTo>
                <a:cubicBezTo>
                  <a:pt x="1710576" y="921635"/>
                  <a:pt x="1666702" y="911172"/>
                  <a:pt x="1653703" y="904672"/>
                </a:cubicBezTo>
                <a:cubicBezTo>
                  <a:pt x="1578273" y="866957"/>
                  <a:pt x="1668690" y="899941"/>
                  <a:pt x="1595337" y="875489"/>
                </a:cubicBezTo>
                <a:cubicBezTo>
                  <a:pt x="1588852" y="869004"/>
                  <a:pt x="1583745" y="860753"/>
                  <a:pt x="1575881" y="856034"/>
                </a:cubicBezTo>
                <a:cubicBezTo>
                  <a:pt x="1567088" y="850758"/>
                  <a:pt x="1555869" y="850892"/>
                  <a:pt x="1546698" y="846306"/>
                </a:cubicBezTo>
                <a:cubicBezTo>
                  <a:pt x="1536241" y="841078"/>
                  <a:pt x="1527243" y="833336"/>
                  <a:pt x="1517515" y="826851"/>
                </a:cubicBezTo>
                <a:cubicBezTo>
                  <a:pt x="1480046" y="770647"/>
                  <a:pt x="1519317" y="821447"/>
                  <a:pt x="1468877" y="778213"/>
                </a:cubicBezTo>
                <a:cubicBezTo>
                  <a:pt x="1454950" y="766276"/>
                  <a:pt x="1447367" y="745103"/>
                  <a:pt x="1429966" y="739302"/>
                </a:cubicBezTo>
                <a:cubicBezTo>
                  <a:pt x="1388100" y="725346"/>
                  <a:pt x="1410731" y="732061"/>
                  <a:pt x="1361873" y="719847"/>
                </a:cubicBezTo>
                <a:cubicBezTo>
                  <a:pt x="1326205" y="723089"/>
                  <a:pt x="1290324" y="724509"/>
                  <a:pt x="1254869" y="729574"/>
                </a:cubicBezTo>
                <a:cubicBezTo>
                  <a:pt x="1244718" y="731024"/>
                  <a:pt x="1231646" y="730958"/>
                  <a:pt x="1225686" y="739302"/>
                </a:cubicBezTo>
                <a:cubicBezTo>
                  <a:pt x="1225681" y="739309"/>
                  <a:pt x="1201368" y="812255"/>
                  <a:pt x="1196503" y="826851"/>
                </a:cubicBezTo>
                <a:cubicBezTo>
                  <a:pt x="1193260" y="836579"/>
                  <a:pt x="1192463" y="847502"/>
                  <a:pt x="1186775" y="856034"/>
                </a:cubicBezTo>
                <a:cubicBezTo>
                  <a:pt x="1174010" y="875182"/>
                  <a:pt x="1166348" y="890809"/>
                  <a:pt x="1147864" y="904672"/>
                </a:cubicBezTo>
                <a:cubicBezTo>
                  <a:pt x="1129158" y="918701"/>
                  <a:pt x="1089498" y="943583"/>
                  <a:pt x="1089498" y="943583"/>
                </a:cubicBezTo>
                <a:cubicBezTo>
                  <a:pt x="1039212" y="1019013"/>
                  <a:pt x="1072771" y="994554"/>
                  <a:pt x="992222" y="1021404"/>
                </a:cubicBezTo>
                <a:lnTo>
                  <a:pt x="963039" y="1031132"/>
                </a:lnTo>
                <a:lnTo>
                  <a:pt x="933856" y="1040859"/>
                </a:lnTo>
                <a:lnTo>
                  <a:pt x="729575" y="1031132"/>
                </a:lnTo>
                <a:cubicBezTo>
                  <a:pt x="691170" y="1028572"/>
                  <a:pt x="614924" y="1017982"/>
                  <a:pt x="573932" y="1011676"/>
                </a:cubicBezTo>
                <a:cubicBezTo>
                  <a:pt x="556909" y="1009057"/>
                  <a:pt x="486579" y="997580"/>
                  <a:pt x="466928" y="992221"/>
                </a:cubicBezTo>
                <a:cubicBezTo>
                  <a:pt x="447143" y="986825"/>
                  <a:pt x="428017" y="979251"/>
                  <a:pt x="408562" y="972766"/>
                </a:cubicBezTo>
                <a:lnTo>
                  <a:pt x="321013" y="943583"/>
                </a:lnTo>
                <a:lnTo>
                  <a:pt x="262647" y="924128"/>
                </a:lnTo>
                <a:lnTo>
                  <a:pt x="233464" y="914400"/>
                </a:lnTo>
                <a:cubicBezTo>
                  <a:pt x="223736" y="904672"/>
                  <a:pt x="214849" y="894024"/>
                  <a:pt x="204281" y="885217"/>
                </a:cubicBezTo>
                <a:cubicBezTo>
                  <a:pt x="173942" y="859934"/>
                  <a:pt x="178285" y="874610"/>
                  <a:pt x="155643" y="846306"/>
                </a:cubicBezTo>
                <a:cubicBezTo>
                  <a:pt x="148340" y="837177"/>
                  <a:pt x="142673" y="826851"/>
                  <a:pt x="136188" y="817123"/>
                </a:cubicBezTo>
                <a:cubicBezTo>
                  <a:pt x="132945" y="794425"/>
                  <a:pt x="127985" y="771907"/>
                  <a:pt x="126460" y="749030"/>
                </a:cubicBezTo>
                <a:cubicBezTo>
                  <a:pt x="109504" y="494700"/>
                  <a:pt x="141268" y="598907"/>
                  <a:pt x="107005" y="496110"/>
                </a:cubicBezTo>
                <a:cubicBezTo>
                  <a:pt x="103762" y="466927"/>
                  <a:pt x="107818" y="435967"/>
                  <a:pt x="97277" y="408562"/>
                </a:cubicBezTo>
                <a:cubicBezTo>
                  <a:pt x="89142" y="387413"/>
                  <a:pt x="48743" y="363236"/>
                  <a:pt x="29183" y="350196"/>
                </a:cubicBezTo>
                <a:cubicBezTo>
                  <a:pt x="19347" y="335442"/>
                  <a:pt x="0" y="311966"/>
                  <a:pt x="0" y="291830"/>
                </a:cubicBezTo>
                <a:cubicBezTo>
                  <a:pt x="0" y="252535"/>
                  <a:pt x="17111" y="211314"/>
                  <a:pt x="29183" y="175098"/>
                </a:cubicBezTo>
                <a:cubicBezTo>
                  <a:pt x="32426" y="165370"/>
                  <a:pt x="36424" y="155863"/>
                  <a:pt x="38911" y="145915"/>
                </a:cubicBezTo>
                <a:cubicBezTo>
                  <a:pt x="42154" y="132945"/>
                  <a:pt x="44797" y="119810"/>
                  <a:pt x="48639" y="107004"/>
                </a:cubicBezTo>
                <a:cubicBezTo>
                  <a:pt x="54532" y="87361"/>
                  <a:pt x="68094" y="48638"/>
                  <a:pt x="68094" y="48638"/>
                </a:cubicBezTo>
                <a:lnTo>
                  <a:pt x="87549" y="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A86BCFB2-2933-A241-8F3A-D10C7E0AD753}"/>
              </a:ext>
            </a:extLst>
          </p:cNvPr>
          <p:cNvSpPr/>
          <p:nvPr/>
        </p:nvSpPr>
        <p:spPr>
          <a:xfrm>
            <a:off x="6618771" y="2694736"/>
            <a:ext cx="1371600" cy="992222"/>
          </a:xfrm>
          <a:custGeom>
            <a:avLst/>
            <a:gdLst>
              <a:gd name="connsiteX0" fmla="*/ 963038 w 1371600"/>
              <a:gd name="connsiteY0" fmla="*/ 0 h 992222"/>
              <a:gd name="connsiteX1" fmla="*/ 963038 w 1371600"/>
              <a:gd name="connsiteY1" fmla="*/ 0 h 992222"/>
              <a:gd name="connsiteX2" fmla="*/ 1031131 w 1371600"/>
              <a:gd name="connsiteY2" fmla="*/ 58366 h 992222"/>
              <a:gd name="connsiteX3" fmla="*/ 1060314 w 1371600"/>
              <a:gd name="connsiteY3" fmla="*/ 77822 h 992222"/>
              <a:gd name="connsiteX4" fmla="*/ 1079770 w 1371600"/>
              <a:gd name="connsiteY4" fmla="*/ 97277 h 992222"/>
              <a:gd name="connsiteX5" fmla="*/ 1167319 w 1371600"/>
              <a:gd name="connsiteY5" fmla="*/ 145915 h 992222"/>
              <a:gd name="connsiteX6" fmla="*/ 1215957 w 1371600"/>
              <a:gd name="connsiteY6" fmla="*/ 184826 h 992222"/>
              <a:gd name="connsiteX7" fmla="*/ 1225685 w 1371600"/>
              <a:gd name="connsiteY7" fmla="*/ 214009 h 992222"/>
              <a:gd name="connsiteX8" fmla="*/ 1284051 w 1371600"/>
              <a:gd name="connsiteY8" fmla="*/ 291830 h 992222"/>
              <a:gd name="connsiteX9" fmla="*/ 1303506 w 1371600"/>
              <a:gd name="connsiteY9" fmla="*/ 379379 h 992222"/>
              <a:gd name="connsiteX10" fmla="*/ 1313234 w 1371600"/>
              <a:gd name="connsiteY10" fmla="*/ 408562 h 992222"/>
              <a:gd name="connsiteX11" fmla="*/ 1284051 w 1371600"/>
              <a:gd name="connsiteY11" fmla="*/ 398834 h 992222"/>
              <a:gd name="connsiteX12" fmla="*/ 1293778 w 1371600"/>
              <a:gd name="connsiteY12" fmla="*/ 457200 h 992222"/>
              <a:gd name="connsiteX13" fmla="*/ 1313234 w 1371600"/>
              <a:gd name="connsiteY13" fmla="*/ 515566 h 992222"/>
              <a:gd name="connsiteX14" fmla="*/ 1352144 w 1371600"/>
              <a:gd name="connsiteY14" fmla="*/ 573932 h 992222"/>
              <a:gd name="connsiteX15" fmla="*/ 1371600 w 1371600"/>
              <a:gd name="connsiteY15" fmla="*/ 632298 h 992222"/>
              <a:gd name="connsiteX16" fmla="*/ 1342417 w 1371600"/>
              <a:gd name="connsiteY16" fmla="*/ 749030 h 992222"/>
              <a:gd name="connsiteX17" fmla="*/ 1332689 w 1371600"/>
              <a:gd name="connsiteY17" fmla="*/ 778213 h 992222"/>
              <a:gd name="connsiteX18" fmla="*/ 1293778 w 1371600"/>
              <a:gd name="connsiteY18" fmla="*/ 826851 h 992222"/>
              <a:gd name="connsiteX19" fmla="*/ 1235412 w 1371600"/>
              <a:gd name="connsiteY19" fmla="*/ 856034 h 992222"/>
              <a:gd name="connsiteX20" fmla="*/ 1196502 w 1371600"/>
              <a:gd name="connsiteY20" fmla="*/ 904673 h 992222"/>
              <a:gd name="connsiteX21" fmla="*/ 1177046 w 1371600"/>
              <a:gd name="connsiteY21" fmla="*/ 933856 h 992222"/>
              <a:gd name="connsiteX22" fmla="*/ 1118680 w 1371600"/>
              <a:gd name="connsiteY22" fmla="*/ 963039 h 992222"/>
              <a:gd name="connsiteX23" fmla="*/ 1060314 w 1371600"/>
              <a:gd name="connsiteY23" fmla="*/ 992222 h 992222"/>
              <a:gd name="connsiteX24" fmla="*/ 894944 w 1371600"/>
              <a:gd name="connsiteY24" fmla="*/ 982494 h 992222"/>
              <a:gd name="connsiteX25" fmla="*/ 865761 w 1371600"/>
              <a:gd name="connsiteY25" fmla="*/ 972766 h 992222"/>
              <a:gd name="connsiteX26" fmla="*/ 807395 w 1371600"/>
              <a:gd name="connsiteY26" fmla="*/ 933856 h 992222"/>
              <a:gd name="connsiteX27" fmla="*/ 768485 w 1371600"/>
              <a:gd name="connsiteY27" fmla="*/ 885217 h 992222"/>
              <a:gd name="connsiteX28" fmla="*/ 710119 w 1371600"/>
              <a:gd name="connsiteY28" fmla="*/ 836579 h 992222"/>
              <a:gd name="connsiteX29" fmla="*/ 671208 w 1371600"/>
              <a:gd name="connsiteY29" fmla="*/ 797668 h 992222"/>
              <a:gd name="connsiteX30" fmla="*/ 632297 w 1371600"/>
              <a:gd name="connsiteY30" fmla="*/ 749030 h 992222"/>
              <a:gd name="connsiteX31" fmla="*/ 603114 w 1371600"/>
              <a:gd name="connsiteY31" fmla="*/ 719847 h 992222"/>
              <a:gd name="connsiteX32" fmla="*/ 496110 w 1371600"/>
              <a:gd name="connsiteY32" fmla="*/ 700392 h 992222"/>
              <a:gd name="connsiteX33" fmla="*/ 340468 w 1371600"/>
              <a:gd name="connsiteY33" fmla="*/ 680937 h 992222"/>
              <a:gd name="connsiteX34" fmla="*/ 301557 w 1371600"/>
              <a:gd name="connsiteY34" fmla="*/ 671209 h 992222"/>
              <a:gd name="connsiteX35" fmla="*/ 272374 w 1371600"/>
              <a:gd name="connsiteY35" fmla="*/ 632298 h 992222"/>
              <a:gd name="connsiteX36" fmla="*/ 243191 w 1371600"/>
              <a:gd name="connsiteY36" fmla="*/ 612843 h 992222"/>
              <a:gd name="connsiteX37" fmla="*/ 214008 w 1371600"/>
              <a:gd name="connsiteY37" fmla="*/ 583660 h 992222"/>
              <a:gd name="connsiteX38" fmla="*/ 126459 w 1371600"/>
              <a:gd name="connsiteY38" fmla="*/ 525294 h 992222"/>
              <a:gd name="connsiteX39" fmla="*/ 97276 w 1371600"/>
              <a:gd name="connsiteY39" fmla="*/ 505839 h 992222"/>
              <a:gd name="connsiteX40" fmla="*/ 68093 w 1371600"/>
              <a:gd name="connsiteY40" fmla="*/ 496111 h 992222"/>
              <a:gd name="connsiteX41" fmla="*/ 9727 w 1371600"/>
              <a:gd name="connsiteY41" fmla="*/ 466928 h 992222"/>
              <a:gd name="connsiteX42" fmla="*/ 0 w 1371600"/>
              <a:gd name="connsiteY42" fmla="*/ 428017 h 992222"/>
              <a:gd name="connsiteX43" fmla="*/ 19455 w 1371600"/>
              <a:gd name="connsiteY43" fmla="*/ 340468 h 992222"/>
              <a:gd name="connsiteX44" fmla="*/ 48638 w 1371600"/>
              <a:gd name="connsiteY44" fmla="*/ 311285 h 992222"/>
              <a:gd name="connsiteX45" fmla="*/ 68093 w 1371600"/>
              <a:gd name="connsiteY45" fmla="*/ 282102 h 992222"/>
              <a:gd name="connsiteX46" fmla="*/ 116731 w 1371600"/>
              <a:gd name="connsiteY46" fmla="*/ 233464 h 992222"/>
              <a:gd name="connsiteX47" fmla="*/ 321012 w 1371600"/>
              <a:gd name="connsiteY47" fmla="*/ 223737 h 992222"/>
              <a:gd name="connsiteX48" fmla="*/ 379378 w 1371600"/>
              <a:gd name="connsiteY48" fmla="*/ 233464 h 992222"/>
              <a:gd name="connsiteX49" fmla="*/ 437744 w 1371600"/>
              <a:gd name="connsiteY49" fmla="*/ 252920 h 992222"/>
              <a:gd name="connsiteX50" fmla="*/ 466927 w 1371600"/>
              <a:gd name="connsiteY50" fmla="*/ 262647 h 992222"/>
              <a:gd name="connsiteX51" fmla="*/ 583659 w 1371600"/>
              <a:gd name="connsiteY51" fmla="*/ 301558 h 992222"/>
              <a:gd name="connsiteX52" fmla="*/ 612842 w 1371600"/>
              <a:gd name="connsiteY52" fmla="*/ 311285 h 992222"/>
              <a:gd name="connsiteX53" fmla="*/ 642025 w 1371600"/>
              <a:gd name="connsiteY53" fmla="*/ 321013 h 992222"/>
              <a:gd name="connsiteX54" fmla="*/ 690663 w 1371600"/>
              <a:gd name="connsiteY54" fmla="*/ 330741 h 992222"/>
              <a:gd name="connsiteX55" fmla="*/ 826851 w 1371600"/>
              <a:gd name="connsiteY55" fmla="*/ 301558 h 992222"/>
              <a:gd name="connsiteX56" fmla="*/ 846306 w 1371600"/>
              <a:gd name="connsiteY56" fmla="*/ 282102 h 992222"/>
              <a:gd name="connsiteX57" fmla="*/ 875489 w 1371600"/>
              <a:gd name="connsiteY57" fmla="*/ 223737 h 992222"/>
              <a:gd name="connsiteX58" fmla="*/ 885217 w 1371600"/>
              <a:gd name="connsiteY58" fmla="*/ 194554 h 992222"/>
              <a:gd name="connsiteX59" fmla="*/ 885217 w 1371600"/>
              <a:gd name="connsiteY59" fmla="*/ 77822 h 992222"/>
              <a:gd name="connsiteX60" fmla="*/ 904672 w 1371600"/>
              <a:gd name="connsiteY60" fmla="*/ 58366 h 992222"/>
              <a:gd name="connsiteX61" fmla="*/ 924127 w 1371600"/>
              <a:gd name="connsiteY61" fmla="*/ 29183 h 992222"/>
              <a:gd name="connsiteX62" fmla="*/ 963038 w 1371600"/>
              <a:gd name="connsiteY62" fmla="*/ 0 h 992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371600" h="992222">
                <a:moveTo>
                  <a:pt x="963038" y="0"/>
                </a:moveTo>
                <a:lnTo>
                  <a:pt x="963038" y="0"/>
                </a:lnTo>
                <a:cubicBezTo>
                  <a:pt x="985736" y="19455"/>
                  <a:pt x="1007787" y="39691"/>
                  <a:pt x="1031131" y="58366"/>
                </a:cubicBezTo>
                <a:cubicBezTo>
                  <a:pt x="1040260" y="65670"/>
                  <a:pt x="1051185" y="70519"/>
                  <a:pt x="1060314" y="77822"/>
                </a:cubicBezTo>
                <a:cubicBezTo>
                  <a:pt x="1067476" y="83551"/>
                  <a:pt x="1071906" y="92558"/>
                  <a:pt x="1079770" y="97277"/>
                </a:cubicBezTo>
                <a:cubicBezTo>
                  <a:pt x="1140923" y="133968"/>
                  <a:pt x="1078102" y="56694"/>
                  <a:pt x="1167319" y="145915"/>
                </a:cubicBezTo>
                <a:cubicBezTo>
                  <a:pt x="1195041" y="173638"/>
                  <a:pt x="1179143" y="160284"/>
                  <a:pt x="1215957" y="184826"/>
                </a:cubicBezTo>
                <a:cubicBezTo>
                  <a:pt x="1219200" y="194554"/>
                  <a:pt x="1220705" y="205045"/>
                  <a:pt x="1225685" y="214009"/>
                </a:cubicBezTo>
                <a:cubicBezTo>
                  <a:pt x="1253185" y="263510"/>
                  <a:pt x="1254532" y="262312"/>
                  <a:pt x="1284051" y="291830"/>
                </a:cubicBezTo>
                <a:cubicBezTo>
                  <a:pt x="1305950" y="357531"/>
                  <a:pt x="1280676" y="276648"/>
                  <a:pt x="1303506" y="379379"/>
                </a:cubicBezTo>
                <a:cubicBezTo>
                  <a:pt x="1305730" y="389389"/>
                  <a:pt x="1320485" y="401311"/>
                  <a:pt x="1313234" y="408562"/>
                </a:cubicBezTo>
                <a:cubicBezTo>
                  <a:pt x="1305983" y="415813"/>
                  <a:pt x="1293779" y="402077"/>
                  <a:pt x="1284051" y="398834"/>
                </a:cubicBezTo>
                <a:cubicBezTo>
                  <a:pt x="1267476" y="448558"/>
                  <a:pt x="1272227" y="408710"/>
                  <a:pt x="1293778" y="457200"/>
                </a:cubicBezTo>
                <a:cubicBezTo>
                  <a:pt x="1302107" y="475940"/>
                  <a:pt x="1301858" y="498502"/>
                  <a:pt x="1313234" y="515566"/>
                </a:cubicBezTo>
                <a:cubicBezTo>
                  <a:pt x="1326204" y="535021"/>
                  <a:pt x="1344750" y="551750"/>
                  <a:pt x="1352144" y="573932"/>
                </a:cubicBezTo>
                <a:lnTo>
                  <a:pt x="1371600" y="632298"/>
                </a:lnTo>
                <a:cubicBezTo>
                  <a:pt x="1358501" y="710890"/>
                  <a:pt x="1368109" y="671955"/>
                  <a:pt x="1342417" y="749030"/>
                </a:cubicBezTo>
                <a:cubicBezTo>
                  <a:pt x="1339174" y="758758"/>
                  <a:pt x="1338377" y="769681"/>
                  <a:pt x="1332689" y="778213"/>
                </a:cubicBezTo>
                <a:cubicBezTo>
                  <a:pt x="1318241" y="799886"/>
                  <a:pt x="1313582" y="811008"/>
                  <a:pt x="1293778" y="826851"/>
                </a:cubicBezTo>
                <a:cubicBezTo>
                  <a:pt x="1266836" y="848404"/>
                  <a:pt x="1266238" y="845759"/>
                  <a:pt x="1235412" y="856034"/>
                </a:cubicBezTo>
                <a:cubicBezTo>
                  <a:pt x="1175541" y="945842"/>
                  <a:pt x="1251938" y="835377"/>
                  <a:pt x="1196502" y="904673"/>
                </a:cubicBezTo>
                <a:cubicBezTo>
                  <a:pt x="1189199" y="913802"/>
                  <a:pt x="1185313" y="925589"/>
                  <a:pt x="1177046" y="933856"/>
                </a:cubicBezTo>
                <a:cubicBezTo>
                  <a:pt x="1149169" y="961733"/>
                  <a:pt x="1150326" y="947216"/>
                  <a:pt x="1118680" y="963039"/>
                </a:cubicBezTo>
                <a:cubicBezTo>
                  <a:pt x="1043250" y="1000754"/>
                  <a:pt x="1133667" y="967770"/>
                  <a:pt x="1060314" y="992222"/>
                </a:cubicBezTo>
                <a:cubicBezTo>
                  <a:pt x="1005191" y="988979"/>
                  <a:pt x="949889" y="987989"/>
                  <a:pt x="894944" y="982494"/>
                </a:cubicBezTo>
                <a:cubicBezTo>
                  <a:pt x="884741" y="981474"/>
                  <a:pt x="874725" y="977746"/>
                  <a:pt x="865761" y="972766"/>
                </a:cubicBezTo>
                <a:cubicBezTo>
                  <a:pt x="845321" y="961411"/>
                  <a:pt x="823928" y="950390"/>
                  <a:pt x="807395" y="933856"/>
                </a:cubicBezTo>
                <a:cubicBezTo>
                  <a:pt x="760412" y="886870"/>
                  <a:pt x="817581" y="946586"/>
                  <a:pt x="768485" y="885217"/>
                </a:cubicBezTo>
                <a:cubicBezTo>
                  <a:pt x="749461" y="861438"/>
                  <a:pt x="735336" y="858644"/>
                  <a:pt x="710119" y="836579"/>
                </a:cubicBezTo>
                <a:cubicBezTo>
                  <a:pt x="696315" y="824500"/>
                  <a:pt x="671208" y="797668"/>
                  <a:pt x="671208" y="797668"/>
                </a:cubicBezTo>
                <a:cubicBezTo>
                  <a:pt x="655238" y="749760"/>
                  <a:pt x="672913" y="782877"/>
                  <a:pt x="632297" y="749030"/>
                </a:cubicBezTo>
                <a:cubicBezTo>
                  <a:pt x="621729" y="740223"/>
                  <a:pt x="615419" y="725999"/>
                  <a:pt x="603114" y="719847"/>
                </a:cubicBezTo>
                <a:cubicBezTo>
                  <a:pt x="596437" y="716509"/>
                  <a:pt x="497655" y="700603"/>
                  <a:pt x="496110" y="700392"/>
                </a:cubicBezTo>
                <a:cubicBezTo>
                  <a:pt x="444305" y="693328"/>
                  <a:pt x="340468" y="680937"/>
                  <a:pt x="340468" y="680937"/>
                </a:cubicBezTo>
                <a:cubicBezTo>
                  <a:pt x="327498" y="677694"/>
                  <a:pt x="312436" y="678980"/>
                  <a:pt x="301557" y="671209"/>
                </a:cubicBezTo>
                <a:cubicBezTo>
                  <a:pt x="288364" y="661785"/>
                  <a:pt x="283838" y="643762"/>
                  <a:pt x="272374" y="632298"/>
                </a:cubicBezTo>
                <a:cubicBezTo>
                  <a:pt x="264107" y="624031"/>
                  <a:pt x="252172" y="620327"/>
                  <a:pt x="243191" y="612843"/>
                </a:cubicBezTo>
                <a:cubicBezTo>
                  <a:pt x="232623" y="604036"/>
                  <a:pt x="224867" y="592106"/>
                  <a:pt x="214008" y="583660"/>
                </a:cubicBezTo>
                <a:cubicBezTo>
                  <a:pt x="213998" y="583652"/>
                  <a:pt x="141056" y="535025"/>
                  <a:pt x="126459" y="525294"/>
                </a:cubicBezTo>
                <a:cubicBezTo>
                  <a:pt x="116731" y="518809"/>
                  <a:pt x="108367" y="509536"/>
                  <a:pt x="97276" y="505839"/>
                </a:cubicBezTo>
                <a:cubicBezTo>
                  <a:pt x="87548" y="502596"/>
                  <a:pt x="77264" y="500697"/>
                  <a:pt x="68093" y="496111"/>
                </a:cubicBezTo>
                <a:cubicBezTo>
                  <a:pt x="-7337" y="458396"/>
                  <a:pt x="83080" y="491380"/>
                  <a:pt x="9727" y="466928"/>
                </a:cubicBezTo>
                <a:cubicBezTo>
                  <a:pt x="6485" y="453958"/>
                  <a:pt x="0" y="441386"/>
                  <a:pt x="0" y="428017"/>
                </a:cubicBezTo>
                <a:cubicBezTo>
                  <a:pt x="0" y="422717"/>
                  <a:pt x="9423" y="355516"/>
                  <a:pt x="19455" y="340468"/>
                </a:cubicBezTo>
                <a:cubicBezTo>
                  <a:pt x="27086" y="329022"/>
                  <a:pt x="39831" y="321853"/>
                  <a:pt x="48638" y="311285"/>
                </a:cubicBezTo>
                <a:cubicBezTo>
                  <a:pt x="56122" y="302304"/>
                  <a:pt x="60394" y="290900"/>
                  <a:pt x="68093" y="282102"/>
                </a:cubicBezTo>
                <a:cubicBezTo>
                  <a:pt x="83191" y="264847"/>
                  <a:pt x="93829" y="234555"/>
                  <a:pt x="116731" y="233464"/>
                </a:cubicBezTo>
                <a:lnTo>
                  <a:pt x="321012" y="223737"/>
                </a:lnTo>
                <a:cubicBezTo>
                  <a:pt x="340467" y="226979"/>
                  <a:pt x="360243" y="228680"/>
                  <a:pt x="379378" y="233464"/>
                </a:cubicBezTo>
                <a:cubicBezTo>
                  <a:pt x="399273" y="238438"/>
                  <a:pt x="418289" y="246435"/>
                  <a:pt x="437744" y="252920"/>
                </a:cubicBezTo>
                <a:lnTo>
                  <a:pt x="466927" y="262647"/>
                </a:lnTo>
                <a:lnTo>
                  <a:pt x="583659" y="301558"/>
                </a:lnTo>
                <a:lnTo>
                  <a:pt x="612842" y="311285"/>
                </a:lnTo>
                <a:cubicBezTo>
                  <a:pt x="622570" y="314528"/>
                  <a:pt x="631970" y="319002"/>
                  <a:pt x="642025" y="321013"/>
                </a:cubicBezTo>
                <a:lnTo>
                  <a:pt x="690663" y="330741"/>
                </a:lnTo>
                <a:cubicBezTo>
                  <a:pt x="775329" y="323044"/>
                  <a:pt x="778960" y="339871"/>
                  <a:pt x="826851" y="301558"/>
                </a:cubicBezTo>
                <a:cubicBezTo>
                  <a:pt x="834013" y="295829"/>
                  <a:pt x="839821" y="288587"/>
                  <a:pt x="846306" y="282102"/>
                </a:cubicBezTo>
                <a:cubicBezTo>
                  <a:pt x="870759" y="208750"/>
                  <a:pt x="837773" y="299169"/>
                  <a:pt x="875489" y="223737"/>
                </a:cubicBezTo>
                <a:cubicBezTo>
                  <a:pt x="880075" y="214566"/>
                  <a:pt x="881974" y="204282"/>
                  <a:pt x="885217" y="194554"/>
                </a:cubicBezTo>
                <a:cubicBezTo>
                  <a:pt x="880114" y="153735"/>
                  <a:pt x="865935" y="116387"/>
                  <a:pt x="885217" y="77822"/>
                </a:cubicBezTo>
                <a:cubicBezTo>
                  <a:pt x="889319" y="69619"/>
                  <a:pt x="898943" y="65528"/>
                  <a:pt x="904672" y="58366"/>
                </a:cubicBezTo>
                <a:cubicBezTo>
                  <a:pt x="911975" y="49237"/>
                  <a:pt x="913670" y="34411"/>
                  <a:pt x="924127" y="29183"/>
                </a:cubicBezTo>
                <a:cubicBezTo>
                  <a:pt x="935728" y="23382"/>
                  <a:pt x="956553" y="4864"/>
                  <a:pt x="96303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7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20EDD13A-3B64-4948-8C49-B6F64F584179}"/>
              </a:ext>
            </a:extLst>
          </p:cNvPr>
          <p:cNvSpPr/>
          <p:nvPr/>
        </p:nvSpPr>
        <p:spPr>
          <a:xfrm>
            <a:off x="6329849" y="3153812"/>
            <a:ext cx="710183" cy="1050587"/>
          </a:xfrm>
          <a:custGeom>
            <a:avLst/>
            <a:gdLst>
              <a:gd name="connsiteX0" fmla="*/ 165435 w 710183"/>
              <a:gd name="connsiteY0" fmla="*/ 107004 h 1050587"/>
              <a:gd name="connsiteX1" fmla="*/ 165435 w 710183"/>
              <a:gd name="connsiteY1" fmla="*/ 107004 h 1050587"/>
              <a:gd name="connsiteX2" fmla="*/ 77886 w 710183"/>
              <a:gd name="connsiteY2" fmla="*/ 116732 h 1050587"/>
              <a:gd name="connsiteX3" fmla="*/ 19520 w 710183"/>
              <a:gd name="connsiteY3" fmla="*/ 136187 h 1050587"/>
              <a:gd name="connsiteX4" fmla="*/ 64 w 710183"/>
              <a:gd name="connsiteY4" fmla="*/ 194553 h 1050587"/>
              <a:gd name="connsiteX5" fmla="*/ 9792 w 710183"/>
              <a:gd name="connsiteY5" fmla="*/ 369651 h 1050587"/>
              <a:gd name="connsiteX6" fmla="*/ 29247 w 710183"/>
              <a:gd name="connsiteY6" fmla="*/ 398834 h 1050587"/>
              <a:gd name="connsiteX7" fmla="*/ 116796 w 710183"/>
              <a:gd name="connsiteY7" fmla="*/ 476655 h 1050587"/>
              <a:gd name="connsiteX8" fmla="*/ 145979 w 710183"/>
              <a:gd name="connsiteY8" fmla="*/ 486383 h 1050587"/>
              <a:gd name="connsiteX9" fmla="*/ 175162 w 710183"/>
              <a:gd name="connsiteY9" fmla="*/ 505838 h 1050587"/>
              <a:gd name="connsiteX10" fmla="*/ 272439 w 710183"/>
              <a:gd name="connsiteY10" fmla="*/ 564204 h 1050587"/>
              <a:gd name="connsiteX11" fmla="*/ 301622 w 710183"/>
              <a:gd name="connsiteY11" fmla="*/ 583659 h 1050587"/>
              <a:gd name="connsiteX12" fmla="*/ 350260 w 710183"/>
              <a:gd name="connsiteY12" fmla="*/ 632298 h 1050587"/>
              <a:gd name="connsiteX13" fmla="*/ 369715 w 710183"/>
              <a:gd name="connsiteY13" fmla="*/ 690664 h 1050587"/>
              <a:gd name="connsiteX14" fmla="*/ 350260 w 710183"/>
              <a:gd name="connsiteY14" fmla="*/ 749029 h 1050587"/>
              <a:gd name="connsiteX15" fmla="*/ 340532 w 710183"/>
              <a:gd name="connsiteY15" fmla="*/ 787940 h 1050587"/>
              <a:gd name="connsiteX16" fmla="*/ 321077 w 710183"/>
              <a:gd name="connsiteY16" fmla="*/ 846306 h 1050587"/>
              <a:gd name="connsiteX17" fmla="*/ 291894 w 710183"/>
              <a:gd name="connsiteY17" fmla="*/ 904672 h 1050587"/>
              <a:gd name="connsiteX18" fmla="*/ 301622 w 710183"/>
              <a:gd name="connsiteY18" fmla="*/ 943583 h 1050587"/>
              <a:gd name="connsiteX19" fmla="*/ 350260 w 710183"/>
              <a:gd name="connsiteY19" fmla="*/ 992221 h 1050587"/>
              <a:gd name="connsiteX20" fmla="*/ 379443 w 710183"/>
              <a:gd name="connsiteY20" fmla="*/ 1001949 h 1050587"/>
              <a:gd name="connsiteX21" fmla="*/ 408626 w 710183"/>
              <a:gd name="connsiteY21" fmla="*/ 1021404 h 1050587"/>
              <a:gd name="connsiteX22" fmla="*/ 466992 w 710183"/>
              <a:gd name="connsiteY22" fmla="*/ 1040859 h 1050587"/>
              <a:gd name="connsiteX23" fmla="*/ 496175 w 710183"/>
              <a:gd name="connsiteY23" fmla="*/ 1050587 h 1050587"/>
              <a:gd name="connsiteX24" fmla="*/ 515630 w 710183"/>
              <a:gd name="connsiteY24" fmla="*/ 1021404 h 1050587"/>
              <a:gd name="connsiteX25" fmla="*/ 544813 w 710183"/>
              <a:gd name="connsiteY25" fmla="*/ 700391 h 1050587"/>
              <a:gd name="connsiteX26" fmla="*/ 544813 w 710183"/>
              <a:gd name="connsiteY26" fmla="*/ 700391 h 1050587"/>
              <a:gd name="connsiteX27" fmla="*/ 554541 w 710183"/>
              <a:gd name="connsiteY27" fmla="*/ 661481 h 1050587"/>
              <a:gd name="connsiteX28" fmla="*/ 603179 w 710183"/>
              <a:gd name="connsiteY28" fmla="*/ 632298 h 1050587"/>
              <a:gd name="connsiteX29" fmla="*/ 671273 w 710183"/>
              <a:gd name="connsiteY29" fmla="*/ 554476 h 1050587"/>
              <a:gd name="connsiteX30" fmla="*/ 690728 w 710183"/>
              <a:gd name="connsiteY30" fmla="*/ 466927 h 1050587"/>
              <a:gd name="connsiteX31" fmla="*/ 710183 w 710183"/>
              <a:gd name="connsiteY31" fmla="*/ 408561 h 1050587"/>
              <a:gd name="connsiteX32" fmla="*/ 681000 w 710183"/>
              <a:gd name="connsiteY32" fmla="*/ 311285 h 1050587"/>
              <a:gd name="connsiteX33" fmla="*/ 671273 w 710183"/>
              <a:gd name="connsiteY33" fmla="*/ 282102 h 1050587"/>
              <a:gd name="connsiteX34" fmla="*/ 651817 w 710183"/>
              <a:gd name="connsiteY34" fmla="*/ 262646 h 1050587"/>
              <a:gd name="connsiteX35" fmla="*/ 642090 w 710183"/>
              <a:gd name="connsiteY35" fmla="*/ 233464 h 1050587"/>
              <a:gd name="connsiteX36" fmla="*/ 612907 w 710183"/>
              <a:gd name="connsiteY36" fmla="*/ 223736 h 1050587"/>
              <a:gd name="connsiteX37" fmla="*/ 573996 w 710183"/>
              <a:gd name="connsiteY37" fmla="*/ 204281 h 1050587"/>
              <a:gd name="connsiteX38" fmla="*/ 544813 w 710183"/>
              <a:gd name="connsiteY38" fmla="*/ 194553 h 1050587"/>
              <a:gd name="connsiteX39" fmla="*/ 496175 w 710183"/>
              <a:gd name="connsiteY39" fmla="*/ 155642 h 1050587"/>
              <a:gd name="connsiteX40" fmla="*/ 466992 w 710183"/>
              <a:gd name="connsiteY40" fmla="*/ 136187 h 1050587"/>
              <a:gd name="connsiteX41" fmla="*/ 447537 w 710183"/>
              <a:gd name="connsiteY41" fmla="*/ 107004 h 1050587"/>
              <a:gd name="connsiteX42" fmla="*/ 408626 w 710183"/>
              <a:gd name="connsiteY42" fmla="*/ 68093 h 1050587"/>
              <a:gd name="connsiteX43" fmla="*/ 369715 w 710183"/>
              <a:gd name="connsiteY43" fmla="*/ 19455 h 1050587"/>
              <a:gd name="connsiteX44" fmla="*/ 330805 w 710183"/>
              <a:gd name="connsiteY44" fmla="*/ 9727 h 1050587"/>
              <a:gd name="connsiteX45" fmla="*/ 301622 w 710183"/>
              <a:gd name="connsiteY45" fmla="*/ 0 h 1050587"/>
              <a:gd name="connsiteX46" fmla="*/ 243256 w 710183"/>
              <a:gd name="connsiteY46" fmla="*/ 9727 h 1050587"/>
              <a:gd name="connsiteX47" fmla="*/ 223800 w 710183"/>
              <a:gd name="connsiteY47" fmla="*/ 29183 h 1050587"/>
              <a:gd name="connsiteX48" fmla="*/ 184890 w 710183"/>
              <a:gd name="connsiteY48" fmla="*/ 87549 h 1050587"/>
              <a:gd name="connsiteX49" fmla="*/ 165435 w 710183"/>
              <a:gd name="connsiteY49" fmla="*/ 107004 h 105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710183" h="1050587">
                <a:moveTo>
                  <a:pt x="165435" y="107004"/>
                </a:moveTo>
                <a:lnTo>
                  <a:pt x="165435" y="107004"/>
                </a:lnTo>
                <a:cubicBezTo>
                  <a:pt x="136252" y="110247"/>
                  <a:pt x="106678" y="110974"/>
                  <a:pt x="77886" y="116732"/>
                </a:cubicBezTo>
                <a:cubicBezTo>
                  <a:pt x="57777" y="120754"/>
                  <a:pt x="19520" y="136187"/>
                  <a:pt x="19520" y="136187"/>
                </a:cubicBezTo>
                <a:cubicBezTo>
                  <a:pt x="13035" y="155642"/>
                  <a:pt x="-1074" y="174077"/>
                  <a:pt x="64" y="194553"/>
                </a:cubicBezTo>
                <a:cubicBezTo>
                  <a:pt x="3307" y="252919"/>
                  <a:pt x="1525" y="311783"/>
                  <a:pt x="9792" y="369651"/>
                </a:cubicBezTo>
                <a:cubicBezTo>
                  <a:pt x="11445" y="381225"/>
                  <a:pt x="21548" y="390036"/>
                  <a:pt x="29247" y="398834"/>
                </a:cubicBezTo>
                <a:cubicBezTo>
                  <a:pt x="49019" y="421430"/>
                  <a:pt x="88062" y="460235"/>
                  <a:pt x="116796" y="476655"/>
                </a:cubicBezTo>
                <a:cubicBezTo>
                  <a:pt x="125699" y="481742"/>
                  <a:pt x="136808" y="481797"/>
                  <a:pt x="145979" y="486383"/>
                </a:cubicBezTo>
                <a:cubicBezTo>
                  <a:pt x="156436" y="491611"/>
                  <a:pt x="165011" y="500038"/>
                  <a:pt x="175162" y="505838"/>
                </a:cubicBezTo>
                <a:cubicBezTo>
                  <a:pt x="279853" y="565660"/>
                  <a:pt x="129664" y="469020"/>
                  <a:pt x="272439" y="564204"/>
                </a:cubicBezTo>
                <a:cubicBezTo>
                  <a:pt x="282167" y="570689"/>
                  <a:pt x="293355" y="575392"/>
                  <a:pt x="301622" y="583659"/>
                </a:cubicBezTo>
                <a:lnTo>
                  <a:pt x="350260" y="632298"/>
                </a:lnTo>
                <a:cubicBezTo>
                  <a:pt x="356745" y="651753"/>
                  <a:pt x="376200" y="671209"/>
                  <a:pt x="369715" y="690664"/>
                </a:cubicBezTo>
                <a:lnTo>
                  <a:pt x="350260" y="749029"/>
                </a:lnTo>
                <a:cubicBezTo>
                  <a:pt x="346032" y="761712"/>
                  <a:pt x="344374" y="775134"/>
                  <a:pt x="340532" y="787940"/>
                </a:cubicBezTo>
                <a:cubicBezTo>
                  <a:pt x="334639" y="807583"/>
                  <a:pt x="332452" y="829242"/>
                  <a:pt x="321077" y="846306"/>
                </a:cubicBezTo>
                <a:cubicBezTo>
                  <a:pt x="295934" y="884021"/>
                  <a:pt x="305319" y="864398"/>
                  <a:pt x="291894" y="904672"/>
                </a:cubicBezTo>
                <a:cubicBezTo>
                  <a:pt x="295137" y="917642"/>
                  <a:pt x="296356" y="931294"/>
                  <a:pt x="301622" y="943583"/>
                </a:cubicBezTo>
                <a:cubicBezTo>
                  <a:pt x="312234" y="968345"/>
                  <a:pt x="326677" y="980430"/>
                  <a:pt x="350260" y="992221"/>
                </a:cubicBezTo>
                <a:cubicBezTo>
                  <a:pt x="359431" y="996807"/>
                  <a:pt x="370272" y="997363"/>
                  <a:pt x="379443" y="1001949"/>
                </a:cubicBezTo>
                <a:cubicBezTo>
                  <a:pt x="389900" y="1007177"/>
                  <a:pt x="397942" y="1016656"/>
                  <a:pt x="408626" y="1021404"/>
                </a:cubicBezTo>
                <a:cubicBezTo>
                  <a:pt x="427366" y="1029733"/>
                  <a:pt x="447537" y="1034374"/>
                  <a:pt x="466992" y="1040859"/>
                </a:cubicBezTo>
                <a:lnTo>
                  <a:pt x="496175" y="1050587"/>
                </a:lnTo>
                <a:cubicBezTo>
                  <a:pt x="502660" y="1040859"/>
                  <a:pt x="514467" y="1033037"/>
                  <a:pt x="515630" y="1021404"/>
                </a:cubicBezTo>
                <a:cubicBezTo>
                  <a:pt x="551584" y="661860"/>
                  <a:pt x="491693" y="859755"/>
                  <a:pt x="544813" y="700391"/>
                </a:cubicBezTo>
                <a:lnTo>
                  <a:pt x="544813" y="700391"/>
                </a:lnTo>
                <a:cubicBezTo>
                  <a:pt x="548056" y="687421"/>
                  <a:pt x="548562" y="673439"/>
                  <a:pt x="554541" y="661481"/>
                </a:cubicBezTo>
                <a:cubicBezTo>
                  <a:pt x="565224" y="640115"/>
                  <a:pt x="583208" y="638954"/>
                  <a:pt x="603179" y="632298"/>
                </a:cubicBezTo>
                <a:cubicBezTo>
                  <a:pt x="660084" y="575392"/>
                  <a:pt x="639098" y="602736"/>
                  <a:pt x="671273" y="554476"/>
                </a:cubicBezTo>
                <a:cubicBezTo>
                  <a:pt x="699105" y="470973"/>
                  <a:pt x="656484" y="603902"/>
                  <a:pt x="690728" y="466927"/>
                </a:cubicBezTo>
                <a:cubicBezTo>
                  <a:pt x="695702" y="447032"/>
                  <a:pt x="710183" y="408561"/>
                  <a:pt x="710183" y="408561"/>
                </a:cubicBezTo>
                <a:cubicBezTo>
                  <a:pt x="695481" y="349749"/>
                  <a:pt x="704686" y="382344"/>
                  <a:pt x="681000" y="311285"/>
                </a:cubicBezTo>
                <a:cubicBezTo>
                  <a:pt x="677757" y="301557"/>
                  <a:pt x="678524" y="289353"/>
                  <a:pt x="671273" y="282102"/>
                </a:cubicBezTo>
                <a:lnTo>
                  <a:pt x="651817" y="262646"/>
                </a:lnTo>
                <a:cubicBezTo>
                  <a:pt x="648575" y="252919"/>
                  <a:pt x="649340" y="240714"/>
                  <a:pt x="642090" y="233464"/>
                </a:cubicBezTo>
                <a:cubicBezTo>
                  <a:pt x="634839" y="226213"/>
                  <a:pt x="622332" y="227775"/>
                  <a:pt x="612907" y="223736"/>
                </a:cubicBezTo>
                <a:cubicBezTo>
                  <a:pt x="599578" y="218024"/>
                  <a:pt x="587325" y="209993"/>
                  <a:pt x="573996" y="204281"/>
                </a:cubicBezTo>
                <a:cubicBezTo>
                  <a:pt x="564571" y="200242"/>
                  <a:pt x="553984" y="199139"/>
                  <a:pt x="544813" y="194553"/>
                </a:cubicBezTo>
                <a:cubicBezTo>
                  <a:pt x="504887" y="174590"/>
                  <a:pt x="526338" y="179773"/>
                  <a:pt x="496175" y="155642"/>
                </a:cubicBezTo>
                <a:cubicBezTo>
                  <a:pt x="487046" y="148339"/>
                  <a:pt x="476720" y="142672"/>
                  <a:pt x="466992" y="136187"/>
                </a:cubicBezTo>
                <a:cubicBezTo>
                  <a:pt x="460507" y="126459"/>
                  <a:pt x="455145" y="115881"/>
                  <a:pt x="447537" y="107004"/>
                </a:cubicBezTo>
                <a:cubicBezTo>
                  <a:pt x="435600" y="93077"/>
                  <a:pt x="418801" y="83355"/>
                  <a:pt x="408626" y="68093"/>
                </a:cubicBezTo>
                <a:cubicBezTo>
                  <a:pt x="401751" y="57781"/>
                  <a:pt x="383578" y="26387"/>
                  <a:pt x="369715" y="19455"/>
                </a:cubicBezTo>
                <a:cubicBezTo>
                  <a:pt x="357757" y="13476"/>
                  <a:pt x="343660" y="13400"/>
                  <a:pt x="330805" y="9727"/>
                </a:cubicBezTo>
                <a:cubicBezTo>
                  <a:pt x="320946" y="6910"/>
                  <a:pt x="311350" y="3242"/>
                  <a:pt x="301622" y="0"/>
                </a:cubicBezTo>
                <a:cubicBezTo>
                  <a:pt x="282167" y="3242"/>
                  <a:pt x="261724" y="2802"/>
                  <a:pt x="243256" y="9727"/>
                </a:cubicBezTo>
                <a:cubicBezTo>
                  <a:pt x="234668" y="12947"/>
                  <a:pt x="229303" y="21846"/>
                  <a:pt x="223800" y="29183"/>
                </a:cubicBezTo>
                <a:cubicBezTo>
                  <a:pt x="209771" y="47889"/>
                  <a:pt x="201424" y="71015"/>
                  <a:pt x="184890" y="87549"/>
                </a:cubicBezTo>
                <a:lnTo>
                  <a:pt x="165435" y="107004"/>
                </a:lnTo>
                <a:close/>
              </a:path>
            </a:pathLst>
          </a:custGeom>
          <a:solidFill>
            <a:schemeClr val="accent1">
              <a:alpha val="18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A31EEABF-325C-0944-A12B-DFE6DA3F9CD8}"/>
              </a:ext>
            </a:extLst>
          </p:cNvPr>
          <p:cNvSpPr/>
          <p:nvPr/>
        </p:nvSpPr>
        <p:spPr>
          <a:xfrm>
            <a:off x="4242452" y="3473920"/>
            <a:ext cx="1945532" cy="1984873"/>
          </a:xfrm>
          <a:custGeom>
            <a:avLst/>
            <a:gdLst>
              <a:gd name="connsiteX0" fmla="*/ 0 w 1945532"/>
              <a:gd name="connsiteY0" fmla="*/ 58797 h 1984873"/>
              <a:gd name="connsiteX1" fmla="*/ 0 w 1945532"/>
              <a:gd name="connsiteY1" fmla="*/ 58797 h 1984873"/>
              <a:gd name="connsiteX2" fmla="*/ 9728 w 1945532"/>
              <a:gd name="connsiteY2" fmla="*/ 1070473 h 1984873"/>
              <a:gd name="connsiteX3" fmla="*/ 19456 w 1945532"/>
              <a:gd name="connsiteY3" fmla="*/ 1128839 h 1984873"/>
              <a:gd name="connsiteX4" fmla="*/ 38911 w 1945532"/>
              <a:gd name="connsiteY4" fmla="*/ 1284482 h 1984873"/>
              <a:gd name="connsiteX5" fmla="*/ 58366 w 1945532"/>
              <a:gd name="connsiteY5" fmla="*/ 1352575 h 1984873"/>
              <a:gd name="connsiteX6" fmla="*/ 77822 w 1945532"/>
              <a:gd name="connsiteY6" fmla="*/ 1391486 h 1984873"/>
              <a:gd name="connsiteX7" fmla="*/ 145915 w 1945532"/>
              <a:gd name="connsiteY7" fmla="*/ 1401214 h 1984873"/>
              <a:gd name="connsiteX8" fmla="*/ 204281 w 1945532"/>
              <a:gd name="connsiteY8" fmla="*/ 1410941 h 1984873"/>
              <a:gd name="connsiteX9" fmla="*/ 291830 w 1945532"/>
              <a:gd name="connsiteY9" fmla="*/ 1440124 h 1984873"/>
              <a:gd name="connsiteX10" fmla="*/ 350196 w 1945532"/>
              <a:gd name="connsiteY10" fmla="*/ 1469307 h 1984873"/>
              <a:gd name="connsiteX11" fmla="*/ 389107 w 1945532"/>
              <a:gd name="connsiteY11" fmla="*/ 1508218 h 1984873"/>
              <a:gd name="connsiteX12" fmla="*/ 418290 w 1945532"/>
              <a:gd name="connsiteY12" fmla="*/ 1527673 h 1984873"/>
              <a:gd name="connsiteX13" fmla="*/ 476656 w 1945532"/>
              <a:gd name="connsiteY13" fmla="*/ 1576312 h 1984873"/>
              <a:gd name="connsiteX14" fmla="*/ 505839 w 1945532"/>
              <a:gd name="connsiteY14" fmla="*/ 1586039 h 1984873"/>
              <a:gd name="connsiteX15" fmla="*/ 564204 w 1945532"/>
              <a:gd name="connsiteY15" fmla="*/ 1624950 h 1984873"/>
              <a:gd name="connsiteX16" fmla="*/ 603115 w 1945532"/>
              <a:gd name="connsiteY16" fmla="*/ 1644405 h 1984873"/>
              <a:gd name="connsiteX17" fmla="*/ 661481 w 1945532"/>
              <a:gd name="connsiteY17" fmla="*/ 1683316 h 1984873"/>
              <a:gd name="connsiteX18" fmla="*/ 729575 w 1945532"/>
              <a:gd name="connsiteY18" fmla="*/ 1712499 h 1984873"/>
              <a:gd name="connsiteX19" fmla="*/ 768485 w 1945532"/>
              <a:gd name="connsiteY19" fmla="*/ 1741682 h 1984873"/>
              <a:gd name="connsiteX20" fmla="*/ 865762 w 1945532"/>
              <a:gd name="connsiteY20" fmla="*/ 1809775 h 1984873"/>
              <a:gd name="connsiteX21" fmla="*/ 943583 w 1945532"/>
              <a:gd name="connsiteY21" fmla="*/ 1858414 h 1984873"/>
              <a:gd name="connsiteX22" fmla="*/ 963039 w 1945532"/>
              <a:gd name="connsiteY22" fmla="*/ 1877869 h 1984873"/>
              <a:gd name="connsiteX23" fmla="*/ 992222 w 1945532"/>
              <a:gd name="connsiteY23" fmla="*/ 1887597 h 1984873"/>
              <a:gd name="connsiteX24" fmla="*/ 1021404 w 1945532"/>
              <a:gd name="connsiteY24" fmla="*/ 1907052 h 1984873"/>
              <a:gd name="connsiteX25" fmla="*/ 1060315 w 1945532"/>
              <a:gd name="connsiteY25" fmla="*/ 1916780 h 1984873"/>
              <a:gd name="connsiteX26" fmla="*/ 1118681 w 1945532"/>
              <a:gd name="connsiteY26" fmla="*/ 1936235 h 1984873"/>
              <a:gd name="connsiteX27" fmla="*/ 1215958 w 1945532"/>
              <a:gd name="connsiteY27" fmla="*/ 1955690 h 1984873"/>
              <a:gd name="connsiteX28" fmla="*/ 1245141 w 1945532"/>
              <a:gd name="connsiteY28" fmla="*/ 1965418 h 1984873"/>
              <a:gd name="connsiteX29" fmla="*/ 1322962 w 1945532"/>
              <a:gd name="connsiteY29" fmla="*/ 1984873 h 1984873"/>
              <a:gd name="connsiteX30" fmla="*/ 1507787 w 1945532"/>
              <a:gd name="connsiteY30" fmla="*/ 1975146 h 1984873"/>
              <a:gd name="connsiteX31" fmla="*/ 1624519 w 1945532"/>
              <a:gd name="connsiteY31" fmla="*/ 1926507 h 1984873"/>
              <a:gd name="connsiteX32" fmla="*/ 1731524 w 1945532"/>
              <a:gd name="connsiteY32" fmla="*/ 1868141 h 1984873"/>
              <a:gd name="connsiteX33" fmla="*/ 1799617 w 1945532"/>
              <a:gd name="connsiteY33" fmla="*/ 1790320 h 1984873"/>
              <a:gd name="connsiteX34" fmla="*/ 1838528 w 1945532"/>
              <a:gd name="connsiteY34" fmla="*/ 1702771 h 1984873"/>
              <a:gd name="connsiteX35" fmla="*/ 1857983 w 1945532"/>
              <a:gd name="connsiteY35" fmla="*/ 1634678 h 1984873"/>
              <a:gd name="connsiteX36" fmla="*/ 1877439 w 1945532"/>
              <a:gd name="connsiteY36" fmla="*/ 1605495 h 1984873"/>
              <a:gd name="connsiteX37" fmla="*/ 1906622 w 1945532"/>
              <a:gd name="connsiteY37" fmla="*/ 1488763 h 1984873"/>
              <a:gd name="connsiteX38" fmla="*/ 1916349 w 1945532"/>
              <a:gd name="connsiteY38" fmla="*/ 1449852 h 1984873"/>
              <a:gd name="connsiteX39" fmla="*/ 1945532 w 1945532"/>
              <a:gd name="connsiteY39" fmla="*/ 1362303 h 1984873"/>
              <a:gd name="connsiteX40" fmla="*/ 1935804 w 1945532"/>
              <a:gd name="connsiteY40" fmla="*/ 1303937 h 1984873"/>
              <a:gd name="connsiteX41" fmla="*/ 1916349 w 1945532"/>
              <a:gd name="connsiteY41" fmla="*/ 1274754 h 1984873"/>
              <a:gd name="connsiteX42" fmla="*/ 1887166 w 1945532"/>
              <a:gd name="connsiteY42" fmla="*/ 1138567 h 1984873"/>
              <a:gd name="connsiteX43" fmla="*/ 1867711 w 1945532"/>
              <a:gd name="connsiteY43" fmla="*/ 1080201 h 1984873"/>
              <a:gd name="connsiteX44" fmla="*/ 1848256 w 1945532"/>
              <a:gd name="connsiteY44" fmla="*/ 1012107 h 1984873"/>
              <a:gd name="connsiteX45" fmla="*/ 1838528 w 1945532"/>
              <a:gd name="connsiteY45" fmla="*/ 982924 h 1984873"/>
              <a:gd name="connsiteX46" fmla="*/ 1819073 w 1945532"/>
              <a:gd name="connsiteY46" fmla="*/ 895375 h 1984873"/>
              <a:gd name="connsiteX47" fmla="*/ 1828800 w 1945532"/>
              <a:gd name="connsiteY47" fmla="*/ 798099 h 1984873"/>
              <a:gd name="connsiteX48" fmla="*/ 1838528 w 1945532"/>
              <a:gd name="connsiteY48" fmla="*/ 749461 h 1984873"/>
              <a:gd name="connsiteX49" fmla="*/ 1857983 w 1945532"/>
              <a:gd name="connsiteY49" fmla="*/ 681367 h 1984873"/>
              <a:gd name="connsiteX50" fmla="*/ 1848256 w 1945532"/>
              <a:gd name="connsiteY50" fmla="*/ 632729 h 1984873"/>
              <a:gd name="connsiteX51" fmla="*/ 1809345 w 1945532"/>
              <a:gd name="connsiteY51" fmla="*/ 584090 h 1984873"/>
              <a:gd name="connsiteX52" fmla="*/ 1760707 w 1945532"/>
              <a:gd name="connsiteY52" fmla="*/ 535452 h 1984873"/>
              <a:gd name="connsiteX53" fmla="*/ 1663430 w 1945532"/>
              <a:gd name="connsiteY53" fmla="*/ 506269 h 1984873"/>
              <a:gd name="connsiteX54" fmla="*/ 1585609 w 1945532"/>
              <a:gd name="connsiteY54" fmla="*/ 438175 h 1984873"/>
              <a:gd name="connsiteX55" fmla="*/ 1527243 w 1945532"/>
              <a:gd name="connsiteY55" fmla="*/ 418720 h 1984873"/>
              <a:gd name="connsiteX56" fmla="*/ 1488332 w 1945532"/>
              <a:gd name="connsiteY56" fmla="*/ 379809 h 1984873"/>
              <a:gd name="connsiteX57" fmla="*/ 1391056 w 1945532"/>
              <a:gd name="connsiteY57" fmla="*/ 321444 h 1984873"/>
              <a:gd name="connsiteX58" fmla="*/ 1352145 w 1945532"/>
              <a:gd name="connsiteY58" fmla="*/ 311716 h 1984873"/>
              <a:gd name="connsiteX59" fmla="*/ 1322962 w 1945532"/>
              <a:gd name="connsiteY59" fmla="*/ 292261 h 1984873"/>
              <a:gd name="connsiteX60" fmla="*/ 1293779 w 1945532"/>
              <a:gd name="connsiteY60" fmla="*/ 282533 h 1984873"/>
              <a:gd name="connsiteX61" fmla="*/ 1264596 w 1945532"/>
              <a:gd name="connsiteY61" fmla="*/ 204712 h 1984873"/>
              <a:gd name="connsiteX62" fmla="*/ 1206230 w 1945532"/>
              <a:gd name="connsiteY62" fmla="*/ 165801 h 1984873"/>
              <a:gd name="connsiteX63" fmla="*/ 797668 w 1945532"/>
              <a:gd name="connsiteY63" fmla="*/ 126890 h 1984873"/>
              <a:gd name="connsiteX64" fmla="*/ 719847 w 1945532"/>
              <a:gd name="connsiteY64" fmla="*/ 117163 h 1984873"/>
              <a:gd name="connsiteX65" fmla="*/ 593387 w 1945532"/>
              <a:gd name="connsiteY65" fmla="*/ 97707 h 1984873"/>
              <a:gd name="connsiteX66" fmla="*/ 311285 w 1945532"/>
              <a:gd name="connsiteY66" fmla="*/ 78252 h 1984873"/>
              <a:gd name="connsiteX67" fmla="*/ 262647 w 1945532"/>
              <a:gd name="connsiteY67" fmla="*/ 68524 h 1984873"/>
              <a:gd name="connsiteX68" fmla="*/ 204281 w 1945532"/>
              <a:gd name="connsiteY68" fmla="*/ 49069 h 1984873"/>
              <a:gd name="connsiteX69" fmla="*/ 165370 w 1945532"/>
              <a:gd name="connsiteY69" fmla="*/ 431 h 1984873"/>
              <a:gd name="connsiteX70" fmla="*/ 116732 w 1945532"/>
              <a:gd name="connsiteY70" fmla="*/ 10158 h 1984873"/>
              <a:gd name="connsiteX71" fmla="*/ 58366 w 1945532"/>
              <a:gd name="connsiteY71" fmla="*/ 29614 h 1984873"/>
              <a:gd name="connsiteX72" fmla="*/ 29183 w 1945532"/>
              <a:gd name="connsiteY72" fmla="*/ 39341 h 1984873"/>
              <a:gd name="connsiteX73" fmla="*/ 0 w 1945532"/>
              <a:gd name="connsiteY73" fmla="*/ 58797 h 198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945532" h="1984873">
                <a:moveTo>
                  <a:pt x="0" y="58797"/>
                </a:moveTo>
                <a:lnTo>
                  <a:pt x="0" y="58797"/>
                </a:lnTo>
                <a:cubicBezTo>
                  <a:pt x="3243" y="396022"/>
                  <a:pt x="3597" y="733288"/>
                  <a:pt x="9728" y="1070473"/>
                </a:cubicBezTo>
                <a:cubicBezTo>
                  <a:pt x="10087" y="1090193"/>
                  <a:pt x="16849" y="1109288"/>
                  <a:pt x="19456" y="1128839"/>
                </a:cubicBezTo>
                <a:cubicBezTo>
                  <a:pt x="23570" y="1159692"/>
                  <a:pt x="31391" y="1249387"/>
                  <a:pt x="38911" y="1284482"/>
                </a:cubicBezTo>
                <a:cubicBezTo>
                  <a:pt x="43857" y="1307564"/>
                  <a:pt x="50299" y="1330390"/>
                  <a:pt x="58366" y="1352575"/>
                </a:cubicBezTo>
                <a:cubicBezTo>
                  <a:pt x="63322" y="1366203"/>
                  <a:pt x="65146" y="1384443"/>
                  <a:pt x="77822" y="1391486"/>
                </a:cubicBezTo>
                <a:cubicBezTo>
                  <a:pt x="97865" y="1402621"/>
                  <a:pt x="123253" y="1397728"/>
                  <a:pt x="145915" y="1401214"/>
                </a:cubicBezTo>
                <a:cubicBezTo>
                  <a:pt x="165409" y="1404213"/>
                  <a:pt x="184826" y="1407699"/>
                  <a:pt x="204281" y="1410941"/>
                </a:cubicBezTo>
                <a:lnTo>
                  <a:pt x="291830" y="1440124"/>
                </a:lnTo>
                <a:cubicBezTo>
                  <a:pt x="320074" y="1449538"/>
                  <a:pt x="326198" y="1448737"/>
                  <a:pt x="350196" y="1469307"/>
                </a:cubicBezTo>
                <a:cubicBezTo>
                  <a:pt x="364123" y="1481244"/>
                  <a:pt x="373845" y="1498043"/>
                  <a:pt x="389107" y="1508218"/>
                </a:cubicBezTo>
                <a:cubicBezTo>
                  <a:pt x="398835" y="1514703"/>
                  <a:pt x="409161" y="1520370"/>
                  <a:pt x="418290" y="1527673"/>
                </a:cubicBezTo>
                <a:cubicBezTo>
                  <a:pt x="455828" y="1557704"/>
                  <a:pt x="418707" y="1543199"/>
                  <a:pt x="476656" y="1576312"/>
                </a:cubicBezTo>
                <a:cubicBezTo>
                  <a:pt x="485559" y="1581399"/>
                  <a:pt x="496111" y="1582797"/>
                  <a:pt x="505839" y="1586039"/>
                </a:cubicBezTo>
                <a:cubicBezTo>
                  <a:pt x="525294" y="1599009"/>
                  <a:pt x="543290" y="1614493"/>
                  <a:pt x="564204" y="1624950"/>
                </a:cubicBezTo>
                <a:cubicBezTo>
                  <a:pt x="577174" y="1631435"/>
                  <a:pt x="590680" y="1636944"/>
                  <a:pt x="603115" y="1644405"/>
                </a:cubicBezTo>
                <a:cubicBezTo>
                  <a:pt x="623165" y="1656435"/>
                  <a:pt x="639299" y="1675922"/>
                  <a:pt x="661481" y="1683316"/>
                </a:cubicBezTo>
                <a:cubicBezTo>
                  <a:pt x="689848" y="1692772"/>
                  <a:pt x="702102" y="1695328"/>
                  <a:pt x="729575" y="1712499"/>
                </a:cubicBezTo>
                <a:cubicBezTo>
                  <a:pt x="743323" y="1721092"/>
                  <a:pt x="754995" y="1732689"/>
                  <a:pt x="768485" y="1741682"/>
                </a:cubicBezTo>
                <a:cubicBezTo>
                  <a:pt x="922720" y="1844505"/>
                  <a:pt x="705955" y="1689919"/>
                  <a:pt x="865762" y="1809775"/>
                </a:cubicBezTo>
                <a:cubicBezTo>
                  <a:pt x="921964" y="1851926"/>
                  <a:pt x="866666" y="1803474"/>
                  <a:pt x="943583" y="1858414"/>
                </a:cubicBezTo>
                <a:cubicBezTo>
                  <a:pt x="951046" y="1863745"/>
                  <a:pt x="955175" y="1873150"/>
                  <a:pt x="963039" y="1877869"/>
                </a:cubicBezTo>
                <a:cubicBezTo>
                  <a:pt x="971832" y="1883145"/>
                  <a:pt x="983051" y="1883011"/>
                  <a:pt x="992222" y="1887597"/>
                </a:cubicBezTo>
                <a:cubicBezTo>
                  <a:pt x="1002679" y="1892825"/>
                  <a:pt x="1010658" y="1902447"/>
                  <a:pt x="1021404" y="1907052"/>
                </a:cubicBezTo>
                <a:cubicBezTo>
                  <a:pt x="1033693" y="1912319"/>
                  <a:pt x="1047509" y="1912938"/>
                  <a:pt x="1060315" y="1916780"/>
                </a:cubicBezTo>
                <a:cubicBezTo>
                  <a:pt x="1079958" y="1922673"/>
                  <a:pt x="1098572" y="1932213"/>
                  <a:pt x="1118681" y="1936235"/>
                </a:cubicBezTo>
                <a:cubicBezTo>
                  <a:pt x="1151107" y="1942720"/>
                  <a:pt x="1184587" y="1945233"/>
                  <a:pt x="1215958" y="1955690"/>
                </a:cubicBezTo>
                <a:cubicBezTo>
                  <a:pt x="1225686" y="1958933"/>
                  <a:pt x="1235248" y="1962720"/>
                  <a:pt x="1245141" y="1965418"/>
                </a:cubicBezTo>
                <a:cubicBezTo>
                  <a:pt x="1270937" y="1972453"/>
                  <a:pt x="1322962" y="1984873"/>
                  <a:pt x="1322962" y="1984873"/>
                </a:cubicBezTo>
                <a:cubicBezTo>
                  <a:pt x="1384570" y="1981631"/>
                  <a:pt x="1446500" y="1982218"/>
                  <a:pt x="1507787" y="1975146"/>
                </a:cubicBezTo>
                <a:cubicBezTo>
                  <a:pt x="1578214" y="1967020"/>
                  <a:pt x="1568331" y="1954601"/>
                  <a:pt x="1624519" y="1926507"/>
                </a:cubicBezTo>
                <a:cubicBezTo>
                  <a:pt x="1659762" y="1908886"/>
                  <a:pt x="1705638" y="1902654"/>
                  <a:pt x="1731524" y="1868141"/>
                </a:cubicBezTo>
                <a:cubicBezTo>
                  <a:pt x="1771713" y="1814557"/>
                  <a:pt x="1749243" y="1840695"/>
                  <a:pt x="1799617" y="1790320"/>
                </a:cubicBezTo>
                <a:cubicBezTo>
                  <a:pt x="1822430" y="1699068"/>
                  <a:pt x="1790446" y="1810953"/>
                  <a:pt x="1838528" y="1702771"/>
                </a:cubicBezTo>
                <a:cubicBezTo>
                  <a:pt x="1863451" y="1646696"/>
                  <a:pt x="1834282" y="1682080"/>
                  <a:pt x="1857983" y="1634678"/>
                </a:cubicBezTo>
                <a:cubicBezTo>
                  <a:pt x="1863212" y="1624221"/>
                  <a:pt x="1870954" y="1615223"/>
                  <a:pt x="1877439" y="1605495"/>
                </a:cubicBezTo>
                <a:lnTo>
                  <a:pt x="1906622" y="1488763"/>
                </a:lnTo>
                <a:cubicBezTo>
                  <a:pt x="1909865" y="1475793"/>
                  <a:pt x="1911384" y="1462265"/>
                  <a:pt x="1916349" y="1449852"/>
                </a:cubicBezTo>
                <a:cubicBezTo>
                  <a:pt x="1940769" y="1388801"/>
                  <a:pt x="1931569" y="1418154"/>
                  <a:pt x="1945532" y="1362303"/>
                </a:cubicBezTo>
                <a:cubicBezTo>
                  <a:pt x="1942289" y="1342848"/>
                  <a:pt x="1942041" y="1322649"/>
                  <a:pt x="1935804" y="1303937"/>
                </a:cubicBezTo>
                <a:cubicBezTo>
                  <a:pt x="1932107" y="1292846"/>
                  <a:pt x="1920344" y="1285741"/>
                  <a:pt x="1916349" y="1274754"/>
                </a:cubicBezTo>
                <a:cubicBezTo>
                  <a:pt x="1885717" y="1190514"/>
                  <a:pt x="1906006" y="1213928"/>
                  <a:pt x="1887166" y="1138567"/>
                </a:cubicBezTo>
                <a:cubicBezTo>
                  <a:pt x="1882192" y="1118672"/>
                  <a:pt x="1873345" y="1099920"/>
                  <a:pt x="1867711" y="1080201"/>
                </a:cubicBezTo>
                <a:cubicBezTo>
                  <a:pt x="1861226" y="1057503"/>
                  <a:pt x="1855039" y="1034718"/>
                  <a:pt x="1848256" y="1012107"/>
                </a:cubicBezTo>
                <a:cubicBezTo>
                  <a:pt x="1845310" y="1002286"/>
                  <a:pt x="1841345" y="992783"/>
                  <a:pt x="1838528" y="982924"/>
                </a:cubicBezTo>
                <a:cubicBezTo>
                  <a:pt x="1829367" y="950862"/>
                  <a:pt x="1825761" y="928817"/>
                  <a:pt x="1819073" y="895375"/>
                </a:cubicBezTo>
                <a:cubicBezTo>
                  <a:pt x="1822315" y="862950"/>
                  <a:pt x="1824493" y="830400"/>
                  <a:pt x="1828800" y="798099"/>
                </a:cubicBezTo>
                <a:cubicBezTo>
                  <a:pt x="1830985" y="781710"/>
                  <a:pt x="1834941" y="765601"/>
                  <a:pt x="1838528" y="749461"/>
                </a:cubicBezTo>
                <a:cubicBezTo>
                  <a:pt x="1846671" y="712820"/>
                  <a:pt x="1847152" y="713863"/>
                  <a:pt x="1857983" y="681367"/>
                </a:cubicBezTo>
                <a:cubicBezTo>
                  <a:pt x="1854741" y="665154"/>
                  <a:pt x="1854061" y="648210"/>
                  <a:pt x="1848256" y="632729"/>
                </a:cubicBezTo>
                <a:cubicBezTo>
                  <a:pt x="1837690" y="604553"/>
                  <a:pt x="1826102" y="605037"/>
                  <a:pt x="1809345" y="584090"/>
                </a:cubicBezTo>
                <a:cubicBezTo>
                  <a:pt x="1786089" y="555019"/>
                  <a:pt x="1796934" y="551553"/>
                  <a:pt x="1760707" y="535452"/>
                </a:cubicBezTo>
                <a:cubicBezTo>
                  <a:pt x="1730259" y="521920"/>
                  <a:pt x="1695767" y="514353"/>
                  <a:pt x="1663430" y="506269"/>
                </a:cubicBezTo>
                <a:cubicBezTo>
                  <a:pt x="1640733" y="472222"/>
                  <a:pt x="1634247" y="454387"/>
                  <a:pt x="1585609" y="438175"/>
                </a:cubicBezTo>
                <a:lnTo>
                  <a:pt x="1527243" y="418720"/>
                </a:lnTo>
                <a:cubicBezTo>
                  <a:pt x="1514273" y="405750"/>
                  <a:pt x="1503594" y="389984"/>
                  <a:pt x="1488332" y="379809"/>
                </a:cubicBezTo>
                <a:cubicBezTo>
                  <a:pt x="1459244" y="360417"/>
                  <a:pt x="1425240" y="334263"/>
                  <a:pt x="1391056" y="321444"/>
                </a:cubicBezTo>
                <a:cubicBezTo>
                  <a:pt x="1378538" y="316750"/>
                  <a:pt x="1365115" y="314959"/>
                  <a:pt x="1352145" y="311716"/>
                </a:cubicBezTo>
                <a:cubicBezTo>
                  <a:pt x="1342417" y="305231"/>
                  <a:pt x="1333419" y="297489"/>
                  <a:pt x="1322962" y="292261"/>
                </a:cubicBezTo>
                <a:cubicBezTo>
                  <a:pt x="1313791" y="287675"/>
                  <a:pt x="1299467" y="291065"/>
                  <a:pt x="1293779" y="282533"/>
                </a:cubicBezTo>
                <a:cubicBezTo>
                  <a:pt x="1254928" y="224258"/>
                  <a:pt x="1312194" y="246360"/>
                  <a:pt x="1264596" y="204712"/>
                </a:cubicBezTo>
                <a:cubicBezTo>
                  <a:pt x="1246999" y="189314"/>
                  <a:pt x="1225685" y="178771"/>
                  <a:pt x="1206230" y="165801"/>
                </a:cubicBezTo>
                <a:cubicBezTo>
                  <a:pt x="1071690" y="76108"/>
                  <a:pt x="1188696" y="146943"/>
                  <a:pt x="797668" y="126890"/>
                </a:cubicBezTo>
                <a:lnTo>
                  <a:pt x="719847" y="117163"/>
                </a:lnTo>
                <a:cubicBezTo>
                  <a:pt x="681841" y="111734"/>
                  <a:pt x="631048" y="100845"/>
                  <a:pt x="593387" y="97707"/>
                </a:cubicBezTo>
                <a:cubicBezTo>
                  <a:pt x="499455" y="89879"/>
                  <a:pt x="311285" y="78252"/>
                  <a:pt x="311285" y="78252"/>
                </a:cubicBezTo>
                <a:cubicBezTo>
                  <a:pt x="295072" y="75009"/>
                  <a:pt x="278598" y="72874"/>
                  <a:pt x="262647" y="68524"/>
                </a:cubicBezTo>
                <a:cubicBezTo>
                  <a:pt x="242862" y="63128"/>
                  <a:pt x="204281" y="49069"/>
                  <a:pt x="204281" y="49069"/>
                </a:cubicBezTo>
                <a:cubicBezTo>
                  <a:pt x="202057" y="45732"/>
                  <a:pt x="175585" y="1890"/>
                  <a:pt x="165370" y="431"/>
                </a:cubicBezTo>
                <a:cubicBezTo>
                  <a:pt x="149002" y="-1907"/>
                  <a:pt x="132683" y="5808"/>
                  <a:pt x="116732" y="10158"/>
                </a:cubicBezTo>
                <a:cubicBezTo>
                  <a:pt x="96947" y="15554"/>
                  <a:pt x="77821" y="23129"/>
                  <a:pt x="58366" y="29614"/>
                </a:cubicBezTo>
                <a:lnTo>
                  <a:pt x="29183" y="39341"/>
                </a:lnTo>
                <a:lnTo>
                  <a:pt x="0" y="58797"/>
                </a:lnTo>
                <a:close/>
              </a:path>
            </a:pathLst>
          </a:custGeom>
          <a:solidFill>
            <a:schemeClr val="accent2">
              <a:lumMod val="75000"/>
              <a:alpha val="16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ACEA18B6-4B35-1D4C-A502-B62B15BB3FB0}"/>
              </a:ext>
            </a:extLst>
          </p:cNvPr>
          <p:cNvSpPr/>
          <p:nvPr/>
        </p:nvSpPr>
        <p:spPr>
          <a:xfrm>
            <a:off x="4231057" y="3009947"/>
            <a:ext cx="3891157" cy="1702341"/>
          </a:xfrm>
          <a:custGeom>
            <a:avLst/>
            <a:gdLst>
              <a:gd name="connsiteX0" fmla="*/ 253012 w 3891157"/>
              <a:gd name="connsiteY0" fmla="*/ 233464 h 1702341"/>
              <a:gd name="connsiteX1" fmla="*/ 253012 w 3891157"/>
              <a:gd name="connsiteY1" fmla="*/ 233464 h 1702341"/>
              <a:gd name="connsiteX2" fmla="*/ 379472 w 3891157"/>
              <a:gd name="connsiteY2" fmla="*/ 223736 h 1702341"/>
              <a:gd name="connsiteX3" fmla="*/ 418383 w 3891157"/>
              <a:gd name="connsiteY3" fmla="*/ 214009 h 1702341"/>
              <a:gd name="connsiteX4" fmla="*/ 671302 w 3891157"/>
              <a:gd name="connsiteY4" fmla="*/ 204281 h 1702341"/>
              <a:gd name="connsiteX5" fmla="*/ 710212 w 3891157"/>
              <a:gd name="connsiteY5" fmla="*/ 194553 h 1702341"/>
              <a:gd name="connsiteX6" fmla="*/ 768578 w 3891157"/>
              <a:gd name="connsiteY6" fmla="*/ 175098 h 1702341"/>
              <a:gd name="connsiteX7" fmla="*/ 943676 w 3891157"/>
              <a:gd name="connsiteY7" fmla="*/ 204281 h 1702341"/>
              <a:gd name="connsiteX8" fmla="*/ 1002042 w 3891157"/>
              <a:gd name="connsiteY8" fmla="*/ 223736 h 1702341"/>
              <a:gd name="connsiteX9" fmla="*/ 1031225 w 3891157"/>
              <a:gd name="connsiteY9" fmla="*/ 233464 h 1702341"/>
              <a:gd name="connsiteX10" fmla="*/ 1070136 w 3891157"/>
              <a:gd name="connsiteY10" fmla="*/ 223736 h 1702341"/>
              <a:gd name="connsiteX11" fmla="*/ 1128502 w 3891157"/>
              <a:gd name="connsiteY11" fmla="*/ 204281 h 1702341"/>
              <a:gd name="connsiteX12" fmla="*/ 1216051 w 3891157"/>
              <a:gd name="connsiteY12" fmla="*/ 194553 h 1702341"/>
              <a:gd name="connsiteX13" fmla="*/ 1225778 w 3891157"/>
              <a:gd name="connsiteY13" fmla="*/ 165370 h 1702341"/>
              <a:gd name="connsiteX14" fmla="*/ 1235506 w 3891157"/>
              <a:gd name="connsiteY14" fmla="*/ 97277 h 1702341"/>
              <a:gd name="connsiteX15" fmla="*/ 1254961 w 3891157"/>
              <a:gd name="connsiteY15" fmla="*/ 68094 h 1702341"/>
              <a:gd name="connsiteX16" fmla="*/ 1332783 w 3891157"/>
              <a:gd name="connsiteY16" fmla="*/ 9728 h 1702341"/>
              <a:gd name="connsiteX17" fmla="*/ 1361966 w 3891157"/>
              <a:gd name="connsiteY17" fmla="*/ 0 h 1702341"/>
              <a:gd name="connsiteX18" fmla="*/ 1439787 w 3891157"/>
              <a:gd name="connsiteY18" fmla="*/ 9728 h 1702341"/>
              <a:gd name="connsiteX19" fmla="*/ 1498153 w 3891157"/>
              <a:gd name="connsiteY19" fmla="*/ 38911 h 1702341"/>
              <a:gd name="connsiteX20" fmla="*/ 1556519 w 3891157"/>
              <a:gd name="connsiteY20" fmla="*/ 58366 h 1702341"/>
              <a:gd name="connsiteX21" fmla="*/ 1585702 w 3891157"/>
              <a:gd name="connsiteY21" fmla="*/ 68094 h 1702341"/>
              <a:gd name="connsiteX22" fmla="*/ 1614885 w 3891157"/>
              <a:gd name="connsiteY22" fmla="*/ 77821 h 1702341"/>
              <a:gd name="connsiteX23" fmla="*/ 1673251 w 3891157"/>
              <a:gd name="connsiteY23" fmla="*/ 126460 h 1702341"/>
              <a:gd name="connsiteX24" fmla="*/ 1702434 w 3891157"/>
              <a:gd name="connsiteY24" fmla="*/ 145915 h 1702341"/>
              <a:gd name="connsiteX25" fmla="*/ 1789983 w 3891157"/>
              <a:gd name="connsiteY25" fmla="*/ 116732 h 1702341"/>
              <a:gd name="connsiteX26" fmla="*/ 1848349 w 3891157"/>
              <a:gd name="connsiteY26" fmla="*/ 97277 h 1702341"/>
              <a:gd name="connsiteX27" fmla="*/ 2052629 w 3891157"/>
              <a:gd name="connsiteY27" fmla="*/ 116732 h 1702341"/>
              <a:gd name="connsiteX28" fmla="*/ 2081812 w 3891157"/>
              <a:gd name="connsiteY28" fmla="*/ 126460 h 1702341"/>
              <a:gd name="connsiteX29" fmla="*/ 2169361 w 3891157"/>
              <a:gd name="connsiteY29" fmla="*/ 145915 h 1702341"/>
              <a:gd name="connsiteX30" fmla="*/ 2227727 w 3891157"/>
              <a:gd name="connsiteY30" fmla="*/ 165370 h 1702341"/>
              <a:gd name="connsiteX31" fmla="*/ 2247183 w 3891157"/>
              <a:gd name="connsiteY31" fmla="*/ 184826 h 1702341"/>
              <a:gd name="connsiteX32" fmla="*/ 2286093 w 3891157"/>
              <a:gd name="connsiteY32" fmla="*/ 243192 h 1702341"/>
              <a:gd name="connsiteX33" fmla="*/ 2295821 w 3891157"/>
              <a:gd name="connsiteY33" fmla="*/ 301558 h 1702341"/>
              <a:gd name="connsiteX34" fmla="*/ 2354187 w 3891157"/>
              <a:gd name="connsiteY34" fmla="*/ 340468 h 1702341"/>
              <a:gd name="connsiteX35" fmla="*/ 2363915 w 3891157"/>
              <a:gd name="connsiteY35" fmla="*/ 369651 h 1702341"/>
              <a:gd name="connsiteX36" fmla="*/ 2325004 w 3891157"/>
              <a:gd name="connsiteY36" fmla="*/ 457200 h 1702341"/>
              <a:gd name="connsiteX37" fmla="*/ 2295821 w 3891157"/>
              <a:gd name="connsiteY37" fmla="*/ 476655 h 1702341"/>
              <a:gd name="connsiteX38" fmla="*/ 2218000 w 3891157"/>
              <a:gd name="connsiteY38" fmla="*/ 486383 h 1702341"/>
              <a:gd name="connsiteX39" fmla="*/ 2159634 w 3891157"/>
              <a:gd name="connsiteY39" fmla="*/ 554477 h 1702341"/>
              <a:gd name="connsiteX40" fmla="*/ 2140178 w 3891157"/>
              <a:gd name="connsiteY40" fmla="*/ 612843 h 1702341"/>
              <a:gd name="connsiteX41" fmla="*/ 2130451 w 3891157"/>
              <a:gd name="connsiteY41" fmla="*/ 642026 h 1702341"/>
              <a:gd name="connsiteX42" fmla="*/ 2149906 w 3891157"/>
              <a:gd name="connsiteY42" fmla="*/ 778213 h 1702341"/>
              <a:gd name="connsiteX43" fmla="*/ 2159634 w 3891157"/>
              <a:gd name="connsiteY43" fmla="*/ 817124 h 1702341"/>
              <a:gd name="connsiteX44" fmla="*/ 2169361 w 3891157"/>
              <a:gd name="connsiteY44" fmla="*/ 953311 h 1702341"/>
              <a:gd name="connsiteX45" fmla="*/ 2188817 w 3891157"/>
              <a:gd name="connsiteY45" fmla="*/ 1060315 h 1702341"/>
              <a:gd name="connsiteX46" fmla="*/ 2208272 w 3891157"/>
              <a:gd name="connsiteY46" fmla="*/ 1118681 h 1702341"/>
              <a:gd name="connsiteX47" fmla="*/ 2276366 w 3891157"/>
              <a:gd name="connsiteY47" fmla="*/ 1167319 h 1702341"/>
              <a:gd name="connsiteX48" fmla="*/ 2334732 w 3891157"/>
              <a:gd name="connsiteY48" fmla="*/ 1206230 h 1702341"/>
              <a:gd name="connsiteX49" fmla="*/ 2441736 w 3891157"/>
              <a:gd name="connsiteY49" fmla="*/ 1284051 h 1702341"/>
              <a:gd name="connsiteX50" fmla="*/ 2470919 w 3891157"/>
              <a:gd name="connsiteY50" fmla="*/ 1293779 h 1702341"/>
              <a:gd name="connsiteX51" fmla="*/ 2490374 w 3891157"/>
              <a:gd name="connsiteY51" fmla="*/ 1322962 h 1702341"/>
              <a:gd name="connsiteX52" fmla="*/ 2587651 w 3891157"/>
              <a:gd name="connsiteY52" fmla="*/ 1352145 h 1702341"/>
              <a:gd name="connsiteX53" fmla="*/ 2646017 w 3891157"/>
              <a:gd name="connsiteY53" fmla="*/ 1371600 h 1702341"/>
              <a:gd name="connsiteX54" fmla="*/ 2675200 w 3891157"/>
              <a:gd name="connsiteY54" fmla="*/ 1381328 h 1702341"/>
              <a:gd name="connsiteX55" fmla="*/ 2957302 w 3891157"/>
              <a:gd name="connsiteY55" fmla="*/ 1352145 h 1702341"/>
              <a:gd name="connsiteX56" fmla="*/ 2976757 w 3891157"/>
              <a:gd name="connsiteY56" fmla="*/ 1322962 h 1702341"/>
              <a:gd name="connsiteX57" fmla="*/ 2986485 w 3891157"/>
              <a:gd name="connsiteY57" fmla="*/ 1293779 h 1702341"/>
              <a:gd name="connsiteX58" fmla="*/ 2996212 w 3891157"/>
              <a:gd name="connsiteY58" fmla="*/ 1235413 h 1702341"/>
              <a:gd name="connsiteX59" fmla="*/ 3005940 w 3891157"/>
              <a:gd name="connsiteY59" fmla="*/ 1128409 h 1702341"/>
              <a:gd name="connsiteX60" fmla="*/ 3015668 w 3891157"/>
              <a:gd name="connsiteY60" fmla="*/ 1099226 h 1702341"/>
              <a:gd name="connsiteX61" fmla="*/ 3025395 w 3891157"/>
              <a:gd name="connsiteY61" fmla="*/ 1060315 h 1702341"/>
              <a:gd name="connsiteX62" fmla="*/ 3035123 w 3891157"/>
              <a:gd name="connsiteY62" fmla="*/ 1011677 h 1702341"/>
              <a:gd name="connsiteX63" fmla="*/ 3054578 w 3891157"/>
              <a:gd name="connsiteY63" fmla="*/ 953311 h 1702341"/>
              <a:gd name="connsiteX64" fmla="*/ 3112944 w 3891157"/>
              <a:gd name="connsiteY64" fmla="*/ 933855 h 1702341"/>
              <a:gd name="connsiteX65" fmla="*/ 3171310 w 3891157"/>
              <a:gd name="connsiteY65" fmla="*/ 943583 h 1702341"/>
              <a:gd name="connsiteX66" fmla="*/ 3181038 w 3891157"/>
              <a:gd name="connsiteY66" fmla="*/ 972766 h 1702341"/>
              <a:gd name="connsiteX67" fmla="*/ 3210221 w 3891157"/>
              <a:gd name="connsiteY67" fmla="*/ 982494 h 1702341"/>
              <a:gd name="connsiteX68" fmla="*/ 3239404 w 3891157"/>
              <a:gd name="connsiteY68" fmla="*/ 1001949 h 1702341"/>
              <a:gd name="connsiteX69" fmla="*/ 3268587 w 3891157"/>
              <a:gd name="connsiteY69" fmla="*/ 1011677 h 1702341"/>
              <a:gd name="connsiteX70" fmla="*/ 3297770 w 3891157"/>
              <a:gd name="connsiteY70" fmla="*/ 1031132 h 1702341"/>
              <a:gd name="connsiteX71" fmla="*/ 3356136 w 3891157"/>
              <a:gd name="connsiteY71" fmla="*/ 1050587 h 1702341"/>
              <a:gd name="connsiteX72" fmla="*/ 3385319 w 3891157"/>
              <a:gd name="connsiteY72" fmla="*/ 1060315 h 1702341"/>
              <a:gd name="connsiteX73" fmla="*/ 3453412 w 3891157"/>
              <a:gd name="connsiteY73" fmla="*/ 1070043 h 1702341"/>
              <a:gd name="connsiteX74" fmla="*/ 3492323 w 3891157"/>
              <a:gd name="connsiteY74" fmla="*/ 1079770 h 1702341"/>
              <a:gd name="connsiteX75" fmla="*/ 3550689 w 3891157"/>
              <a:gd name="connsiteY75" fmla="*/ 1099226 h 1702341"/>
              <a:gd name="connsiteX76" fmla="*/ 3599327 w 3891157"/>
              <a:gd name="connsiteY76" fmla="*/ 1108953 h 1702341"/>
              <a:gd name="connsiteX77" fmla="*/ 3745242 w 3891157"/>
              <a:gd name="connsiteY77" fmla="*/ 1108953 h 1702341"/>
              <a:gd name="connsiteX78" fmla="*/ 3764698 w 3891157"/>
              <a:gd name="connsiteY78" fmla="*/ 1128409 h 1702341"/>
              <a:gd name="connsiteX79" fmla="*/ 3793880 w 3891157"/>
              <a:gd name="connsiteY79" fmla="*/ 1215958 h 1702341"/>
              <a:gd name="connsiteX80" fmla="*/ 3803608 w 3891157"/>
              <a:gd name="connsiteY80" fmla="*/ 1245141 h 1702341"/>
              <a:gd name="connsiteX81" fmla="*/ 3813336 w 3891157"/>
              <a:gd name="connsiteY81" fmla="*/ 1274324 h 1702341"/>
              <a:gd name="connsiteX82" fmla="*/ 3823063 w 3891157"/>
              <a:gd name="connsiteY82" fmla="*/ 1517515 h 1702341"/>
              <a:gd name="connsiteX83" fmla="*/ 3881429 w 3891157"/>
              <a:gd name="connsiteY83" fmla="*/ 1634247 h 1702341"/>
              <a:gd name="connsiteX84" fmla="*/ 3891157 w 3891157"/>
              <a:gd name="connsiteY84" fmla="*/ 1663430 h 1702341"/>
              <a:gd name="connsiteX85" fmla="*/ 3618783 w 3891157"/>
              <a:gd name="connsiteY85" fmla="*/ 1692613 h 1702341"/>
              <a:gd name="connsiteX86" fmla="*/ 2675200 w 3891157"/>
              <a:gd name="connsiteY86" fmla="*/ 1702341 h 1702341"/>
              <a:gd name="connsiteX87" fmla="*/ 2363915 w 3891157"/>
              <a:gd name="connsiteY87" fmla="*/ 1692613 h 1702341"/>
              <a:gd name="connsiteX88" fmla="*/ 2334732 w 3891157"/>
              <a:gd name="connsiteY88" fmla="*/ 1673158 h 1702341"/>
              <a:gd name="connsiteX89" fmla="*/ 2305549 w 3891157"/>
              <a:gd name="connsiteY89" fmla="*/ 1663430 h 1702341"/>
              <a:gd name="connsiteX90" fmla="*/ 2266638 w 3891157"/>
              <a:gd name="connsiteY90" fmla="*/ 1585609 h 1702341"/>
              <a:gd name="connsiteX91" fmla="*/ 2247183 w 3891157"/>
              <a:gd name="connsiteY91" fmla="*/ 1527243 h 1702341"/>
              <a:gd name="connsiteX92" fmla="*/ 2237455 w 3891157"/>
              <a:gd name="connsiteY92" fmla="*/ 1498060 h 1702341"/>
              <a:gd name="connsiteX93" fmla="*/ 2227727 w 3891157"/>
              <a:gd name="connsiteY93" fmla="*/ 1449421 h 1702341"/>
              <a:gd name="connsiteX94" fmla="*/ 2208272 w 3891157"/>
              <a:gd name="connsiteY94" fmla="*/ 1391055 h 1702341"/>
              <a:gd name="connsiteX95" fmla="*/ 2169361 w 3891157"/>
              <a:gd name="connsiteY95" fmla="*/ 1332690 h 1702341"/>
              <a:gd name="connsiteX96" fmla="*/ 2149906 w 3891157"/>
              <a:gd name="connsiteY96" fmla="*/ 1274324 h 1702341"/>
              <a:gd name="connsiteX97" fmla="*/ 2110995 w 3891157"/>
              <a:gd name="connsiteY97" fmla="*/ 1206230 h 1702341"/>
              <a:gd name="connsiteX98" fmla="*/ 2101268 w 3891157"/>
              <a:gd name="connsiteY98" fmla="*/ 1177047 h 1702341"/>
              <a:gd name="connsiteX99" fmla="*/ 2072085 w 3891157"/>
              <a:gd name="connsiteY99" fmla="*/ 1167319 h 1702341"/>
              <a:gd name="connsiteX100" fmla="*/ 1974808 w 3891157"/>
              <a:gd name="connsiteY100" fmla="*/ 1128409 h 1702341"/>
              <a:gd name="connsiteX101" fmla="*/ 1926170 w 3891157"/>
              <a:gd name="connsiteY101" fmla="*/ 1099226 h 1702341"/>
              <a:gd name="connsiteX102" fmla="*/ 1867804 w 3891157"/>
              <a:gd name="connsiteY102" fmla="*/ 1060315 h 1702341"/>
              <a:gd name="connsiteX103" fmla="*/ 1848349 w 3891157"/>
              <a:gd name="connsiteY103" fmla="*/ 1031132 h 1702341"/>
              <a:gd name="connsiteX104" fmla="*/ 1751072 w 3891157"/>
              <a:gd name="connsiteY104" fmla="*/ 1001949 h 1702341"/>
              <a:gd name="connsiteX105" fmla="*/ 1702434 w 3891157"/>
              <a:gd name="connsiteY105" fmla="*/ 953311 h 1702341"/>
              <a:gd name="connsiteX106" fmla="*/ 1682978 w 3891157"/>
              <a:gd name="connsiteY106" fmla="*/ 933855 h 1702341"/>
              <a:gd name="connsiteX107" fmla="*/ 1634340 w 3891157"/>
              <a:gd name="connsiteY107" fmla="*/ 924128 h 1702341"/>
              <a:gd name="connsiteX108" fmla="*/ 1575974 w 3891157"/>
              <a:gd name="connsiteY108" fmla="*/ 894945 h 1702341"/>
              <a:gd name="connsiteX109" fmla="*/ 1537063 w 3891157"/>
              <a:gd name="connsiteY109" fmla="*/ 875490 h 1702341"/>
              <a:gd name="connsiteX110" fmla="*/ 1478698 w 3891157"/>
              <a:gd name="connsiteY110" fmla="*/ 856034 h 1702341"/>
              <a:gd name="connsiteX111" fmla="*/ 1449515 w 3891157"/>
              <a:gd name="connsiteY111" fmla="*/ 846307 h 1702341"/>
              <a:gd name="connsiteX112" fmla="*/ 1391149 w 3891157"/>
              <a:gd name="connsiteY112" fmla="*/ 817124 h 1702341"/>
              <a:gd name="connsiteX113" fmla="*/ 1361966 w 3891157"/>
              <a:gd name="connsiteY113" fmla="*/ 797668 h 1702341"/>
              <a:gd name="connsiteX114" fmla="*/ 1342510 w 3891157"/>
              <a:gd name="connsiteY114" fmla="*/ 778213 h 1702341"/>
              <a:gd name="connsiteX115" fmla="*/ 1313327 w 3891157"/>
              <a:gd name="connsiteY115" fmla="*/ 768485 h 1702341"/>
              <a:gd name="connsiteX116" fmla="*/ 1284144 w 3891157"/>
              <a:gd name="connsiteY116" fmla="*/ 749030 h 1702341"/>
              <a:gd name="connsiteX117" fmla="*/ 1264689 w 3891157"/>
              <a:gd name="connsiteY117" fmla="*/ 719847 h 1702341"/>
              <a:gd name="connsiteX118" fmla="*/ 1235506 w 3891157"/>
              <a:gd name="connsiteY118" fmla="*/ 700392 h 1702341"/>
              <a:gd name="connsiteX119" fmla="*/ 1216051 w 3891157"/>
              <a:gd name="connsiteY119" fmla="*/ 642026 h 1702341"/>
              <a:gd name="connsiteX120" fmla="*/ 788034 w 3891157"/>
              <a:gd name="connsiteY120" fmla="*/ 632298 h 1702341"/>
              <a:gd name="connsiteX121" fmla="*/ 681029 w 3891157"/>
              <a:gd name="connsiteY121" fmla="*/ 603115 h 1702341"/>
              <a:gd name="connsiteX122" fmla="*/ 632391 w 3891157"/>
              <a:gd name="connsiteY122" fmla="*/ 583660 h 1702341"/>
              <a:gd name="connsiteX123" fmla="*/ 574025 w 3891157"/>
              <a:gd name="connsiteY123" fmla="*/ 573932 h 1702341"/>
              <a:gd name="connsiteX124" fmla="*/ 515659 w 3891157"/>
              <a:gd name="connsiteY124" fmla="*/ 554477 h 1702341"/>
              <a:gd name="connsiteX125" fmla="*/ 116825 w 3891157"/>
              <a:gd name="connsiteY125" fmla="*/ 554477 h 1702341"/>
              <a:gd name="connsiteX126" fmla="*/ 58459 w 3891157"/>
              <a:gd name="connsiteY126" fmla="*/ 535021 h 1702341"/>
              <a:gd name="connsiteX127" fmla="*/ 29276 w 3891157"/>
              <a:gd name="connsiteY127" fmla="*/ 525294 h 1702341"/>
              <a:gd name="connsiteX128" fmla="*/ 93 w 3891157"/>
              <a:gd name="connsiteY128" fmla="*/ 476655 h 1702341"/>
              <a:gd name="connsiteX129" fmla="*/ 9821 w 3891157"/>
              <a:gd name="connsiteY129" fmla="*/ 301558 h 1702341"/>
              <a:gd name="connsiteX130" fmla="*/ 39004 w 3891157"/>
              <a:gd name="connsiteY130" fmla="*/ 282102 h 1702341"/>
              <a:gd name="connsiteX131" fmla="*/ 97370 w 3891157"/>
              <a:gd name="connsiteY131" fmla="*/ 262647 h 1702341"/>
              <a:gd name="connsiteX132" fmla="*/ 155736 w 3891157"/>
              <a:gd name="connsiteY132" fmla="*/ 233464 h 1702341"/>
              <a:gd name="connsiteX133" fmla="*/ 253012 w 3891157"/>
              <a:gd name="connsiteY133" fmla="*/ 233464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891157" h="1702341">
                <a:moveTo>
                  <a:pt x="253012" y="233464"/>
                </a:moveTo>
                <a:lnTo>
                  <a:pt x="253012" y="233464"/>
                </a:lnTo>
                <a:cubicBezTo>
                  <a:pt x="295165" y="230221"/>
                  <a:pt x="337484" y="228676"/>
                  <a:pt x="379472" y="223736"/>
                </a:cubicBezTo>
                <a:cubicBezTo>
                  <a:pt x="392750" y="222174"/>
                  <a:pt x="405043" y="214898"/>
                  <a:pt x="418383" y="214009"/>
                </a:cubicBezTo>
                <a:cubicBezTo>
                  <a:pt x="502565" y="208397"/>
                  <a:pt x="586996" y="207524"/>
                  <a:pt x="671302" y="204281"/>
                </a:cubicBezTo>
                <a:cubicBezTo>
                  <a:pt x="684272" y="201038"/>
                  <a:pt x="697407" y="198395"/>
                  <a:pt x="710212" y="194553"/>
                </a:cubicBezTo>
                <a:cubicBezTo>
                  <a:pt x="729855" y="188660"/>
                  <a:pt x="768578" y="175098"/>
                  <a:pt x="768578" y="175098"/>
                </a:cubicBezTo>
                <a:cubicBezTo>
                  <a:pt x="844827" y="182723"/>
                  <a:pt x="873325" y="180831"/>
                  <a:pt x="943676" y="204281"/>
                </a:cubicBezTo>
                <a:lnTo>
                  <a:pt x="1002042" y="223736"/>
                </a:lnTo>
                <a:lnTo>
                  <a:pt x="1031225" y="233464"/>
                </a:lnTo>
                <a:cubicBezTo>
                  <a:pt x="1044195" y="230221"/>
                  <a:pt x="1057330" y="227578"/>
                  <a:pt x="1070136" y="223736"/>
                </a:cubicBezTo>
                <a:cubicBezTo>
                  <a:pt x="1089779" y="217843"/>
                  <a:pt x="1108120" y="206546"/>
                  <a:pt x="1128502" y="204281"/>
                </a:cubicBezTo>
                <a:lnTo>
                  <a:pt x="1216051" y="194553"/>
                </a:lnTo>
                <a:cubicBezTo>
                  <a:pt x="1219293" y="184825"/>
                  <a:pt x="1223767" y="175425"/>
                  <a:pt x="1225778" y="165370"/>
                </a:cubicBezTo>
                <a:cubicBezTo>
                  <a:pt x="1230275" y="142887"/>
                  <a:pt x="1228918" y="119238"/>
                  <a:pt x="1235506" y="97277"/>
                </a:cubicBezTo>
                <a:cubicBezTo>
                  <a:pt x="1238865" y="86079"/>
                  <a:pt x="1247658" y="77223"/>
                  <a:pt x="1254961" y="68094"/>
                </a:cubicBezTo>
                <a:cubicBezTo>
                  <a:pt x="1271722" y="47143"/>
                  <a:pt x="1315807" y="15387"/>
                  <a:pt x="1332783" y="9728"/>
                </a:cubicBezTo>
                <a:lnTo>
                  <a:pt x="1361966" y="0"/>
                </a:lnTo>
                <a:cubicBezTo>
                  <a:pt x="1387906" y="3243"/>
                  <a:pt x="1414066" y="5052"/>
                  <a:pt x="1439787" y="9728"/>
                </a:cubicBezTo>
                <a:cubicBezTo>
                  <a:pt x="1484820" y="17916"/>
                  <a:pt x="1455013" y="19737"/>
                  <a:pt x="1498153" y="38911"/>
                </a:cubicBezTo>
                <a:cubicBezTo>
                  <a:pt x="1516893" y="47240"/>
                  <a:pt x="1537064" y="51881"/>
                  <a:pt x="1556519" y="58366"/>
                </a:cubicBezTo>
                <a:lnTo>
                  <a:pt x="1585702" y="68094"/>
                </a:lnTo>
                <a:lnTo>
                  <a:pt x="1614885" y="77821"/>
                </a:lnTo>
                <a:cubicBezTo>
                  <a:pt x="1687348" y="126131"/>
                  <a:pt x="1598343" y="64037"/>
                  <a:pt x="1673251" y="126460"/>
                </a:cubicBezTo>
                <a:cubicBezTo>
                  <a:pt x="1682232" y="133944"/>
                  <a:pt x="1692706" y="139430"/>
                  <a:pt x="1702434" y="145915"/>
                </a:cubicBezTo>
                <a:cubicBezTo>
                  <a:pt x="1833870" y="124008"/>
                  <a:pt x="1707912" y="153207"/>
                  <a:pt x="1789983" y="116732"/>
                </a:cubicBezTo>
                <a:cubicBezTo>
                  <a:pt x="1808723" y="108403"/>
                  <a:pt x="1848349" y="97277"/>
                  <a:pt x="1848349" y="97277"/>
                </a:cubicBezTo>
                <a:cubicBezTo>
                  <a:pt x="1972680" y="122142"/>
                  <a:pt x="1802766" y="90430"/>
                  <a:pt x="2052629" y="116732"/>
                </a:cubicBezTo>
                <a:cubicBezTo>
                  <a:pt x="2062827" y="117805"/>
                  <a:pt x="2071864" y="123973"/>
                  <a:pt x="2081812" y="126460"/>
                </a:cubicBezTo>
                <a:cubicBezTo>
                  <a:pt x="2137379" y="140351"/>
                  <a:pt x="2119409" y="130929"/>
                  <a:pt x="2169361" y="145915"/>
                </a:cubicBezTo>
                <a:cubicBezTo>
                  <a:pt x="2189004" y="151808"/>
                  <a:pt x="2227727" y="165370"/>
                  <a:pt x="2227727" y="165370"/>
                </a:cubicBezTo>
                <a:cubicBezTo>
                  <a:pt x="2234212" y="171855"/>
                  <a:pt x="2241680" y="177489"/>
                  <a:pt x="2247183" y="184826"/>
                </a:cubicBezTo>
                <a:cubicBezTo>
                  <a:pt x="2261212" y="203532"/>
                  <a:pt x="2286093" y="243192"/>
                  <a:pt x="2286093" y="243192"/>
                </a:cubicBezTo>
                <a:cubicBezTo>
                  <a:pt x="2276360" y="282126"/>
                  <a:pt x="2265391" y="278736"/>
                  <a:pt x="2295821" y="301558"/>
                </a:cubicBezTo>
                <a:cubicBezTo>
                  <a:pt x="2314527" y="315587"/>
                  <a:pt x="2354187" y="340468"/>
                  <a:pt x="2354187" y="340468"/>
                </a:cubicBezTo>
                <a:cubicBezTo>
                  <a:pt x="2357430" y="350196"/>
                  <a:pt x="2365047" y="359460"/>
                  <a:pt x="2363915" y="369651"/>
                </a:cubicBezTo>
                <a:cubicBezTo>
                  <a:pt x="2361507" y="391321"/>
                  <a:pt x="2344008" y="438196"/>
                  <a:pt x="2325004" y="457200"/>
                </a:cubicBezTo>
                <a:cubicBezTo>
                  <a:pt x="2316737" y="465467"/>
                  <a:pt x="2307100" y="473579"/>
                  <a:pt x="2295821" y="476655"/>
                </a:cubicBezTo>
                <a:cubicBezTo>
                  <a:pt x="2270600" y="483533"/>
                  <a:pt x="2243940" y="483140"/>
                  <a:pt x="2218000" y="486383"/>
                </a:cubicBezTo>
                <a:cubicBezTo>
                  <a:pt x="2198713" y="505670"/>
                  <a:pt x="2171487" y="527809"/>
                  <a:pt x="2159634" y="554477"/>
                </a:cubicBezTo>
                <a:cubicBezTo>
                  <a:pt x="2151305" y="573217"/>
                  <a:pt x="2146663" y="593388"/>
                  <a:pt x="2140178" y="612843"/>
                </a:cubicBezTo>
                <a:lnTo>
                  <a:pt x="2130451" y="642026"/>
                </a:lnTo>
                <a:cubicBezTo>
                  <a:pt x="2153876" y="712306"/>
                  <a:pt x="2130961" y="636129"/>
                  <a:pt x="2149906" y="778213"/>
                </a:cubicBezTo>
                <a:cubicBezTo>
                  <a:pt x="2151673" y="791465"/>
                  <a:pt x="2156391" y="804154"/>
                  <a:pt x="2159634" y="817124"/>
                </a:cubicBezTo>
                <a:cubicBezTo>
                  <a:pt x="2162876" y="862520"/>
                  <a:pt x="2165046" y="908005"/>
                  <a:pt x="2169361" y="953311"/>
                </a:cubicBezTo>
                <a:cubicBezTo>
                  <a:pt x="2172866" y="990117"/>
                  <a:pt x="2178259" y="1025122"/>
                  <a:pt x="2188817" y="1060315"/>
                </a:cubicBezTo>
                <a:cubicBezTo>
                  <a:pt x="2194710" y="1079958"/>
                  <a:pt x="2193771" y="1104180"/>
                  <a:pt x="2208272" y="1118681"/>
                </a:cubicBezTo>
                <a:cubicBezTo>
                  <a:pt x="2247709" y="1158118"/>
                  <a:pt x="2225150" y="1141712"/>
                  <a:pt x="2276366" y="1167319"/>
                </a:cubicBezTo>
                <a:cubicBezTo>
                  <a:pt x="2320972" y="1211928"/>
                  <a:pt x="2264063" y="1159117"/>
                  <a:pt x="2334732" y="1206230"/>
                </a:cubicBezTo>
                <a:cubicBezTo>
                  <a:pt x="2361226" y="1223893"/>
                  <a:pt x="2411595" y="1274004"/>
                  <a:pt x="2441736" y="1284051"/>
                </a:cubicBezTo>
                <a:lnTo>
                  <a:pt x="2470919" y="1293779"/>
                </a:lnTo>
                <a:cubicBezTo>
                  <a:pt x="2477404" y="1303507"/>
                  <a:pt x="2480460" y="1316766"/>
                  <a:pt x="2490374" y="1322962"/>
                </a:cubicBezTo>
                <a:cubicBezTo>
                  <a:pt x="2511536" y="1336188"/>
                  <a:pt x="2561368" y="1344260"/>
                  <a:pt x="2587651" y="1352145"/>
                </a:cubicBezTo>
                <a:cubicBezTo>
                  <a:pt x="2607294" y="1358038"/>
                  <a:pt x="2626562" y="1365115"/>
                  <a:pt x="2646017" y="1371600"/>
                </a:cubicBezTo>
                <a:lnTo>
                  <a:pt x="2675200" y="1381328"/>
                </a:lnTo>
                <a:cubicBezTo>
                  <a:pt x="2691167" y="1380714"/>
                  <a:pt x="2892373" y="1417074"/>
                  <a:pt x="2957302" y="1352145"/>
                </a:cubicBezTo>
                <a:cubicBezTo>
                  <a:pt x="2965569" y="1343878"/>
                  <a:pt x="2971529" y="1333419"/>
                  <a:pt x="2976757" y="1322962"/>
                </a:cubicBezTo>
                <a:cubicBezTo>
                  <a:pt x="2981343" y="1313791"/>
                  <a:pt x="2983242" y="1303507"/>
                  <a:pt x="2986485" y="1293779"/>
                </a:cubicBezTo>
                <a:cubicBezTo>
                  <a:pt x="2989727" y="1274324"/>
                  <a:pt x="2993907" y="1255002"/>
                  <a:pt x="2996212" y="1235413"/>
                </a:cubicBezTo>
                <a:cubicBezTo>
                  <a:pt x="3000397" y="1199843"/>
                  <a:pt x="3000875" y="1163864"/>
                  <a:pt x="3005940" y="1128409"/>
                </a:cubicBezTo>
                <a:cubicBezTo>
                  <a:pt x="3007390" y="1118258"/>
                  <a:pt x="3012851" y="1109085"/>
                  <a:pt x="3015668" y="1099226"/>
                </a:cubicBezTo>
                <a:cubicBezTo>
                  <a:pt x="3019341" y="1086371"/>
                  <a:pt x="3022495" y="1073366"/>
                  <a:pt x="3025395" y="1060315"/>
                </a:cubicBezTo>
                <a:cubicBezTo>
                  <a:pt x="3028982" y="1044175"/>
                  <a:pt x="3030773" y="1027628"/>
                  <a:pt x="3035123" y="1011677"/>
                </a:cubicBezTo>
                <a:cubicBezTo>
                  <a:pt x="3040519" y="991892"/>
                  <a:pt x="3035123" y="959796"/>
                  <a:pt x="3054578" y="953311"/>
                </a:cubicBezTo>
                <a:lnTo>
                  <a:pt x="3112944" y="933855"/>
                </a:lnTo>
                <a:cubicBezTo>
                  <a:pt x="3132399" y="937098"/>
                  <a:pt x="3154185" y="933797"/>
                  <a:pt x="3171310" y="943583"/>
                </a:cubicBezTo>
                <a:cubicBezTo>
                  <a:pt x="3180213" y="948670"/>
                  <a:pt x="3173787" y="965515"/>
                  <a:pt x="3181038" y="972766"/>
                </a:cubicBezTo>
                <a:cubicBezTo>
                  <a:pt x="3188289" y="980017"/>
                  <a:pt x="3201050" y="977908"/>
                  <a:pt x="3210221" y="982494"/>
                </a:cubicBezTo>
                <a:cubicBezTo>
                  <a:pt x="3220678" y="987722"/>
                  <a:pt x="3228947" y="996721"/>
                  <a:pt x="3239404" y="1001949"/>
                </a:cubicBezTo>
                <a:cubicBezTo>
                  <a:pt x="3248575" y="1006535"/>
                  <a:pt x="3259416" y="1007091"/>
                  <a:pt x="3268587" y="1011677"/>
                </a:cubicBezTo>
                <a:cubicBezTo>
                  <a:pt x="3279044" y="1016905"/>
                  <a:pt x="3287086" y="1026384"/>
                  <a:pt x="3297770" y="1031132"/>
                </a:cubicBezTo>
                <a:cubicBezTo>
                  <a:pt x="3316510" y="1039461"/>
                  <a:pt x="3336681" y="1044102"/>
                  <a:pt x="3356136" y="1050587"/>
                </a:cubicBezTo>
                <a:cubicBezTo>
                  <a:pt x="3365864" y="1053830"/>
                  <a:pt x="3375168" y="1058865"/>
                  <a:pt x="3385319" y="1060315"/>
                </a:cubicBezTo>
                <a:cubicBezTo>
                  <a:pt x="3408017" y="1063558"/>
                  <a:pt x="3430854" y="1065942"/>
                  <a:pt x="3453412" y="1070043"/>
                </a:cubicBezTo>
                <a:cubicBezTo>
                  <a:pt x="3466566" y="1072435"/>
                  <a:pt x="3479517" y="1075928"/>
                  <a:pt x="3492323" y="1079770"/>
                </a:cubicBezTo>
                <a:cubicBezTo>
                  <a:pt x="3511966" y="1085663"/>
                  <a:pt x="3530579" y="1095204"/>
                  <a:pt x="3550689" y="1099226"/>
                </a:cubicBezTo>
                <a:lnTo>
                  <a:pt x="3599327" y="1108953"/>
                </a:lnTo>
                <a:cubicBezTo>
                  <a:pt x="3657579" y="1089537"/>
                  <a:pt x="3648652" y="1088255"/>
                  <a:pt x="3745242" y="1108953"/>
                </a:cubicBezTo>
                <a:cubicBezTo>
                  <a:pt x="3754210" y="1110875"/>
                  <a:pt x="3758213" y="1121924"/>
                  <a:pt x="3764698" y="1128409"/>
                </a:cubicBezTo>
                <a:lnTo>
                  <a:pt x="3793880" y="1215958"/>
                </a:lnTo>
                <a:lnTo>
                  <a:pt x="3803608" y="1245141"/>
                </a:lnTo>
                <a:lnTo>
                  <a:pt x="3813336" y="1274324"/>
                </a:lnTo>
                <a:cubicBezTo>
                  <a:pt x="3816578" y="1355388"/>
                  <a:pt x="3815248" y="1436764"/>
                  <a:pt x="3823063" y="1517515"/>
                </a:cubicBezTo>
                <a:cubicBezTo>
                  <a:pt x="3832083" y="1610725"/>
                  <a:pt x="3851473" y="1544381"/>
                  <a:pt x="3881429" y="1634247"/>
                </a:cubicBezTo>
                <a:lnTo>
                  <a:pt x="3891157" y="1663430"/>
                </a:lnTo>
                <a:cubicBezTo>
                  <a:pt x="3784980" y="1716517"/>
                  <a:pt x="3853842" y="1688728"/>
                  <a:pt x="3618783" y="1692613"/>
                </a:cubicBezTo>
                <a:lnTo>
                  <a:pt x="2675200" y="1702341"/>
                </a:lnTo>
                <a:cubicBezTo>
                  <a:pt x="2571438" y="1699098"/>
                  <a:pt x="2467348" y="1701479"/>
                  <a:pt x="2363915" y="1692613"/>
                </a:cubicBezTo>
                <a:cubicBezTo>
                  <a:pt x="2352267" y="1691615"/>
                  <a:pt x="2345189" y="1678386"/>
                  <a:pt x="2334732" y="1673158"/>
                </a:cubicBezTo>
                <a:cubicBezTo>
                  <a:pt x="2325561" y="1668572"/>
                  <a:pt x="2315277" y="1666673"/>
                  <a:pt x="2305549" y="1663430"/>
                </a:cubicBezTo>
                <a:cubicBezTo>
                  <a:pt x="2271591" y="1629474"/>
                  <a:pt x="2288994" y="1652676"/>
                  <a:pt x="2266638" y="1585609"/>
                </a:cubicBezTo>
                <a:lnTo>
                  <a:pt x="2247183" y="1527243"/>
                </a:lnTo>
                <a:cubicBezTo>
                  <a:pt x="2243940" y="1517515"/>
                  <a:pt x="2239466" y="1508115"/>
                  <a:pt x="2237455" y="1498060"/>
                </a:cubicBezTo>
                <a:cubicBezTo>
                  <a:pt x="2234212" y="1481847"/>
                  <a:pt x="2232077" y="1465373"/>
                  <a:pt x="2227727" y="1449421"/>
                </a:cubicBezTo>
                <a:cubicBezTo>
                  <a:pt x="2222331" y="1429636"/>
                  <a:pt x="2219648" y="1408118"/>
                  <a:pt x="2208272" y="1391055"/>
                </a:cubicBezTo>
                <a:lnTo>
                  <a:pt x="2169361" y="1332690"/>
                </a:lnTo>
                <a:cubicBezTo>
                  <a:pt x="2162876" y="1313235"/>
                  <a:pt x="2161281" y="1291388"/>
                  <a:pt x="2149906" y="1274324"/>
                </a:cubicBezTo>
                <a:cubicBezTo>
                  <a:pt x="2130369" y="1245018"/>
                  <a:pt x="2125804" y="1240784"/>
                  <a:pt x="2110995" y="1206230"/>
                </a:cubicBezTo>
                <a:cubicBezTo>
                  <a:pt x="2106956" y="1196805"/>
                  <a:pt x="2108518" y="1184298"/>
                  <a:pt x="2101268" y="1177047"/>
                </a:cubicBezTo>
                <a:cubicBezTo>
                  <a:pt x="2094017" y="1169796"/>
                  <a:pt x="2081256" y="1171905"/>
                  <a:pt x="2072085" y="1167319"/>
                </a:cubicBezTo>
                <a:cubicBezTo>
                  <a:pt x="1988332" y="1125443"/>
                  <a:pt x="2060294" y="1145505"/>
                  <a:pt x="1974808" y="1128409"/>
                </a:cubicBezTo>
                <a:cubicBezTo>
                  <a:pt x="1931161" y="1084760"/>
                  <a:pt x="1982995" y="1130795"/>
                  <a:pt x="1926170" y="1099226"/>
                </a:cubicBezTo>
                <a:cubicBezTo>
                  <a:pt x="1905730" y="1087871"/>
                  <a:pt x="1867804" y="1060315"/>
                  <a:pt x="1867804" y="1060315"/>
                </a:cubicBezTo>
                <a:cubicBezTo>
                  <a:pt x="1861319" y="1050587"/>
                  <a:pt x="1856616" y="1039399"/>
                  <a:pt x="1848349" y="1031132"/>
                </a:cubicBezTo>
                <a:cubicBezTo>
                  <a:pt x="1818857" y="1001640"/>
                  <a:pt x="1793931" y="1008072"/>
                  <a:pt x="1751072" y="1001949"/>
                </a:cubicBezTo>
                <a:cubicBezTo>
                  <a:pt x="1717720" y="951921"/>
                  <a:pt x="1748756" y="990369"/>
                  <a:pt x="1702434" y="953311"/>
                </a:cubicBezTo>
                <a:cubicBezTo>
                  <a:pt x="1695272" y="947582"/>
                  <a:pt x="1691408" y="937468"/>
                  <a:pt x="1682978" y="933855"/>
                </a:cubicBezTo>
                <a:cubicBezTo>
                  <a:pt x="1667781" y="927342"/>
                  <a:pt x="1650553" y="927370"/>
                  <a:pt x="1634340" y="924128"/>
                </a:cubicBezTo>
                <a:cubicBezTo>
                  <a:pt x="1578259" y="886739"/>
                  <a:pt x="1632357" y="919108"/>
                  <a:pt x="1575974" y="894945"/>
                </a:cubicBezTo>
                <a:cubicBezTo>
                  <a:pt x="1562645" y="889233"/>
                  <a:pt x="1550527" y="880876"/>
                  <a:pt x="1537063" y="875490"/>
                </a:cubicBezTo>
                <a:cubicBezTo>
                  <a:pt x="1518022" y="867874"/>
                  <a:pt x="1498153" y="862519"/>
                  <a:pt x="1478698" y="856034"/>
                </a:cubicBezTo>
                <a:lnTo>
                  <a:pt x="1449515" y="846307"/>
                </a:lnTo>
                <a:cubicBezTo>
                  <a:pt x="1365880" y="790548"/>
                  <a:pt x="1471698" y="857398"/>
                  <a:pt x="1391149" y="817124"/>
                </a:cubicBezTo>
                <a:cubicBezTo>
                  <a:pt x="1380692" y="811895"/>
                  <a:pt x="1371095" y="804971"/>
                  <a:pt x="1361966" y="797668"/>
                </a:cubicBezTo>
                <a:cubicBezTo>
                  <a:pt x="1354804" y="791939"/>
                  <a:pt x="1350374" y="782932"/>
                  <a:pt x="1342510" y="778213"/>
                </a:cubicBezTo>
                <a:cubicBezTo>
                  <a:pt x="1333717" y="772937"/>
                  <a:pt x="1322498" y="773071"/>
                  <a:pt x="1313327" y="768485"/>
                </a:cubicBezTo>
                <a:cubicBezTo>
                  <a:pt x="1302870" y="763257"/>
                  <a:pt x="1293872" y="755515"/>
                  <a:pt x="1284144" y="749030"/>
                </a:cubicBezTo>
                <a:cubicBezTo>
                  <a:pt x="1277659" y="739302"/>
                  <a:pt x="1272956" y="728114"/>
                  <a:pt x="1264689" y="719847"/>
                </a:cubicBezTo>
                <a:cubicBezTo>
                  <a:pt x="1256422" y="711580"/>
                  <a:pt x="1241702" y="710306"/>
                  <a:pt x="1235506" y="700392"/>
                </a:cubicBezTo>
                <a:cubicBezTo>
                  <a:pt x="1224637" y="683002"/>
                  <a:pt x="1222536" y="661481"/>
                  <a:pt x="1216051" y="642026"/>
                </a:cubicBezTo>
                <a:cubicBezTo>
                  <a:pt x="1170923" y="506640"/>
                  <a:pt x="930706" y="635541"/>
                  <a:pt x="788034" y="632298"/>
                </a:cubicBezTo>
                <a:cubicBezTo>
                  <a:pt x="665311" y="583210"/>
                  <a:pt x="819615" y="640911"/>
                  <a:pt x="681029" y="603115"/>
                </a:cubicBezTo>
                <a:cubicBezTo>
                  <a:pt x="664183" y="598521"/>
                  <a:pt x="649237" y="588254"/>
                  <a:pt x="632391" y="583660"/>
                </a:cubicBezTo>
                <a:cubicBezTo>
                  <a:pt x="613362" y="578470"/>
                  <a:pt x="593160" y="578716"/>
                  <a:pt x="574025" y="573932"/>
                </a:cubicBezTo>
                <a:cubicBezTo>
                  <a:pt x="554130" y="568958"/>
                  <a:pt x="515659" y="554477"/>
                  <a:pt x="515659" y="554477"/>
                </a:cubicBezTo>
                <a:cubicBezTo>
                  <a:pt x="349114" y="572981"/>
                  <a:pt x="371965" y="574620"/>
                  <a:pt x="116825" y="554477"/>
                </a:cubicBezTo>
                <a:cubicBezTo>
                  <a:pt x="96381" y="552863"/>
                  <a:pt x="77914" y="541506"/>
                  <a:pt x="58459" y="535021"/>
                </a:cubicBezTo>
                <a:lnTo>
                  <a:pt x="29276" y="525294"/>
                </a:lnTo>
                <a:cubicBezTo>
                  <a:pt x="13866" y="509883"/>
                  <a:pt x="93" y="501910"/>
                  <a:pt x="93" y="476655"/>
                </a:cubicBezTo>
                <a:cubicBezTo>
                  <a:pt x="93" y="418199"/>
                  <a:pt x="-1643" y="358878"/>
                  <a:pt x="9821" y="301558"/>
                </a:cubicBezTo>
                <a:cubicBezTo>
                  <a:pt x="12114" y="290094"/>
                  <a:pt x="28320" y="286850"/>
                  <a:pt x="39004" y="282102"/>
                </a:cubicBezTo>
                <a:cubicBezTo>
                  <a:pt x="57744" y="273773"/>
                  <a:pt x="80306" y="274022"/>
                  <a:pt x="97370" y="262647"/>
                </a:cubicBezTo>
                <a:cubicBezTo>
                  <a:pt x="115404" y="250625"/>
                  <a:pt x="132723" y="235382"/>
                  <a:pt x="155736" y="233464"/>
                </a:cubicBezTo>
                <a:cubicBezTo>
                  <a:pt x="184818" y="231040"/>
                  <a:pt x="236799" y="233464"/>
                  <a:pt x="253012" y="233464"/>
                </a:cubicBezTo>
                <a:close/>
              </a:path>
            </a:pathLst>
          </a:custGeom>
          <a:solidFill>
            <a:srgbClr val="92D050">
              <a:alpha val="18000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B3B4FB-CAB7-CA47-86F3-9171936EA4CF}"/>
              </a:ext>
            </a:extLst>
          </p:cNvPr>
          <p:cNvSpPr txBox="1"/>
          <p:nvPr/>
        </p:nvSpPr>
        <p:spPr>
          <a:xfrm>
            <a:off x="1591944" y="2601337"/>
            <a:ext cx="2307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Северо-американская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96AC4F-684C-D44C-8EB2-AD46C0BD0DCC}"/>
              </a:ext>
            </a:extLst>
          </p:cNvPr>
          <p:cNvSpPr txBox="1"/>
          <p:nvPr/>
        </p:nvSpPr>
        <p:spPr>
          <a:xfrm>
            <a:off x="7002569" y="257970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D9AB8B-5206-4344-A670-2AF41AB4B388}"/>
              </a:ext>
            </a:extLst>
          </p:cNvPr>
          <p:cNvSpPr txBox="1"/>
          <p:nvPr/>
        </p:nvSpPr>
        <p:spPr>
          <a:xfrm>
            <a:off x="7508586" y="274464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0B317B-BCA3-EF43-B699-1F42641B9A10}"/>
              </a:ext>
            </a:extLst>
          </p:cNvPr>
          <p:cNvSpPr txBox="1"/>
          <p:nvPr/>
        </p:nvSpPr>
        <p:spPr>
          <a:xfrm>
            <a:off x="6573709" y="3142599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5BF68C-B53F-6247-9356-CF1C6A953F68}"/>
              </a:ext>
            </a:extLst>
          </p:cNvPr>
          <p:cNvSpPr txBox="1"/>
          <p:nvPr/>
        </p:nvSpPr>
        <p:spPr>
          <a:xfrm>
            <a:off x="5373321" y="3254381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IV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588A10-2C3F-804D-ACE5-77F037642B97}"/>
              </a:ext>
            </a:extLst>
          </p:cNvPr>
          <p:cNvSpPr txBox="1"/>
          <p:nvPr/>
        </p:nvSpPr>
        <p:spPr>
          <a:xfrm>
            <a:off x="3231001" y="4824355"/>
            <a:ext cx="346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811ECB-728D-9645-9527-F9406BED95E4}"/>
              </a:ext>
            </a:extLst>
          </p:cNvPr>
          <p:cNvSpPr txBox="1"/>
          <p:nvPr/>
        </p:nvSpPr>
        <p:spPr>
          <a:xfrm>
            <a:off x="5223753" y="4513794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92994B-B8D0-9C48-932E-E153C9855E73}"/>
              </a:ext>
            </a:extLst>
          </p:cNvPr>
          <p:cNvSpPr txBox="1"/>
          <p:nvPr/>
        </p:nvSpPr>
        <p:spPr>
          <a:xfrm>
            <a:off x="2160344" y="2265018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250F46D-494E-9249-8AC2-BB7A86B78417}"/>
              </a:ext>
            </a:extLst>
          </p:cNvPr>
          <p:cNvSpPr txBox="1"/>
          <p:nvPr/>
        </p:nvSpPr>
        <p:spPr>
          <a:xfrm>
            <a:off x="7258819" y="4883126"/>
            <a:ext cx="13404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Западная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83981DC-360E-3449-9264-9949E5F31063}"/>
              </a:ext>
            </a:extLst>
          </p:cNvPr>
          <p:cNvSpPr txBox="1"/>
          <p:nvPr/>
        </p:nvSpPr>
        <p:spPr>
          <a:xfrm>
            <a:off x="4131336" y="2414481"/>
            <a:ext cx="13612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Европейская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FCC63B77-D031-B64C-B5FA-A55AC541858C}"/>
              </a:ext>
            </a:extLst>
          </p:cNvPr>
          <p:cNvSpPr/>
          <p:nvPr/>
        </p:nvSpPr>
        <p:spPr>
          <a:xfrm>
            <a:off x="7986409" y="2947481"/>
            <a:ext cx="661480" cy="876163"/>
          </a:xfrm>
          <a:custGeom>
            <a:avLst/>
            <a:gdLst>
              <a:gd name="connsiteX0" fmla="*/ 29182 w 661480"/>
              <a:gd name="connsiteY0" fmla="*/ 175098 h 876163"/>
              <a:gd name="connsiteX1" fmla="*/ 29182 w 661480"/>
              <a:gd name="connsiteY1" fmla="*/ 175098 h 876163"/>
              <a:gd name="connsiteX2" fmla="*/ 0 w 661480"/>
              <a:gd name="connsiteY2" fmla="*/ 525293 h 876163"/>
              <a:gd name="connsiteX3" fmla="*/ 9727 w 661480"/>
              <a:gd name="connsiteY3" fmla="*/ 593387 h 876163"/>
              <a:gd name="connsiteX4" fmla="*/ 58365 w 661480"/>
              <a:gd name="connsiteY4" fmla="*/ 651753 h 876163"/>
              <a:gd name="connsiteX5" fmla="*/ 116731 w 661480"/>
              <a:gd name="connsiteY5" fmla="*/ 719847 h 876163"/>
              <a:gd name="connsiteX6" fmla="*/ 175097 w 661480"/>
              <a:gd name="connsiteY6" fmla="*/ 758757 h 876163"/>
              <a:gd name="connsiteX7" fmla="*/ 214008 w 661480"/>
              <a:gd name="connsiteY7" fmla="*/ 787940 h 876163"/>
              <a:gd name="connsiteX8" fmla="*/ 282102 w 661480"/>
              <a:gd name="connsiteY8" fmla="*/ 817123 h 876163"/>
              <a:gd name="connsiteX9" fmla="*/ 350195 w 661480"/>
              <a:gd name="connsiteY9" fmla="*/ 846306 h 876163"/>
              <a:gd name="connsiteX10" fmla="*/ 379378 w 661480"/>
              <a:gd name="connsiteY10" fmla="*/ 865762 h 876163"/>
              <a:gd name="connsiteX11" fmla="*/ 486382 w 661480"/>
              <a:gd name="connsiteY11" fmla="*/ 865762 h 876163"/>
              <a:gd name="connsiteX12" fmla="*/ 535021 w 661480"/>
              <a:gd name="connsiteY12" fmla="*/ 817123 h 876163"/>
              <a:gd name="connsiteX13" fmla="*/ 564204 w 661480"/>
              <a:gd name="connsiteY13" fmla="*/ 749030 h 876163"/>
              <a:gd name="connsiteX14" fmla="*/ 603114 w 661480"/>
              <a:gd name="connsiteY14" fmla="*/ 680936 h 876163"/>
              <a:gd name="connsiteX15" fmla="*/ 642025 w 661480"/>
              <a:gd name="connsiteY15" fmla="*/ 564204 h 876163"/>
              <a:gd name="connsiteX16" fmla="*/ 661480 w 661480"/>
              <a:gd name="connsiteY16" fmla="*/ 428017 h 876163"/>
              <a:gd name="connsiteX17" fmla="*/ 651753 w 661480"/>
              <a:gd name="connsiteY17" fmla="*/ 97276 h 876163"/>
              <a:gd name="connsiteX18" fmla="*/ 632297 w 661480"/>
              <a:gd name="connsiteY18" fmla="*/ 77821 h 876163"/>
              <a:gd name="connsiteX19" fmla="*/ 593387 w 661480"/>
              <a:gd name="connsiteY19" fmla="*/ 19455 h 876163"/>
              <a:gd name="connsiteX20" fmla="*/ 535021 w 661480"/>
              <a:gd name="connsiteY20" fmla="*/ 0 h 876163"/>
              <a:gd name="connsiteX21" fmla="*/ 398834 w 661480"/>
              <a:gd name="connsiteY21" fmla="*/ 9728 h 876163"/>
              <a:gd name="connsiteX22" fmla="*/ 379378 w 661480"/>
              <a:gd name="connsiteY22" fmla="*/ 29183 h 876163"/>
              <a:gd name="connsiteX23" fmla="*/ 350195 w 661480"/>
              <a:gd name="connsiteY23" fmla="*/ 48638 h 876163"/>
              <a:gd name="connsiteX24" fmla="*/ 321012 w 661480"/>
              <a:gd name="connsiteY24" fmla="*/ 58366 h 876163"/>
              <a:gd name="connsiteX25" fmla="*/ 291829 w 661480"/>
              <a:gd name="connsiteY25" fmla="*/ 77821 h 876163"/>
              <a:gd name="connsiteX26" fmla="*/ 223736 w 661480"/>
              <a:gd name="connsiteY26" fmla="*/ 97276 h 876163"/>
              <a:gd name="connsiteX27" fmla="*/ 165370 w 661480"/>
              <a:gd name="connsiteY27" fmla="*/ 126459 h 876163"/>
              <a:gd name="connsiteX28" fmla="*/ 126459 w 661480"/>
              <a:gd name="connsiteY28" fmla="*/ 175098 h 876163"/>
              <a:gd name="connsiteX29" fmla="*/ 38910 w 661480"/>
              <a:gd name="connsiteY29" fmla="*/ 252919 h 876163"/>
              <a:gd name="connsiteX30" fmla="*/ 19455 w 661480"/>
              <a:gd name="connsiteY30" fmla="*/ 272374 h 876163"/>
              <a:gd name="connsiteX31" fmla="*/ 184825 w 661480"/>
              <a:gd name="connsiteY31" fmla="*/ 126459 h 876163"/>
              <a:gd name="connsiteX32" fmla="*/ 243191 w 661480"/>
              <a:gd name="connsiteY32" fmla="*/ 87549 h 876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61480" h="876163">
                <a:moveTo>
                  <a:pt x="29182" y="175098"/>
                </a:moveTo>
                <a:lnTo>
                  <a:pt x="29182" y="175098"/>
                </a:lnTo>
                <a:cubicBezTo>
                  <a:pt x="6065" y="440953"/>
                  <a:pt x="15468" y="324194"/>
                  <a:pt x="0" y="525293"/>
                </a:cubicBezTo>
                <a:cubicBezTo>
                  <a:pt x="3242" y="547991"/>
                  <a:pt x="3139" y="571425"/>
                  <a:pt x="9727" y="593387"/>
                </a:cubicBezTo>
                <a:cubicBezTo>
                  <a:pt x="16519" y="616029"/>
                  <a:pt x="44794" y="635469"/>
                  <a:pt x="58365" y="651753"/>
                </a:cubicBezTo>
                <a:cubicBezTo>
                  <a:pt x="95180" y="695930"/>
                  <a:pt x="58283" y="673088"/>
                  <a:pt x="116731" y="719847"/>
                </a:cubicBezTo>
                <a:cubicBezTo>
                  <a:pt x="134989" y="734454"/>
                  <a:pt x="156391" y="744728"/>
                  <a:pt x="175097" y="758757"/>
                </a:cubicBezTo>
                <a:cubicBezTo>
                  <a:pt x="188067" y="768485"/>
                  <a:pt x="200260" y="779347"/>
                  <a:pt x="214008" y="787940"/>
                </a:cubicBezTo>
                <a:cubicBezTo>
                  <a:pt x="260947" y="817277"/>
                  <a:pt x="239970" y="799066"/>
                  <a:pt x="282102" y="817123"/>
                </a:cubicBezTo>
                <a:cubicBezTo>
                  <a:pt x="366245" y="853184"/>
                  <a:pt x="281756" y="823494"/>
                  <a:pt x="350195" y="846306"/>
                </a:cubicBezTo>
                <a:cubicBezTo>
                  <a:pt x="359923" y="852791"/>
                  <a:pt x="368921" y="860533"/>
                  <a:pt x="379378" y="865762"/>
                </a:cubicBezTo>
                <a:cubicBezTo>
                  <a:pt x="418964" y="885555"/>
                  <a:pt x="435094" y="872173"/>
                  <a:pt x="486382" y="865762"/>
                </a:cubicBezTo>
                <a:cubicBezTo>
                  <a:pt x="502595" y="849549"/>
                  <a:pt x="524767" y="837631"/>
                  <a:pt x="535021" y="817123"/>
                </a:cubicBezTo>
                <a:cubicBezTo>
                  <a:pt x="599538" y="688089"/>
                  <a:pt x="521269" y="849213"/>
                  <a:pt x="564204" y="749030"/>
                </a:cubicBezTo>
                <a:cubicBezTo>
                  <a:pt x="579015" y="714471"/>
                  <a:pt x="583575" y="710246"/>
                  <a:pt x="603114" y="680936"/>
                </a:cubicBezTo>
                <a:cubicBezTo>
                  <a:pt x="632277" y="564286"/>
                  <a:pt x="581798" y="759939"/>
                  <a:pt x="642025" y="564204"/>
                </a:cubicBezTo>
                <a:cubicBezTo>
                  <a:pt x="652799" y="529188"/>
                  <a:pt x="658296" y="456675"/>
                  <a:pt x="661480" y="428017"/>
                </a:cubicBezTo>
                <a:cubicBezTo>
                  <a:pt x="658238" y="317770"/>
                  <a:pt x="660912" y="207190"/>
                  <a:pt x="651753" y="97276"/>
                </a:cubicBezTo>
                <a:cubicBezTo>
                  <a:pt x="650991" y="88136"/>
                  <a:pt x="637800" y="85158"/>
                  <a:pt x="632297" y="77821"/>
                </a:cubicBezTo>
                <a:cubicBezTo>
                  <a:pt x="618268" y="59115"/>
                  <a:pt x="615569" y="26849"/>
                  <a:pt x="593387" y="19455"/>
                </a:cubicBezTo>
                <a:lnTo>
                  <a:pt x="535021" y="0"/>
                </a:lnTo>
                <a:cubicBezTo>
                  <a:pt x="489625" y="3243"/>
                  <a:pt x="443566" y="1341"/>
                  <a:pt x="398834" y="9728"/>
                </a:cubicBezTo>
                <a:cubicBezTo>
                  <a:pt x="389820" y="11418"/>
                  <a:pt x="386540" y="23454"/>
                  <a:pt x="379378" y="29183"/>
                </a:cubicBezTo>
                <a:cubicBezTo>
                  <a:pt x="370249" y="36486"/>
                  <a:pt x="360652" y="43410"/>
                  <a:pt x="350195" y="48638"/>
                </a:cubicBezTo>
                <a:cubicBezTo>
                  <a:pt x="341024" y="53224"/>
                  <a:pt x="330183" y="53780"/>
                  <a:pt x="321012" y="58366"/>
                </a:cubicBezTo>
                <a:cubicBezTo>
                  <a:pt x="310555" y="63594"/>
                  <a:pt x="302286" y="72593"/>
                  <a:pt x="291829" y="77821"/>
                </a:cubicBezTo>
                <a:cubicBezTo>
                  <a:pt x="277870" y="84800"/>
                  <a:pt x="236208" y="94158"/>
                  <a:pt x="223736" y="97276"/>
                </a:cubicBezTo>
                <a:cubicBezTo>
                  <a:pt x="178427" y="142585"/>
                  <a:pt x="237083" y="90603"/>
                  <a:pt x="165370" y="126459"/>
                </a:cubicBezTo>
                <a:cubicBezTo>
                  <a:pt x="148273" y="135008"/>
                  <a:pt x="137457" y="162725"/>
                  <a:pt x="126459" y="175098"/>
                </a:cubicBezTo>
                <a:cubicBezTo>
                  <a:pt x="77999" y="229616"/>
                  <a:pt x="83264" y="223350"/>
                  <a:pt x="38910" y="252919"/>
                </a:cubicBezTo>
                <a:cubicBezTo>
                  <a:pt x="17656" y="284800"/>
                  <a:pt x="19455" y="293793"/>
                  <a:pt x="19455" y="272374"/>
                </a:cubicBezTo>
                <a:lnTo>
                  <a:pt x="184825" y="126459"/>
                </a:lnTo>
                <a:lnTo>
                  <a:pt x="243191" y="8754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465CC3E-D095-0546-8623-A663BAA9CFE9}"/>
              </a:ext>
            </a:extLst>
          </p:cNvPr>
          <p:cNvSpPr txBox="1"/>
          <p:nvPr/>
        </p:nvSpPr>
        <p:spPr>
          <a:xfrm>
            <a:off x="7885466" y="3296488"/>
            <a:ext cx="16369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solidFill>
                  <a:schemeClr val="bg1"/>
                </a:solidFill>
              </a:rPr>
              <a:t>Японско-буддистская</a:t>
            </a:r>
          </a:p>
          <a:p>
            <a:r>
              <a:rPr lang="ru-RU" sz="1000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CF31E6C-2EA4-5C4D-BAAF-3A5049FBF449}"/>
              </a:ext>
            </a:extLst>
          </p:cNvPr>
          <p:cNvSpPr/>
          <p:nvPr/>
        </p:nvSpPr>
        <p:spPr>
          <a:xfrm>
            <a:off x="7791491" y="3735421"/>
            <a:ext cx="2097836" cy="2159541"/>
          </a:xfrm>
          <a:custGeom>
            <a:avLst/>
            <a:gdLst>
              <a:gd name="connsiteX0" fmla="*/ 49003 w 2097836"/>
              <a:gd name="connsiteY0" fmla="*/ 29183 h 2159541"/>
              <a:gd name="connsiteX1" fmla="*/ 49003 w 2097836"/>
              <a:gd name="connsiteY1" fmla="*/ 29183 h 2159541"/>
              <a:gd name="connsiteX2" fmla="*/ 136552 w 2097836"/>
              <a:gd name="connsiteY2" fmla="*/ 9728 h 2159541"/>
              <a:gd name="connsiteX3" fmla="*/ 165735 w 2097836"/>
              <a:gd name="connsiteY3" fmla="*/ 0 h 2159541"/>
              <a:gd name="connsiteX4" fmla="*/ 272739 w 2097836"/>
              <a:gd name="connsiteY4" fmla="*/ 9728 h 2159541"/>
              <a:gd name="connsiteX5" fmla="*/ 301922 w 2097836"/>
              <a:gd name="connsiteY5" fmla="*/ 19456 h 2159541"/>
              <a:gd name="connsiteX6" fmla="*/ 350560 w 2097836"/>
              <a:gd name="connsiteY6" fmla="*/ 29183 h 2159541"/>
              <a:gd name="connsiteX7" fmla="*/ 389471 w 2097836"/>
              <a:gd name="connsiteY7" fmla="*/ 48639 h 2159541"/>
              <a:gd name="connsiteX8" fmla="*/ 428381 w 2097836"/>
              <a:gd name="connsiteY8" fmla="*/ 58366 h 2159541"/>
              <a:gd name="connsiteX9" fmla="*/ 496475 w 2097836"/>
              <a:gd name="connsiteY9" fmla="*/ 107005 h 2159541"/>
              <a:gd name="connsiteX10" fmla="*/ 525658 w 2097836"/>
              <a:gd name="connsiteY10" fmla="*/ 136188 h 2159541"/>
              <a:gd name="connsiteX11" fmla="*/ 584024 w 2097836"/>
              <a:gd name="connsiteY11" fmla="*/ 175098 h 2159541"/>
              <a:gd name="connsiteX12" fmla="*/ 632662 w 2097836"/>
              <a:gd name="connsiteY12" fmla="*/ 214009 h 2159541"/>
              <a:gd name="connsiteX13" fmla="*/ 710483 w 2097836"/>
              <a:gd name="connsiteY13" fmla="*/ 272375 h 2159541"/>
              <a:gd name="connsiteX14" fmla="*/ 739666 w 2097836"/>
              <a:gd name="connsiteY14" fmla="*/ 282102 h 2159541"/>
              <a:gd name="connsiteX15" fmla="*/ 788305 w 2097836"/>
              <a:gd name="connsiteY15" fmla="*/ 301558 h 2159541"/>
              <a:gd name="connsiteX16" fmla="*/ 827215 w 2097836"/>
              <a:gd name="connsiteY16" fmla="*/ 311285 h 2159541"/>
              <a:gd name="connsiteX17" fmla="*/ 924492 w 2097836"/>
              <a:gd name="connsiteY17" fmla="*/ 330741 h 2159541"/>
              <a:gd name="connsiteX18" fmla="*/ 1041224 w 2097836"/>
              <a:gd name="connsiteY18" fmla="*/ 321013 h 2159541"/>
              <a:gd name="connsiteX19" fmla="*/ 1099590 w 2097836"/>
              <a:gd name="connsiteY19" fmla="*/ 301558 h 2159541"/>
              <a:gd name="connsiteX20" fmla="*/ 1167683 w 2097836"/>
              <a:gd name="connsiteY20" fmla="*/ 252919 h 2159541"/>
              <a:gd name="connsiteX21" fmla="*/ 1196866 w 2097836"/>
              <a:gd name="connsiteY21" fmla="*/ 214009 h 2159541"/>
              <a:gd name="connsiteX22" fmla="*/ 1274688 w 2097836"/>
              <a:gd name="connsiteY22" fmla="*/ 145915 h 2159541"/>
              <a:gd name="connsiteX23" fmla="*/ 1313598 w 2097836"/>
              <a:gd name="connsiteY23" fmla="*/ 87549 h 2159541"/>
              <a:gd name="connsiteX24" fmla="*/ 1770798 w 2097836"/>
              <a:gd name="connsiteY24" fmla="*/ 97277 h 2159541"/>
              <a:gd name="connsiteX25" fmla="*/ 1819437 w 2097836"/>
              <a:gd name="connsiteY25" fmla="*/ 107005 h 2159541"/>
              <a:gd name="connsiteX26" fmla="*/ 1926441 w 2097836"/>
              <a:gd name="connsiteY26" fmla="*/ 155643 h 2159541"/>
              <a:gd name="connsiteX27" fmla="*/ 1955624 w 2097836"/>
              <a:gd name="connsiteY27" fmla="*/ 184826 h 2159541"/>
              <a:gd name="connsiteX28" fmla="*/ 1984807 w 2097836"/>
              <a:gd name="connsiteY28" fmla="*/ 194553 h 2159541"/>
              <a:gd name="connsiteX29" fmla="*/ 2023718 w 2097836"/>
              <a:gd name="connsiteY29" fmla="*/ 233464 h 2159541"/>
              <a:gd name="connsiteX30" fmla="*/ 2072356 w 2097836"/>
              <a:gd name="connsiteY30" fmla="*/ 291830 h 2159541"/>
              <a:gd name="connsiteX31" fmla="*/ 2082083 w 2097836"/>
              <a:gd name="connsiteY31" fmla="*/ 321013 h 2159541"/>
              <a:gd name="connsiteX32" fmla="*/ 2082083 w 2097836"/>
              <a:gd name="connsiteY32" fmla="*/ 603115 h 2159541"/>
              <a:gd name="connsiteX33" fmla="*/ 2062628 w 2097836"/>
              <a:gd name="connsiteY33" fmla="*/ 700392 h 2159541"/>
              <a:gd name="connsiteX34" fmla="*/ 2043173 w 2097836"/>
              <a:gd name="connsiteY34" fmla="*/ 749030 h 2159541"/>
              <a:gd name="connsiteX35" fmla="*/ 2033445 w 2097836"/>
              <a:gd name="connsiteY35" fmla="*/ 797668 h 2159541"/>
              <a:gd name="connsiteX36" fmla="*/ 2013990 w 2097836"/>
              <a:gd name="connsiteY36" fmla="*/ 875490 h 2159541"/>
              <a:gd name="connsiteX37" fmla="*/ 2004262 w 2097836"/>
              <a:gd name="connsiteY37" fmla="*/ 914400 h 2159541"/>
              <a:gd name="connsiteX38" fmla="*/ 1965352 w 2097836"/>
              <a:gd name="connsiteY38" fmla="*/ 1001949 h 2159541"/>
              <a:gd name="connsiteX39" fmla="*/ 1955624 w 2097836"/>
              <a:gd name="connsiteY39" fmla="*/ 1031132 h 2159541"/>
              <a:gd name="connsiteX40" fmla="*/ 1926441 w 2097836"/>
              <a:gd name="connsiteY40" fmla="*/ 1167319 h 2159541"/>
              <a:gd name="connsiteX41" fmla="*/ 1916713 w 2097836"/>
              <a:gd name="connsiteY41" fmla="*/ 1361873 h 2159541"/>
              <a:gd name="connsiteX42" fmla="*/ 1897258 w 2097836"/>
              <a:gd name="connsiteY42" fmla="*/ 1498060 h 2159541"/>
              <a:gd name="connsiteX43" fmla="*/ 1877803 w 2097836"/>
              <a:gd name="connsiteY43" fmla="*/ 1595336 h 2159541"/>
              <a:gd name="connsiteX44" fmla="*/ 1858347 w 2097836"/>
              <a:gd name="connsiteY44" fmla="*/ 1731524 h 2159541"/>
              <a:gd name="connsiteX45" fmla="*/ 1838892 w 2097836"/>
              <a:gd name="connsiteY45" fmla="*/ 1789890 h 2159541"/>
              <a:gd name="connsiteX46" fmla="*/ 1829164 w 2097836"/>
              <a:gd name="connsiteY46" fmla="*/ 1819073 h 2159541"/>
              <a:gd name="connsiteX47" fmla="*/ 1809709 w 2097836"/>
              <a:gd name="connsiteY47" fmla="*/ 1896894 h 2159541"/>
              <a:gd name="connsiteX48" fmla="*/ 1712432 w 2097836"/>
              <a:gd name="connsiteY48" fmla="*/ 1974715 h 2159541"/>
              <a:gd name="connsiteX49" fmla="*/ 1663794 w 2097836"/>
              <a:gd name="connsiteY49" fmla="*/ 2013626 h 2159541"/>
              <a:gd name="connsiteX50" fmla="*/ 1585973 w 2097836"/>
              <a:gd name="connsiteY50" fmla="*/ 2052536 h 2159541"/>
              <a:gd name="connsiteX51" fmla="*/ 1556790 w 2097836"/>
              <a:gd name="connsiteY51" fmla="*/ 2071992 h 2159541"/>
              <a:gd name="connsiteX52" fmla="*/ 1478969 w 2097836"/>
              <a:gd name="connsiteY52" fmla="*/ 2091447 h 2159541"/>
              <a:gd name="connsiteX53" fmla="*/ 1420603 w 2097836"/>
              <a:gd name="connsiteY53" fmla="*/ 2110902 h 2159541"/>
              <a:gd name="connsiteX54" fmla="*/ 1391420 w 2097836"/>
              <a:gd name="connsiteY54" fmla="*/ 2120630 h 2159541"/>
              <a:gd name="connsiteX55" fmla="*/ 1342781 w 2097836"/>
              <a:gd name="connsiteY55" fmla="*/ 2130358 h 2159541"/>
              <a:gd name="connsiteX56" fmla="*/ 1255232 w 2097836"/>
              <a:gd name="connsiteY56" fmla="*/ 2149813 h 2159541"/>
              <a:gd name="connsiteX57" fmla="*/ 1128773 w 2097836"/>
              <a:gd name="connsiteY57" fmla="*/ 2159541 h 2159541"/>
              <a:gd name="connsiteX58" fmla="*/ 914764 w 2097836"/>
              <a:gd name="connsiteY58" fmla="*/ 2149813 h 2159541"/>
              <a:gd name="connsiteX59" fmla="*/ 885581 w 2097836"/>
              <a:gd name="connsiteY59" fmla="*/ 2140085 h 2159541"/>
              <a:gd name="connsiteX60" fmla="*/ 856398 w 2097836"/>
              <a:gd name="connsiteY60" fmla="*/ 2081719 h 2159541"/>
              <a:gd name="connsiteX61" fmla="*/ 856398 w 2097836"/>
              <a:gd name="connsiteY61" fmla="*/ 1653702 h 2159541"/>
              <a:gd name="connsiteX62" fmla="*/ 895309 w 2097836"/>
              <a:gd name="connsiteY62" fmla="*/ 1585609 h 2159541"/>
              <a:gd name="connsiteX63" fmla="*/ 914764 w 2097836"/>
              <a:gd name="connsiteY63" fmla="*/ 1566153 h 2159541"/>
              <a:gd name="connsiteX64" fmla="*/ 953675 w 2097836"/>
              <a:gd name="connsiteY64" fmla="*/ 1498060 h 2159541"/>
              <a:gd name="connsiteX65" fmla="*/ 973130 w 2097836"/>
              <a:gd name="connsiteY65" fmla="*/ 1439694 h 2159541"/>
              <a:gd name="connsiteX66" fmla="*/ 992586 w 2097836"/>
              <a:gd name="connsiteY66" fmla="*/ 1361873 h 2159541"/>
              <a:gd name="connsiteX67" fmla="*/ 1002313 w 2097836"/>
              <a:gd name="connsiteY67" fmla="*/ 1264596 h 2159541"/>
              <a:gd name="connsiteX68" fmla="*/ 992586 w 2097836"/>
              <a:gd name="connsiteY68" fmla="*/ 1031132 h 2159541"/>
              <a:gd name="connsiteX69" fmla="*/ 982858 w 2097836"/>
              <a:gd name="connsiteY69" fmla="*/ 1001949 h 2159541"/>
              <a:gd name="connsiteX70" fmla="*/ 905037 w 2097836"/>
              <a:gd name="connsiteY70" fmla="*/ 972766 h 2159541"/>
              <a:gd name="connsiteX71" fmla="*/ 836943 w 2097836"/>
              <a:gd name="connsiteY71" fmla="*/ 963039 h 2159541"/>
              <a:gd name="connsiteX72" fmla="*/ 798032 w 2097836"/>
              <a:gd name="connsiteY72" fmla="*/ 953311 h 2159541"/>
              <a:gd name="connsiteX73" fmla="*/ 768849 w 2097836"/>
              <a:gd name="connsiteY73" fmla="*/ 933856 h 2159541"/>
              <a:gd name="connsiteX74" fmla="*/ 749394 w 2097836"/>
              <a:gd name="connsiteY74" fmla="*/ 914400 h 2159541"/>
              <a:gd name="connsiteX75" fmla="*/ 652118 w 2097836"/>
              <a:gd name="connsiteY75" fmla="*/ 885217 h 2159541"/>
              <a:gd name="connsiteX76" fmla="*/ 613207 w 2097836"/>
              <a:gd name="connsiteY76" fmla="*/ 865762 h 2159541"/>
              <a:gd name="connsiteX77" fmla="*/ 554841 w 2097836"/>
              <a:gd name="connsiteY77" fmla="*/ 846307 h 2159541"/>
              <a:gd name="connsiteX78" fmla="*/ 525658 w 2097836"/>
              <a:gd name="connsiteY78" fmla="*/ 836579 h 2159541"/>
              <a:gd name="connsiteX79" fmla="*/ 467292 w 2097836"/>
              <a:gd name="connsiteY79" fmla="*/ 797668 h 2159541"/>
              <a:gd name="connsiteX80" fmla="*/ 447837 w 2097836"/>
              <a:gd name="connsiteY80" fmla="*/ 739302 h 2159541"/>
              <a:gd name="connsiteX81" fmla="*/ 438109 w 2097836"/>
              <a:gd name="connsiteY81" fmla="*/ 710119 h 2159541"/>
              <a:gd name="connsiteX82" fmla="*/ 399198 w 2097836"/>
              <a:gd name="connsiteY82" fmla="*/ 651753 h 2159541"/>
              <a:gd name="connsiteX83" fmla="*/ 370015 w 2097836"/>
              <a:gd name="connsiteY83" fmla="*/ 564205 h 2159541"/>
              <a:gd name="connsiteX84" fmla="*/ 360288 w 2097836"/>
              <a:gd name="connsiteY84" fmla="*/ 535022 h 2159541"/>
              <a:gd name="connsiteX85" fmla="*/ 321377 w 2097836"/>
              <a:gd name="connsiteY85" fmla="*/ 398834 h 2159541"/>
              <a:gd name="connsiteX86" fmla="*/ 282466 w 2097836"/>
              <a:gd name="connsiteY86" fmla="*/ 389107 h 2159541"/>
              <a:gd name="connsiteX87" fmla="*/ 263011 w 2097836"/>
              <a:gd name="connsiteY87" fmla="*/ 359924 h 2159541"/>
              <a:gd name="connsiteX88" fmla="*/ 165735 w 2097836"/>
              <a:gd name="connsiteY88" fmla="*/ 282102 h 2159541"/>
              <a:gd name="connsiteX89" fmla="*/ 107369 w 2097836"/>
              <a:gd name="connsiteY89" fmla="*/ 252919 h 2159541"/>
              <a:gd name="connsiteX90" fmla="*/ 29547 w 2097836"/>
              <a:gd name="connsiteY90" fmla="*/ 184826 h 2159541"/>
              <a:gd name="connsiteX91" fmla="*/ 364 w 2097836"/>
              <a:gd name="connsiteY91" fmla="*/ 107005 h 2159541"/>
              <a:gd name="connsiteX92" fmla="*/ 10092 w 2097836"/>
              <a:gd name="connsiteY92" fmla="*/ 48639 h 2159541"/>
              <a:gd name="connsiteX93" fmla="*/ 49003 w 2097836"/>
              <a:gd name="connsiteY93" fmla="*/ 29183 h 215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2097836" h="2159541">
                <a:moveTo>
                  <a:pt x="49003" y="29183"/>
                </a:moveTo>
                <a:lnTo>
                  <a:pt x="49003" y="29183"/>
                </a:lnTo>
                <a:cubicBezTo>
                  <a:pt x="78186" y="22698"/>
                  <a:pt x="107550" y="16979"/>
                  <a:pt x="136552" y="9728"/>
                </a:cubicBezTo>
                <a:cubicBezTo>
                  <a:pt x="146500" y="7241"/>
                  <a:pt x="155481" y="0"/>
                  <a:pt x="165735" y="0"/>
                </a:cubicBezTo>
                <a:cubicBezTo>
                  <a:pt x="201550" y="0"/>
                  <a:pt x="237071" y="6485"/>
                  <a:pt x="272739" y="9728"/>
                </a:cubicBezTo>
                <a:cubicBezTo>
                  <a:pt x="282467" y="12971"/>
                  <a:pt x="291974" y="16969"/>
                  <a:pt x="301922" y="19456"/>
                </a:cubicBezTo>
                <a:cubicBezTo>
                  <a:pt x="317962" y="23466"/>
                  <a:pt x="334875" y="23955"/>
                  <a:pt x="350560" y="29183"/>
                </a:cubicBezTo>
                <a:cubicBezTo>
                  <a:pt x="364317" y="33769"/>
                  <a:pt x="375893" y="43547"/>
                  <a:pt x="389471" y="48639"/>
                </a:cubicBezTo>
                <a:cubicBezTo>
                  <a:pt x="401989" y="53333"/>
                  <a:pt x="415411" y="55124"/>
                  <a:pt x="428381" y="58366"/>
                </a:cubicBezTo>
                <a:cubicBezTo>
                  <a:pt x="504258" y="134243"/>
                  <a:pt x="406848" y="42985"/>
                  <a:pt x="496475" y="107005"/>
                </a:cubicBezTo>
                <a:cubicBezTo>
                  <a:pt x="507669" y="115001"/>
                  <a:pt x="514799" y="127742"/>
                  <a:pt x="525658" y="136188"/>
                </a:cubicBezTo>
                <a:cubicBezTo>
                  <a:pt x="544115" y="150543"/>
                  <a:pt x="584024" y="175098"/>
                  <a:pt x="584024" y="175098"/>
                </a:cubicBezTo>
                <a:cubicBezTo>
                  <a:pt x="622771" y="233219"/>
                  <a:pt x="580456" y="182686"/>
                  <a:pt x="632662" y="214009"/>
                </a:cubicBezTo>
                <a:cubicBezTo>
                  <a:pt x="690269" y="248573"/>
                  <a:pt x="589376" y="232009"/>
                  <a:pt x="710483" y="272375"/>
                </a:cubicBezTo>
                <a:cubicBezTo>
                  <a:pt x="720211" y="275617"/>
                  <a:pt x="730065" y="278502"/>
                  <a:pt x="739666" y="282102"/>
                </a:cubicBezTo>
                <a:cubicBezTo>
                  <a:pt x="756016" y="288233"/>
                  <a:pt x="771739" y="296036"/>
                  <a:pt x="788305" y="301558"/>
                </a:cubicBezTo>
                <a:cubicBezTo>
                  <a:pt x="800988" y="305786"/>
                  <a:pt x="814143" y="308484"/>
                  <a:pt x="827215" y="311285"/>
                </a:cubicBezTo>
                <a:cubicBezTo>
                  <a:pt x="859549" y="318214"/>
                  <a:pt x="924492" y="330741"/>
                  <a:pt x="924492" y="330741"/>
                </a:cubicBezTo>
                <a:cubicBezTo>
                  <a:pt x="963403" y="327498"/>
                  <a:pt x="1002710" y="327432"/>
                  <a:pt x="1041224" y="321013"/>
                </a:cubicBezTo>
                <a:cubicBezTo>
                  <a:pt x="1061453" y="317642"/>
                  <a:pt x="1099590" y="301558"/>
                  <a:pt x="1099590" y="301558"/>
                </a:cubicBezTo>
                <a:cubicBezTo>
                  <a:pt x="1116159" y="290511"/>
                  <a:pt x="1155618" y="264984"/>
                  <a:pt x="1167683" y="252919"/>
                </a:cubicBezTo>
                <a:cubicBezTo>
                  <a:pt x="1179147" y="241455"/>
                  <a:pt x="1185402" y="225473"/>
                  <a:pt x="1196866" y="214009"/>
                </a:cubicBezTo>
                <a:cubicBezTo>
                  <a:pt x="1248278" y="162597"/>
                  <a:pt x="1211601" y="240547"/>
                  <a:pt x="1274688" y="145915"/>
                </a:cubicBezTo>
                <a:lnTo>
                  <a:pt x="1313598" y="87549"/>
                </a:lnTo>
                <a:lnTo>
                  <a:pt x="1770798" y="97277"/>
                </a:lnTo>
                <a:cubicBezTo>
                  <a:pt x="1787320" y="97912"/>
                  <a:pt x="1804005" y="101070"/>
                  <a:pt x="1819437" y="107005"/>
                </a:cubicBezTo>
                <a:cubicBezTo>
                  <a:pt x="2102215" y="215765"/>
                  <a:pt x="1800523" y="113669"/>
                  <a:pt x="1926441" y="155643"/>
                </a:cubicBezTo>
                <a:cubicBezTo>
                  <a:pt x="1936169" y="165371"/>
                  <a:pt x="1944177" y="177195"/>
                  <a:pt x="1955624" y="184826"/>
                </a:cubicBezTo>
                <a:cubicBezTo>
                  <a:pt x="1964156" y="190514"/>
                  <a:pt x="1976463" y="188593"/>
                  <a:pt x="1984807" y="194553"/>
                </a:cubicBezTo>
                <a:cubicBezTo>
                  <a:pt x="1999733" y="205214"/>
                  <a:pt x="2010748" y="220494"/>
                  <a:pt x="2023718" y="233464"/>
                </a:cubicBezTo>
                <a:cubicBezTo>
                  <a:pt x="2061165" y="270912"/>
                  <a:pt x="2045270" y="251203"/>
                  <a:pt x="2072356" y="291830"/>
                </a:cubicBezTo>
                <a:cubicBezTo>
                  <a:pt x="2075598" y="301558"/>
                  <a:pt x="2079266" y="311154"/>
                  <a:pt x="2082083" y="321013"/>
                </a:cubicBezTo>
                <a:cubicBezTo>
                  <a:pt x="2111416" y="423681"/>
                  <a:pt x="2092782" y="437278"/>
                  <a:pt x="2082083" y="603115"/>
                </a:cubicBezTo>
                <a:cubicBezTo>
                  <a:pt x="2080933" y="620937"/>
                  <a:pt x="2069836" y="678768"/>
                  <a:pt x="2062628" y="700392"/>
                </a:cubicBezTo>
                <a:cubicBezTo>
                  <a:pt x="2057106" y="716957"/>
                  <a:pt x="2048191" y="732305"/>
                  <a:pt x="2043173" y="749030"/>
                </a:cubicBezTo>
                <a:cubicBezTo>
                  <a:pt x="2038422" y="764866"/>
                  <a:pt x="2037163" y="781558"/>
                  <a:pt x="2033445" y="797668"/>
                </a:cubicBezTo>
                <a:cubicBezTo>
                  <a:pt x="2027432" y="823722"/>
                  <a:pt x="2020475" y="849549"/>
                  <a:pt x="2013990" y="875490"/>
                </a:cubicBezTo>
                <a:cubicBezTo>
                  <a:pt x="2010747" y="888460"/>
                  <a:pt x="2008490" y="901717"/>
                  <a:pt x="2004262" y="914400"/>
                </a:cubicBezTo>
                <a:cubicBezTo>
                  <a:pt x="1954073" y="1064971"/>
                  <a:pt x="2011596" y="909461"/>
                  <a:pt x="1965352" y="1001949"/>
                </a:cubicBezTo>
                <a:cubicBezTo>
                  <a:pt x="1960766" y="1011120"/>
                  <a:pt x="1958322" y="1021239"/>
                  <a:pt x="1955624" y="1031132"/>
                </a:cubicBezTo>
                <a:cubicBezTo>
                  <a:pt x="1934849" y="1107307"/>
                  <a:pt x="1938010" y="1097907"/>
                  <a:pt x="1926441" y="1167319"/>
                </a:cubicBezTo>
                <a:cubicBezTo>
                  <a:pt x="1923198" y="1232170"/>
                  <a:pt x="1921339" y="1297106"/>
                  <a:pt x="1916713" y="1361873"/>
                </a:cubicBezTo>
                <a:cubicBezTo>
                  <a:pt x="1914396" y="1394307"/>
                  <a:pt x="1903847" y="1462917"/>
                  <a:pt x="1897258" y="1498060"/>
                </a:cubicBezTo>
                <a:cubicBezTo>
                  <a:pt x="1891164" y="1530561"/>
                  <a:pt x="1882960" y="1562673"/>
                  <a:pt x="1877803" y="1595336"/>
                </a:cubicBezTo>
                <a:cubicBezTo>
                  <a:pt x="1868446" y="1654595"/>
                  <a:pt x="1872596" y="1679276"/>
                  <a:pt x="1858347" y="1731524"/>
                </a:cubicBezTo>
                <a:cubicBezTo>
                  <a:pt x="1852951" y="1751309"/>
                  <a:pt x="1845377" y="1770435"/>
                  <a:pt x="1838892" y="1789890"/>
                </a:cubicBezTo>
                <a:cubicBezTo>
                  <a:pt x="1835649" y="1799618"/>
                  <a:pt x="1831175" y="1809018"/>
                  <a:pt x="1829164" y="1819073"/>
                </a:cubicBezTo>
                <a:cubicBezTo>
                  <a:pt x="1828143" y="1824178"/>
                  <a:pt x="1818019" y="1885260"/>
                  <a:pt x="1809709" y="1896894"/>
                </a:cubicBezTo>
                <a:cubicBezTo>
                  <a:pt x="1782026" y="1935649"/>
                  <a:pt x="1750671" y="1946905"/>
                  <a:pt x="1712432" y="1974715"/>
                </a:cubicBezTo>
                <a:cubicBezTo>
                  <a:pt x="1695641" y="1986927"/>
                  <a:pt x="1681477" y="2002744"/>
                  <a:pt x="1663794" y="2013626"/>
                </a:cubicBezTo>
                <a:cubicBezTo>
                  <a:pt x="1639094" y="2028826"/>
                  <a:pt x="1610104" y="2036448"/>
                  <a:pt x="1585973" y="2052536"/>
                </a:cubicBezTo>
                <a:cubicBezTo>
                  <a:pt x="1576245" y="2059021"/>
                  <a:pt x="1567777" y="2067997"/>
                  <a:pt x="1556790" y="2071992"/>
                </a:cubicBezTo>
                <a:cubicBezTo>
                  <a:pt x="1531661" y="2081130"/>
                  <a:pt x="1504336" y="2082992"/>
                  <a:pt x="1478969" y="2091447"/>
                </a:cubicBezTo>
                <a:lnTo>
                  <a:pt x="1420603" y="2110902"/>
                </a:lnTo>
                <a:cubicBezTo>
                  <a:pt x="1410875" y="2114145"/>
                  <a:pt x="1401475" y="2118619"/>
                  <a:pt x="1391420" y="2120630"/>
                </a:cubicBezTo>
                <a:cubicBezTo>
                  <a:pt x="1375207" y="2123873"/>
                  <a:pt x="1358921" y="2126771"/>
                  <a:pt x="1342781" y="2130358"/>
                </a:cubicBezTo>
                <a:cubicBezTo>
                  <a:pt x="1314042" y="2136744"/>
                  <a:pt x="1284564" y="2146554"/>
                  <a:pt x="1255232" y="2149813"/>
                </a:cubicBezTo>
                <a:cubicBezTo>
                  <a:pt x="1213213" y="2154482"/>
                  <a:pt x="1170926" y="2156298"/>
                  <a:pt x="1128773" y="2159541"/>
                </a:cubicBezTo>
                <a:cubicBezTo>
                  <a:pt x="1057437" y="2156298"/>
                  <a:pt x="985947" y="2155508"/>
                  <a:pt x="914764" y="2149813"/>
                </a:cubicBezTo>
                <a:cubicBezTo>
                  <a:pt x="904543" y="2148995"/>
                  <a:pt x="893588" y="2146491"/>
                  <a:pt x="885581" y="2140085"/>
                </a:cubicBezTo>
                <a:cubicBezTo>
                  <a:pt x="868439" y="2126371"/>
                  <a:pt x="862806" y="2100943"/>
                  <a:pt x="856398" y="2081719"/>
                </a:cubicBezTo>
                <a:cubicBezTo>
                  <a:pt x="831931" y="1910437"/>
                  <a:pt x="834369" y="1954763"/>
                  <a:pt x="856398" y="1653702"/>
                </a:cubicBezTo>
                <a:cubicBezTo>
                  <a:pt x="857202" y="1642713"/>
                  <a:pt x="887064" y="1595916"/>
                  <a:pt x="895309" y="1585609"/>
                </a:cubicBezTo>
                <a:cubicBezTo>
                  <a:pt x="901038" y="1578447"/>
                  <a:pt x="908279" y="1572638"/>
                  <a:pt x="914764" y="1566153"/>
                </a:cubicBezTo>
                <a:cubicBezTo>
                  <a:pt x="944520" y="1476888"/>
                  <a:pt x="894779" y="1615851"/>
                  <a:pt x="953675" y="1498060"/>
                </a:cubicBezTo>
                <a:cubicBezTo>
                  <a:pt x="962846" y="1479717"/>
                  <a:pt x="966645" y="1459149"/>
                  <a:pt x="973130" y="1439694"/>
                </a:cubicBezTo>
                <a:cubicBezTo>
                  <a:pt x="988087" y="1394822"/>
                  <a:pt x="980846" y="1420572"/>
                  <a:pt x="992586" y="1361873"/>
                </a:cubicBezTo>
                <a:cubicBezTo>
                  <a:pt x="995828" y="1329447"/>
                  <a:pt x="1002313" y="1297183"/>
                  <a:pt x="1002313" y="1264596"/>
                </a:cubicBezTo>
                <a:cubicBezTo>
                  <a:pt x="1002313" y="1186707"/>
                  <a:pt x="998340" y="1108808"/>
                  <a:pt x="992586" y="1031132"/>
                </a:cubicBezTo>
                <a:cubicBezTo>
                  <a:pt x="991829" y="1020906"/>
                  <a:pt x="989264" y="1009956"/>
                  <a:pt x="982858" y="1001949"/>
                </a:cubicBezTo>
                <a:cubicBezTo>
                  <a:pt x="964348" y="978811"/>
                  <a:pt x="930590" y="977025"/>
                  <a:pt x="905037" y="972766"/>
                </a:cubicBezTo>
                <a:cubicBezTo>
                  <a:pt x="882421" y="968997"/>
                  <a:pt x="859502" y="967140"/>
                  <a:pt x="836943" y="963039"/>
                </a:cubicBezTo>
                <a:cubicBezTo>
                  <a:pt x="823789" y="960647"/>
                  <a:pt x="811002" y="956554"/>
                  <a:pt x="798032" y="953311"/>
                </a:cubicBezTo>
                <a:cubicBezTo>
                  <a:pt x="788304" y="946826"/>
                  <a:pt x="777978" y="941159"/>
                  <a:pt x="768849" y="933856"/>
                </a:cubicBezTo>
                <a:cubicBezTo>
                  <a:pt x="761687" y="928127"/>
                  <a:pt x="757597" y="918502"/>
                  <a:pt x="749394" y="914400"/>
                </a:cubicBezTo>
                <a:cubicBezTo>
                  <a:pt x="682888" y="881146"/>
                  <a:pt x="707962" y="906159"/>
                  <a:pt x="652118" y="885217"/>
                </a:cubicBezTo>
                <a:cubicBezTo>
                  <a:pt x="638540" y="880125"/>
                  <a:pt x="626671" y="871148"/>
                  <a:pt x="613207" y="865762"/>
                </a:cubicBezTo>
                <a:cubicBezTo>
                  <a:pt x="594166" y="858146"/>
                  <a:pt x="574296" y="852792"/>
                  <a:pt x="554841" y="846307"/>
                </a:cubicBezTo>
                <a:cubicBezTo>
                  <a:pt x="545113" y="843064"/>
                  <a:pt x="534190" y="842267"/>
                  <a:pt x="525658" y="836579"/>
                </a:cubicBezTo>
                <a:lnTo>
                  <a:pt x="467292" y="797668"/>
                </a:lnTo>
                <a:lnTo>
                  <a:pt x="447837" y="739302"/>
                </a:lnTo>
                <a:cubicBezTo>
                  <a:pt x="444594" y="729574"/>
                  <a:pt x="443797" y="718651"/>
                  <a:pt x="438109" y="710119"/>
                </a:cubicBezTo>
                <a:lnTo>
                  <a:pt x="399198" y="651753"/>
                </a:lnTo>
                <a:lnTo>
                  <a:pt x="370015" y="564205"/>
                </a:lnTo>
                <a:lnTo>
                  <a:pt x="360288" y="535022"/>
                </a:lnTo>
                <a:cubicBezTo>
                  <a:pt x="350844" y="412254"/>
                  <a:pt x="390409" y="418557"/>
                  <a:pt x="321377" y="398834"/>
                </a:cubicBezTo>
                <a:cubicBezTo>
                  <a:pt x="308522" y="395161"/>
                  <a:pt x="295436" y="392349"/>
                  <a:pt x="282466" y="389107"/>
                </a:cubicBezTo>
                <a:cubicBezTo>
                  <a:pt x="275981" y="379379"/>
                  <a:pt x="270619" y="368801"/>
                  <a:pt x="263011" y="359924"/>
                </a:cubicBezTo>
                <a:cubicBezTo>
                  <a:pt x="226050" y="316802"/>
                  <a:pt x="215801" y="315480"/>
                  <a:pt x="165735" y="282102"/>
                </a:cubicBezTo>
                <a:cubicBezTo>
                  <a:pt x="128022" y="256960"/>
                  <a:pt x="147641" y="266344"/>
                  <a:pt x="107369" y="252919"/>
                </a:cubicBezTo>
                <a:cubicBezTo>
                  <a:pt x="50463" y="196014"/>
                  <a:pt x="77808" y="216999"/>
                  <a:pt x="29547" y="184826"/>
                </a:cubicBezTo>
                <a:cubicBezTo>
                  <a:pt x="9421" y="154636"/>
                  <a:pt x="364" y="149075"/>
                  <a:pt x="364" y="107005"/>
                </a:cubicBezTo>
                <a:cubicBezTo>
                  <a:pt x="364" y="87281"/>
                  <a:pt x="-2896" y="63483"/>
                  <a:pt x="10092" y="48639"/>
                </a:cubicBezTo>
                <a:cubicBezTo>
                  <a:pt x="43188" y="10815"/>
                  <a:pt x="42518" y="32426"/>
                  <a:pt x="49003" y="29183"/>
                </a:cubicBezTo>
                <a:close/>
              </a:path>
            </a:pathLst>
          </a:custGeom>
          <a:noFill/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43BF778-7D0E-F145-BC78-AD0B2640DBBE}"/>
              </a:ext>
            </a:extLst>
          </p:cNvPr>
          <p:cNvSpPr txBox="1"/>
          <p:nvPr/>
        </p:nvSpPr>
        <p:spPr>
          <a:xfrm>
            <a:off x="4381273" y="2881133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VIII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BDE9107-4C07-A642-82ED-3E244034633B}"/>
              </a:ext>
            </a:extLst>
          </p:cNvPr>
          <p:cNvSpPr txBox="1"/>
          <p:nvPr/>
        </p:nvSpPr>
        <p:spPr>
          <a:xfrm>
            <a:off x="8221583" y="3070895"/>
            <a:ext cx="356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IX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41A995B-CB8C-9841-9047-15368587B464}"/>
              </a:ext>
            </a:extLst>
          </p:cNvPr>
          <p:cNvSpPr txBox="1"/>
          <p:nvPr/>
        </p:nvSpPr>
        <p:spPr>
          <a:xfrm>
            <a:off x="9015722" y="4215235"/>
            <a:ext cx="306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X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8246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009" y="465167"/>
            <a:ext cx="10278050" cy="1022259"/>
          </a:xfrm>
        </p:spPr>
        <p:txBody>
          <a:bodyPr/>
          <a:lstStyle/>
          <a:p>
            <a:r>
              <a:rPr lang="ru-RU" sz="2800" b="1" dirty="0"/>
              <a:t>Актуальные и виртуальные Государства-Цивилизации</a:t>
            </a: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205A996E-0A15-704F-BB62-58D37D535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91" y="1853248"/>
            <a:ext cx="8781394" cy="4367048"/>
          </a:xfrm>
        </p:spPr>
      </p:pic>
      <p:sp>
        <p:nvSpPr>
          <p:cNvPr id="10" name="Freeform 9">
            <a:extLst>
              <a:ext uri="{FF2B5EF4-FFF2-40B4-BE49-F238E27FC236}">
                <a16:creationId xmlns:a16="http://schemas.microsoft.com/office/drawing/2014/main" id="{E2606E5E-5CA8-EF4C-99D8-280985053166}"/>
              </a:ext>
            </a:extLst>
          </p:cNvPr>
          <p:cNvSpPr/>
          <p:nvPr/>
        </p:nvSpPr>
        <p:spPr>
          <a:xfrm>
            <a:off x="1147864" y="1857983"/>
            <a:ext cx="3715966" cy="1741251"/>
          </a:xfrm>
          <a:custGeom>
            <a:avLst/>
            <a:gdLst>
              <a:gd name="connsiteX0" fmla="*/ 437745 w 3715966"/>
              <a:gd name="connsiteY0" fmla="*/ 116732 h 1741251"/>
              <a:gd name="connsiteX1" fmla="*/ 437745 w 3715966"/>
              <a:gd name="connsiteY1" fmla="*/ 116732 h 1741251"/>
              <a:gd name="connsiteX2" fmla="*/ 554476 w 3715966"/>
              <a:gd name="connsiteY2" fmla="*/ 107004 h 1741251"/>
              <a:gd name="connsiteX3" fmla="*/ 583659 w 3715966"/>
              <a:gd name="connsiteY3" fmla="*/ 97277 h 1741251"/>
              <a:gd name="connsiteX4" fmla="*/ 622570 w 3715966"/>
              <a:gd name="connsiteY4" fmla="*/ 87549 h 1741251"/>
              <a:gd name="connsiteX5" fmla="*/ 758757 w 3715966"/>
              <a:gd name="connsiteY5" fmla="*/ 58366 h 1741251"/>
              <a:gd name="connsiteX6" fmla="*/ 826851 w 3715966"/>
              <a:gd name="connsiteY6" fmla="*/ 29183 h 1741251"/>
              <a:gd name="connsiteX7" fmla="*/ 865762 w 3715966"/>
              <a:gd name="connsiteY7" fmla="*/ 19455 h 1741251"/>
              <a:gd name="connsiteX8" fmla="*/ 924127 w 3715966"/>
              <a:gd name="connsiteY8" fmla="*/ 0 h 1741251"/>
              <a:gd name="connsiteX9" fmla="*/ 1108953 w 3715966"/>
              <a:gd name="connsiteY9" fmla="*/ 9728 h 1741251"/>
              <a:gd name="connsiteX10" fmla="*/ 1225685 w 3715966"/>
              <a:gd name="connsiteY10" fmla="*/ 38911 h 1741251"/>
              <a:gd name="connsiteX11" fmla="*/ 1274323 w 3715966"/>
              <a:gd name="connsiteY11" fmla="*/ 48638 h 1741251"/>
              <a:gd name="connsiteX12" fmla="*/ 1332689 w 3715966"/>
              <a:gd name="connsiteY12" fmla="*/ 68094 h 1741251"/>
              <a:gd name="connsiteX13" fmla="*/ 1361872 w 3715966"/>
              <a:gd name="connsiteY13" fmla="*/ 77821 h 1741251"/>
              <a:gd name="connsiteX14" fmla="*/ 1507787 w 3715966"/>
              <a:gd name="connsiteY14" fmla="*/ 126460 h 1741251"/>
              <a:gd name="connsiteX15" fmla="*/ 1536970 w 3715966"/>
              <a:gd name="connsiteY15" fmla="*/ 136187 h 1741251"/>
              <a:gd name="connsiteX16" fmla="*/ 1566153 w 3715966"/>
              <a:gd name="connsiteY16" fmla="*/ 145915 h 1741251"/>
              <a:gd name="connsiteX17" fmla="*/ 1673157 w 3715966"/>
              <a:gd name="connsiteY17" fmla="*/ 136187 h 1741251"/>
              <a:gd name="connsiteX18" fmla="*/ 1760706 w 3715966"/>
              <a:gd name="connsiteY18" fmla="*/ 126460 h 1741251"/>
              <a:gd name="connsiteX19" fmla="*/ 1887166 w 3715966"/>
              <a:gd name="connsiteY19" fmla="*/ 116732 h 1741251"/>
              <a:gd name="connsiteX20" fmla="*/ 2023353 w 3715966"/>
              <a:gd name="connsiteY20" fmla="*/ 77821 h 1741251"/>
              <a:gd name="connsiteX21" fmla="*/ 2081719 w 3715966"/>
              <a:gd name="connsiteY21" fmla="*/ 58366 h 1741251"/>
              <a:gd name="connsiteX22" fmla="*/ 2149813 w 3715966"/>
              <a:gd name="connsiteY22" fmla="*/ 29183 h 1741251"/>
              <a:gd name="connsiteX23" fmla="*/ 2276272 w 3715966"/>
              <a:gd name="connsiteY23" fmla="*/ 38911 h 1741251"/>
              <a:gd name="connsiteX24" fmla="*/ 2305455 w 3715966"/>
              <a:gd name="connsiteY24" fmla="*/ 48638 h 1741251"/>
              <a:gd name="connsiteX25" fmla="*/ 2354093 w 3715966"/>
              <a:gd name="connsiteY25" fmla="*/ 58366 h 1741251"/>
              <a:gd name="connsiteX26" fmla="*/ 2412459 w 3715966"/>
              <a:gd name="connsiteY26" fmla="*/ 68094 h 1741251"/>
              <a:gd name="connsiteX27" fmla="*/ 2451370 w 3715966"/>
              <a:gd name="connsiteY27" fmla="*/ 77821 h 1741251"/>
              <a:gd name="connsiteX28" fmla="*/ 2519464 w 3715966"/>
              <a:gd name="connsiteY28" fmla="*/ 87549 h 1741251"/>
              <a:gd name="connsiteX29" fmla="*/ 2616740 w 3715966"/>
              <a:gd name="connsiteY29" fmla="*/ 107004 h 1741251"/>
              <a:gd name="connsiteX30" fmla="*/ 2723745 w 3715966"/>
              <a:gd name="connsiteY30" fmla="*/ 77821 h 1741251"/>
              <a:gd name="connsiteX31" fmla="*/ 2811293 w 3715966"/>
              <a:gd name="connsiteY31" fmla="*/ 58366 h 1741251"/>
              <a:gd name="connsiteX32" fmla="*/ 2840476 w 3715966"/>
              <a:gd name="connsiteY32" fmla="*/ 48638 h 1741251"/>
              <a:gd name="connsiteX33" fmla="*/ 2986391 w 3715966"/>
              <a:gd name="connsiteY33" fmla="*/ 58366 h 1741251"/>
              <a:gd name="connsiteX34" fmla="*/ 3229583 w 3715966"/>
              <a:gd name="connsiteY34" fmla="*/ 68094 h 1741251"/>
              <a:gd name="connsiteX35" fmla="*/ 3307404 w 3715966"/>
              <a:gd name="connsiteY35" fmla="*/ 87549 h 1741251"/>
              <a:gd name="connsiteX36" fmla="*/ 3346315 w 3715966"/>
              <a:gd name="connsiteY36" fmla="*/ 97277 h 1741251"/>
              <a:gd name="connsiteX37" fmla="*/ 3511685 w 3715966"/>
              <a:gd name="connsiteY37" fmla="*/ 107004 h 1741251"/>
              <a:gd name="connsiteX38" fmla="*/ 3579779 w 3715966"/>
              <a:gd name="connsiteY38" fmla="*/ 116732 h 1741251"/>
              <a:gd name="connsiteX39" fmla="*/ 3638145 w 3715966"/>
              <a:gd name="connsiteY39" fmla="*/ 136187 h 1741251"/>
              <a:gd name="connsiteX40" fmla="*/ 3686783 w 3715966"/>
              <a:gd name="connsiteY40" fmla="*/ 184826 h 1741251"/>
              <a:gd name="connsiteX41" fmla="*/ 3715966 w 3715966"/>
              <a:gd name="connsiteY41" fmla="*/ 243191 h 1741251"/>
              <a:gd name="connsiteX42" fmla="*/ 3706238 w 3715966"/>
              <a:gd name="connsiteY42" fmla="*/ 321013 h 1741251"/>
              <a:gd name="connsiteX43" fmla="*/ 3686783 w 3715966"/>
              <a:gd name="connsiteY43" fmla="*/ 350196 h 1741251"/>
              <a:gd name="connsiteX44" fmla="*/ 3453319 w 3715966"/>
              <a:gd name="connsiteY44" fmla="*/ 379379 h 1741251"/>
              <a:gd name="connsiteX45" fmla="*/ 3394953 w 3715966"/>
              <a:gd name="connsiteY45" fmla="*/ 389106 h 1741251"/>
              <a:gd name="connsiteX46" fmla="*/ 3365770 w 3715966"/>
              <a:gd name="connsiteY46" fmla="*/ 398834 h 1741251"/>
              <a:gd name="connsiteX47" fmla="*/ 3268493 w 3715966"/>
              <a:gd name="connsiteY47" fmla="*/ 418289 h 1741251"/>
              <a:gd name="connsiteX48" fmla="*/ 3239310 w 3715966"/>
              <a:gd name="connsiteY48" fmla="*/ 428017 h 1741251"/>
              <a:gd name="connsiteX49" fmla="*/ 3151762 w 3715966"/>
              <a:gd name="connsiteY49" fmla="*/ 466928 h 1741251"/>
              <a:gd name="connsiteX50" fmla="*/ 3083668 w 3715966"/>
              <a:gd name="connsiteY50" fmla="*/ 486383 h 1741251"/>
              <a:gd name="connsiteX51" fmla="*/ 3025302 w 3715966"/>
              <a:gd name="connsiteY51" fmla="*/ 505838 h 1741251"/>
              <a:gd name="connsiteX52" fmla="*/ 2996119 w 3715966"/>
              <a:gd name="connsiteY52" fmla="*/ 515566 h 1741251"/>
              <a:gd name="connsiteX53" fmla="*/ 2966936 w 3715966"/>
              <a:gd name="connsiteY53" fmla="*/ 535021 h 1741251"/>
              <a:gd name="connsiteX54" fmla="*/ 2957208 w 3715966"/>
              <a:gd name="connsiteY54" fmla="*/ 564204 h 1741251"/>
              <a:gd name="connsiteX55" fmla="*/ 2869659 w 3715966"/>
              <a:gd name="connsiteY55" fmla="*/ 642026 h 1741251"/>
              <a:gd name="connsiteX56" fmla="*/ 2850204 w 3715966"/>
              <a:gd name="connsiteY56" fmla="*/ 671208 h 1741251"/>
              <a:gd name="connsiteX57" fmla="*/ 2830749 w 3715966"/>
              <a:gd name="connsiteY57" fmla="*/ 690664 h 1741251"/>
              <a:gd name="connsiteX58" fmla="*/ 2801566 w 3715966"/>
              <a:gd name="connsiteY58" fmla="*/ 729574 h 1741251"/>
              <a:gd name="connsiteX59" fmla="*/ 2743200 w 3715966"/>
              <a:gd name="connsiteY59" fmla="*/ 787940 h 1741251"/>
              <a:gd name="connsiteX60" fmla="*/ 2684834 w 3715966"/>
              <a:gd name="connsiteY60" fmla="*/ 856034 h 1741251"/>
              <a:gd name="connsiteX61" fmla="*/ 2645923 w 3715966"/>
              <a:gd name="connsiteY61" fmla="*/ 933855 h 1741251"/>
              <a:gd name="connsiteX62" fmla="*/ 2616740 w 3715966"/>
              <a:gd name="connsiteY62" fmla="*/ 953311 h 1741251"/>
              <a:gd name="connsiteX63" fmla="*/ 2577830 w 3715966"/>
              <a:gd name="connsiteY63" fmla="*/ 972766 h 1741251"/>
              <a:gd name="connsiteX64" fmla="*/ 2538919 w 3715966"/>
              <a:gd name="connsiteY64" fmla="*/ 1001949 h 1741251"/>
              <a:gd name="connsiteX65" fmla="*/ 2500008 w 3715966"/>
              <a:gd name="connsiteY65" fmla="*/ 1021404 h 1741251"/>
              <a:gd name="connsiteX66" fmla="*/ 2393004 w 3715966"/>
              <a:gd name="connsiteY66" fmla="*/ 1099226 h 1741251"/>
              <a:gd name="connsiteX67" fmla="*/ 2344366 w 3715966"/>
              <a:gd name="connsiteY67" fmla="*/ 1128408 h 1741251"/>
              <a:gd name="connsiteX68" fmla="*/ 2276272 w 3715966"/>
              <a:gd name="connsiteY68" fmla="*/ 1196502 h 1741251"/>
              <a:gd name="connsiteX69" fmla="*/ 2217906 w 3715966"/>
              <a:gd name="connsiteY69" fmla="*/ 1245140 h 1741251"/>
              <a:gd name="connsiteX70" fmla="*/ 2178996 w 3715966"/>
              <a:gd name="connsiteY70" fmla="*/ 1293779 h 1741251"/>
              <a:gd name="connsiteX71" fmla="*/ 2159540 w 3715966"/>
              <a:gd name="connsiteY71" fmla="*/ 1313234 h 1741251"/>
              <a:gd name="connsiteX72" fmla="*/ 2110902 w 3715966"/>
              <a:gd name="connsiteY72" fmla="*/ 1371600 h 1741251"/>
              <a:gd name="connsiteX73" fmla="*/ 2023353 w 3715966"/>
              <a:gd name="connsiteY73" fmla="*/ 1391055 h 1741251"/>
              <a:gd name="connsiteX74" fmla="*/ 1916349 w 3715966"/>
              <a:gd name="connsiteY74" fmla="*/ 1420238 h 1741251"/>
              <a:gd name="connsiteX75" fmla="*/ 1896893 w 3715966"/>
              <a:gd name="connsiteY75" fmla="*/ 1439694 h 1741251"/>
              <a:gd name="connsiteX76" fmla="*/ 1867710 w 3715966"/>
              <a:gd name="connsiteY76" fmla="*/ 1459149 h 1741251"/>
              <a:gd name="connsiteX77" fmla="*/ 1799617 w 3715966"/>
              <a:gd name="connsiteY77" fmla="*/ 1536970 h 1741251"/>
              <a:gd name="connsiteX78" fmla="*/ 1760706 w 3715966"/>
              <a:gd name="connsiteY78" fmla="*/ 1546698 h 1741251"/>
              <a:gd name="connsiteX79" fmla="*/ 1731523 w 3715966"/>
              <a:gd name="connsiteY79" fmla="*/ 1556426 h 1741251"/>
              <a:gd name="connsiteX80" fmla="*/ 1663430 w 3715966"/>
              <a:gd name="connsiteY80" fmla="*/ 1575881 h 1741251"/>
              <a:gd name="connsiteX81" fmla="*/ 1634247 w 3715966"/>
              <a:gd name="connsiteY81" fmla="*/ 1595336 h 1741251"/>
              <a:gd name="connsiteX82" fmla="*/ 1595336 w 3715966"/>
              <a:gd name="connsiteY82" fmla="*/ 1634247 h 1741251"/>
              <a:gd name="connsiteX83" fmla="*/ 1488332 w 3715966"/>
              <a:gd name="connsiteY83" fmla="*/ 1663430 h 1741251"/>
              <a:gd name="connsiteX84" fmla="*/ 1284051 w 3715966"/>
              <a:gd name="connsiteY84" fmla="*/ 1673157 h 1741251"/>
              <a:gd name="connsiteX85" fmla="*/ 1254868 w 3715966"/>
              <a:gd name="connsiteY85" fmla="*/ 1682885 h 1741251"/>
              <a:gd name="connsiteX86" fmla="*/ 1225685 w 3715966"/>
              <a:gd name="connsiteY86" fmla="*/ 1741251 h 1741251"/>
              <a:gd name="connsiteX87" fmla="*/ 963038 w 3715966"/>
              <a:gd name="connsiteY87" fmla="*/ 1731523 h 1741251"/>
              <a:gd name="connsiteX88" fmla="*/ 914400 w 3715966"/>
              <a:gd name="connsiteY88" fmla="*/ 1653702 h 1741251"/>
              <a:gd name="connsiteX89" fmla="*/ 894945 w 3715966"/>
              <a:gd name="connsiteY89" fmla="*/ 1595336 h 1741251"/>
              <a:gd name="connsiteX90" fmla="*/ 885217 w 3715966"/>
              <a:gd name="connsiteY90" fmla="*/ 1566153 h 1741251"/>
              <a:gd name="connsiteX91" fmla="*/ 846306 w 3715966"/>
              <a:gd name="connsiteY91" fmla="*/ 1517515 h 1741251"/>
              <a:gd name="connsiteX92" fmla="*/ 787940 w 3715966"/>
              <a:gd name="connsiteY92" fmla="*/ 1498060 h 1741251"/>
              <a:gd name="connsiteX93" fmla="*/ 603115 w 3715966"/>
              <a:gd name="connsiteY93" fmla="*/ 1478604 h 1741251"/>
              <a:gd name="connsiteX94" fmla="*/ 466927 w 3715966"/>
              <a:gd name="connsiteY94" fmla="*/ 1439694 h 1741251"/>
              <a:gd name="connsiteX95" fmla="*/ 408562 w 3715966"/>
              <a:gd name="connsiteY95" fmla="*/ 1420238 h 1741251"/>
              <a:gd name="connsiteX96" fmla="*/ 379379 w 3715966"/>
              <a:gd name="connsiteY96" fmla="*/ 1410511 h 1741251"/>
              <a:gd name="connsiteX97" fmla="*/ 340468 w 3715966"/>
              <a:gd name="connsiteY97" fmla="*/ 1391055 h 1741251"/>
              <a:gd name="connsiteX98" fmla="*/ 282102 w 3715966"/>
              <a:gd name="connsiteY98" fmla="*/ 1342417 h 1741251"/>
              <a:gd name="connsiteX99" fmla="*/ 252919 w 3715966"/>
              <a:gd name="connsiteY99" fmla="*/ 1322962 h 1741251"/>
              <a:gd name="connsiteX100" fmla="*/ 214008 w 3715966"/>
              <a:gd name="connsiteY100" fmla="*/ 1274323 h 1741251"/>
              <a:gd name="connsiteX101" fmla="*/ 204281 w 3715966"/>
              <a:gd name="connsiteY101" fmla="*/ 1235413 h 1741251"/>
              <a:gd name="connsiteX102" fmla="*/ 175098 w 3715966"/>
              <a:gd name="connsiteY102" fmla="*/ 1167319 h 1741251"/>
              <a:gd name="connsiteX103" fmla="*/ 165370 w 3715966"/>
              <a:gd name="connsiteY103" fmla="*/ 1118681 h 1741251"/>
              <a:gd name="connsiteX104" fmla="*/ 155642 w 3715966"/>
              <a:gd name="connsiteY104" fmla="*/ 1089498 h 1741251"/>
              <a:gd name="connsiteX105" fmla="*/ 145915 w 3715966"/>
              <a:gd name="connsiteY105" fmla="*/ 1050587 h 1741251"/>
              <a:gd name="connsiteX106" fmla="*/ 136187 w 3715966"/>
              <a:gd name="connsiteY106" fmla="*/ 1001949 h 1741251"/>
              <a:gd name="connsiteX107" fmla="*/ 116732 w 3715966"/>
              <a:gd name="connsiteY107" fmla="*/ 963038 h 1741251"/>
              <a:gd name="connsiteX108" fmla="*/ 77821 w 3715966"/>
              <a:gd name="connsiteY108" fmla="*/ 875489 h 1741251"/>
              <a:gd name="connsiteX109" fmla="*/ 48638 w 3715966"/>
              <a:gd name="connsiteY109" fmla="*/ 836579 h 1741251"/>
              <a:gd name="connsiteX110" fmla="*/ 38910 w 3715966"/>
              <a:gd name="connsiteY110" fmla="*/ 807396 h 1741251"/>
              <a:gd name="connsiteX111" fmla="*/ 0 w 3715966"/>
              <a:gd name="connsiteY111" fmla="*/ 739302 h 1741251"/>
              <a:gd name="connsiteX112" fmla="*/ 19455 w 3715966"/>
              <a:gd name="connsiteY112" fmla="*/ 642026 h 1741251"/>
              <a:gd name="connsiteX113" fmla="*/ 29183 w 3715966"/>
              <a:gd name="connsiteY113" fmla="*/ 496111 h 1741251"/>
              <a:gd name="connsiteX114" fmla="*/ 38910 w 3715966"/>
              <a:gd name="connsiteY114" fmla="*/ 437745 h 1741251"/>
              <a:gd name="connsiteX115" fmla="*/ 48638 w 3715966"/>
              <a:gd name="connsiteY115" fmla="*/ 369651 h 1741251"/>
              <a:gd name="connsiteX116" fmla="*/ 68093 w 3715966"/>
              <a:gd name="connsiteY116" fmla="*/ 282102 h 1741251"/>
              <a:gd name="connsiteX117" fmla="*/ 77821 w 3715966"/>
              <a:gd name="connsiteY117" fmla="*/ 252919 h 1741251"/>
              <a:gd name="connsiteX118" fmla="*/ 136187 w 3715966"/>
              <a:gd name="connsiteY118" fmla="*/ 204281 h 1741251"/>
              <a:gd name="connsiteX119" fmla="*/ 165370 w 3715966"/>
              <a:gd name="connsiteY119" fmla="*/ 175098 h 1741251"/>
              <a:gd name="connsiteX120" fmla="*/ 252919 w 3715966"/>
              <a:gd name="connsiteY120" fmla="*/ 145915 h 1741251"/>
              <a:gd name="connsiteX121" fmla="*/ 437745 w 3715966"/>
              <a:gd name="connsiteY121" fmla="*/ 116732 h 174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715966" h="1741251">
                <a:moveTo>
                  <a:pt x="437745" y="116732"/>
                </a:moveTo>
                <a:lnTo>
                  <a:pt x="437745" y="116732"/>
                </a:lnTo>
                <a:cubicBezTo>
                  <a:pt x="476655" y="113489"/>
                  <a:pt x="515773" y="112164"/>
                  <a:pt x="554476" y="107004"/>
                </a:cubicBezTo>
                <a:cubicBezTo>
                  <a:pt x="564640" y="105649"/>
                  <a:pt x="573800" y="100094"/>
                  <a:pt x="583659" y="97277"/>
                </a:cubicBezTo>
                <a:cubicBezTo>
                  <a:pt x="596514" y="93604"/>
                  <a:pt x="609497" y="90350"/>
                  <a:pt x="622570" y="87549"/>
                </a:cubicBezTo>
                <a:cubicBezTo>
                  <a:pt x="667257" y="77973"/>
                  <a:pt x="714329" y="71060"/>
                  <a:pt x="758757" y="58366"/>
                </a:cubicBezTo>
                <a:cubicBezTo>
                  <a:pt x="826396" y="39040"/>
                  <a:pt x="743839" y="60312"/>
                  <a:pt x="826851" y="29183"/>
                </a:cubicBezTo>
                <a:cubicBezTo>
                  <a:pt x="839369" y="24489"/>
                  <a:pt x="852956" y="23297"/>
                  <a:pt x="865762" y="19455"/>
                </a:cubicBezTo>
                <a:cubicBezTo>
                  <a:pt x="885404" y="13562"/>
                  <a:pt x="924127" y="0"/>
                  <a:pt x="924127" y="0"/>
                </a:cubicBezTo>
                <a:cubicBezTo>
                  <a:pt x="985736" y="3243"/>
                  <a:pt x="1047456" y="4808"/>
                  <a:pt x="1108953" y="9728"/>
                </a:cubicBezTo>
                <a:cubicBezTo>
                  <a:pt x="1213175" y="18066"/>
                  <a:pt x="1121961" y="18167"/>
                  <a:pt x="1225685" y="38911"/>
                </a:cubicBezTo>
                <a:cubicBezTo>
                  <a:pt x="1241898" y="42153"/>
                  <a:pt x="1258372" y="44288"/>
                  <a:pt x="1274323" y="48638"/>
                </a:cubicBezTo>
                <a:cubicBezTo>
                  <a:pt x="1294108" y="54034"/>
                  <a:pt x="1313234" y="61609"/>
                  <a:pt x="1332689" y="68094"/>
                </a:cubicBezTo>
                <a:lnTo>
                  <a:pt x="1361872" y="77821"/>
                </a:lnTo>
                <a:lnTo>
                  <a:pt x="1507787" y="126460"/>
                </a:lnTo>
                <a:lnTo>
                  <a:pt x="1536970" y="136187"/>
                </a:lnTo>
                <a:lnTo>
                  <a:pt x="1566153" y="145915"/>
                </a:lnTo>
                <a:lnTo>
                  <a:pt x="1673157" y="136187"/>
                </a:lnTo>
                <a:cubicBezTo>
                  <a:pt x="1702374" y="133265"/>
                  <a:pt x="1731464" y="129118"/>
                  <a:pt x="1760706" y="126460"/>
                </a:cubicBezTo>
                <a:cubicBezTo>
                  <a:pt x="1802810" y="122632"/>
                  <a:pt x="1845013" y="119975"/>
                  <a:pt x="1887166" y="116732"/>
                </a:cubicBezTo>
                <a:cubicBezTo>
                  <a:pt x="1984897" y="92299"/>
                  <a:pt x="1939609" y="105736"/>
                  <a:pt x="2023353" y="77821"/>
                </a:cubicBezTo>
                <a:cubicBezTo>
                  <a:pt x="2023358" y="77819"/>
                  <a:pt x="2081715" y="58369"/>
                  <a:pt x="2081719" y="58366"/>
                </a:cubicBezTo>
                <a:cubicBezTo>
                  <a:pt x="2122026" y="31495"/>
                  <a:pt x="2099560" y="41747"/>
                  <a:pt x="2149813" y="29183"/>
                </a:cubicBezTo>
                <a:cubicBezTo>
                  <a:pt x="2191966" y="32426"/>
                  <a:pt x="2234321" y="33667"/>
                  <a:pt x="2276272" y="38911"/>
                </a:cubicBezTo>
                <a:cubicBezTo>
                  <a:pt x="2286447" y="40183"/>
                  <a:pt x="2295507" y="46151"/>
                  <a:pt x="2305455" y="48638"/>
                </a:cubicBezTo>
                <a:cubicBezTo>
                  <a:pt x="2321495" y="52648"/>
                  <a:pt x="2337826" y="55408"/>
                  <a:pt x="2354093" y="58366"/>
                </a:cubicBezTo>
                <a:cubicBezTo>
                  <a:pt x="2373499" y="61894"/>
                  <a:pt x="2393118" y="64226"/>
                  <a:pt x="2412459" y="68094"/>
                </a:cubicBezTo>
                <a:cubicBezTo>
                  <a:pt x="2425569" y="70716"/>
                  <a:pt x="2438216" y="75429"/>
                  <a:pt x="2451370" y="77821"/>
                </a:cubicBezTo>
                <a:cubicBezTo>
                  <a:pt x="2473929" y="81922"/>
                  <a:pt x="2496766" y="84306"/>
                  <a:pt x="2519464" y="87549"/>
                </a:cubicBezTo>
                <a:cubicBezTo>
                  <a:pt x="2555403" y="99529"/>
                  <a:pt x="2572026" y="107004"/>
                  <a:pt x="2616740" y="107004"/>
                </a:cubicBezTo>
                <a:cubicBezTo>
                  <a:pt x="2656553" y="107004"/>
                  <a:pt x="2685584" y="85453"/>
                  <a:pt x="2723745" y="77821"/>
                </a:cubicBezTo>
                <a:cubicBezTo>
                  <a:pt x="2757186" y="71133"/>
                  <a:pt x="2779232" y="67527"/>
                  <a:pt x="2811293" y="58366"/>
                </a:cubicBezTo>
                <a:cubicBezTo>
                  <a:pt x="2821152" y="55549"/>
                  <a:pt x="2830748" y="51881"/>
                  <a:pt x="2840476" y="48638"/>
                </a:cubicBezTo>
                <a:lnTo>
                  <a:pt x="2986391" y="58366"/>
                </a:lnTo>
                <a:cubicBezTo>
                  <a:pt x="3067419" y="62418"/>
                  <a:pt x="3148787" y="60749"/>
                  <a:pt x="3229583" y="68094"/>
                </a:cubicBezTo>
                <a:cubicBezTo>
                  <a:pt x="3256212" y="70515"/>
                  <a:pt x="3281464" y="81064"/>
                  <a:pt x="3307404" y="87549"/>
                </a:cubicBezTo>
                <a:cubicBezTo>
                  <a:pt x="3320374" y="90792"/>
                  <a:pt x="3332969" y="96492"/>
                  <a:pt x="3346315" y="97277"/>
                </a:cubicBezTo>
                <a:lnTo>
                  <a:pt x="3511685" y="107004"/>
                </a:lnTo>
                <a:cubicBezTo>
                  <a:pt x="3534383" y="110247"/>
                  <a:pt x="3557438" y="111576"/>
                  <a:pt x="3579779" y="116732"/>
                </a:cubicBezTo>
                <a:cubicBezTo>
                  <a:pt x="3599762" y="121343"/>
                  <a:pt x="3638145" y="136187"/>
                  <a:pt x="3638145" y="136187"/>
                </a:cubicBezTo>
                <a:cubicBezTo>
                  <a:pt x="3654358" y="152400"/>
                  <a:pt x="3679533" y="163074"/>
                  <a:pt x="3686783" y="184826"/>
                </a:cubicBezTo>
                <a:cubicBezTo>
                  <a:pt x="3700207" y="225099"/>
                  <a:pt x="3690822" y="205477"/>
                  <a:pt x="3715966" y="243191"/>
                </a:cubicBezTo>
                <a:cubicBezTo>
                  <a:pt x="3712723" y="269132"/>
                  <a:pt x="3713117" y="295792"/>
                  <a:pt x="3706238" y="321013"/>
                </a:cubicBezTo>
                <a:cubicBezTo>
                  <a:pt x="3703162" y="332292"/>
                  <a:pt x="3696697" y="344000"/>
                  <a:pt x="3686783" y="350196"/>
                </a:cubicBezTo>
                <a:cubicBezTo>
                  <a:pt x="3631261" y="384897"/>
                  <a:pt x="3482711" y="377746"/>
                  <a:pt x="3453319" y="379379"/>
                </a:cubicBezTo>
                <a:cubicBezTo>
                  <a:pt x="3433864" y="382621"/>
                  <a:pt x="3414207" y="384827"/>
                  <a:pt x="3394953" y="389106"/>
                </a:cubicBezTo>
                <a:cubicBezTo>
                  <a:pt x="3384943" y="391330"/>
                  <a:pt x="3375761" y="396528"/>
                  <a:pt x="3365770" y="398834"/>
                </a:cubicBezTo>
                <a:cubicBezTo>
                  <a:pt x="3333549" y="406270"/>
                  <a:pt x="3299864" y="407832"/>
                  <a:pt x="3268493" y="418289"/>
                </a:cubicBezTo>
                <a:cubicBezTo>
                  <a:pt x="3258765" y="421532"/>
                  <a:pt x="3248481" y="423431"/>
                  <a:pt x="3239310" y="428017"/>
                </a:cubicBezTo>
                <a:cubicBezTo>
                  <a:pt x="3146823" y="474261"/>
                  <a:pt x="3302330" y="416738"/>
                  <a:pt x="3151762" y="466928"/>
                </a:cubicBezTo>
                <a:cubicBezTo>
                  <a:pt x="3053737" y="499603"/>
                  <a:pt x="3205749" y="449759"/>
                  <a:pt x="3083668" y="486383"/>
                </a:cubicBezTo>
                <a:cubicBezTo>
                  <a:pt x="3064025" y="492276"/>
                  <a:pt x="3044757" y="499353"/>
                  <a:pt x="3025302" y="505838"/>
                </a:cubicBezTo>
                <a:cubicBezTo>
                  <a:pt x="3015574" y="509081"/>
                  <a:pt x="3004651" y="509878"/>
                  <a:pt x="2996119" y="515566"/>
                </a:cubicBezTo>
                <a:lnTo>
                  <a:pt x="2966936" y="535021"/>
                </a:lnTo>
                <a:cubicBezTo>
                  <a:pt x="2963693" y="544749"/>
                  <a:pt x="2963360" y="556001"/>
                  <a:pt x="2957208" y="564204"/>
                </a:cubicBezTo>
                <a:cubicBezTo>
                  <a:pt x="2896482" y="645172"/>
                  <a:pt x="2927354" y="584332"/>
                  <a:pt x="2869659" y="642026"/>
                </a:cubicBezTo>
                <a:cubicBezTo>
                  <a:pt x="2861392" y="650293"/>
                  <a:pt x="2857507" y="662079"/>
                  <a:pt x="2850204" y="671208"/>
                </a:cubicBezTo>
                <a:cubicBezTo>
                  <a:pt x="2844475" y="678370"/>
                  <a:pt x="2836620" y="683618"/>
                  <a:pt x="2830749" y="690664"/>
                </a:cubicBezTo>
                <a:cubicBezTo>
                  <a:pt x="2820370" y="703119"/>
                  <a:pt x="2812412" y="717523"/>
                  <a:pt x="2801566" y="729574"/>
                </a:cubicBezTo>
                <a:cubicBezTo>
                  <a:pt x="2783160" y="750025"/>
                  <a:pt x="2759708" y="765929"/>
                  <a:pt x="2743200" y="787940"/>
                </a:cubicBezTo>
                <a:cubicBezTo>
                  <a:pt x="2705763" y="837857"/>
                  <a:pt x="2725481" y="815387"/>
                  <a:pt x="2684834" y="856034"/>
                </a:cubicBezTo>
                <a:cubicBezTo>
                  <a:pt x="2671864" y="881974"/>
                  <a:pt x="2670054" y="917767"/>
                  <a:pt x="2645923" y="933855"/>
                </a:cubicBezTo>
                <a:cubicBezTo>
                  <a:pt x="2636195" y="940340"/>
                  <a:pt x="2626891" y="947510"/>
                  <a:pt x="2616740" y="953311"/>
                </a:cubicBezTo>
                <a:cubicBezTo>
                  <a:pt x="2604150" y="960506"/>
                  <a:pt x="2590127" y="965081"/>
                  <a:pt x="2577830" y="972766"/>
                </a:cubicBezTo>
                <a:cubicBezTo>
                  <a:pt x="2564082" y="981359"/>
                  <a:pt x="2552668" y="993356"/>
                  <a:pt x="2538919" y="1001949"/>
                </a:cubicBezTo>
                <a:cubicBezTo>
                  <a:pt x="2526622" y="1009635"/>
                  <a:pt x="2512074" y="1013360"/>
                  <a:pt x="2500008" y="1021404"/>
                </a:cubicBezTo>
                <a:cubicBezTo>
                  <a:pt x="2463312" y="1045868"/>
                  <a:pt x="2429347" y="1074240"/>
                  <a:pt x="2393004" y="1099226"/>
                </a:cubicBezTo>
                <a:cubicBezTo>
                  <a:pt x="2377424" y="1109937"/>
                  <a:pt x="2358891" y="1116304"/>
                  <a:pt x="2344366" y="1128408"/>
                </a:cubicBezTo>
                <a:cubicBezTo>
                  <a:pt x="2319706" y="1148958"/>
                  <a:pt x="2299859" y="1174729"/>
                  <a:pt x="2276272" y="1196502"/>
                </a:cubicBezTo>
                <a:cubicBezTo>
                  <a:pt x="2257663" y="1213679"/>
                  <a:pt x="2235813" y="1227232"/>
                  <a:pt x="2217906" y="1245140"/>
                </a:cubicBezTo>
                <a:cubicBezTo>
                  <a:pt x="2203225" y="1259821"/>
                  <a:pt x="2192508" y="1278015"/>
                  <a:pt x="2178996" y="1293779"/>
                </a:cubicBezTo>
                <a:cubicBezTo>
                  <a:pt x="2173027" y="1300742"/>
                  <a:pt x="2165269" y="1306072"/>
                  <a:pt x="2159540" y="1313234"/>
                </a:cubicBezTo>
                <a:cubicBezTo>
                  <a:pt x="2139030" y="1338871"/>
                  <a:pt x="2140614" y="1351792"/>
                  <a:pt x="2110902" y="1371600"/>
                </a:cubicBezTo>
                <a:cubicBezTo>
                  <a:pt x="2094549" y="1382502"/>
                  <a:pt x="2031163" y="1389381"/>
                  <a:pt x="2023353" y="1391055"/>
                </a:cubicBezTo>
                <a:cubicBezTo>
                  <a:pt x="1961927" y="1404218"/>
                  <a:pt x="1960797" y="1405423"/>
                  <a:pt x="1916349" y="1420238"/>
                </a:cubicBezTo>
                <a:cubicBezTo>
                  <a:pt x="1909864" y="1426723"/>
                  <a:pt x="1904055" y="1433965"/>
                  <a:pt x="1896893" y="1439694"/>
                </a:cubicBezTo>
                <a:cubicBezTo>
                  <a:pt x="1887764" y="1446997"/>
                  <a:pt x="1875409" y="1450351"/>
                  <a:pt x="1867710" y="1459149"/>
                </a:cubicBezTo>
                <a:cubicBezTo>
                  <a:pt x="1832040" y="1499914"/>
                  <a:pt x="1843393" y="1518209"/>
                  <a:pt x="1799617" y="1536970"/>
                </a:cubicBezTo>
                <a:cubicBezTo>
                  <a:pt x="1787328" y="1542236"/>
                  <a:pt x="1773561" y="1543025"/>
                  <a:pt x="1760706" y="1546698"/>
                </a:cubicBezTo>
                <a:cubicBezTo>
                  <a:pt x="1750847" y="1549515"/>
                  <a:pt x="1741382" y="1553609"/>
                  <a:pt x="1731523" y="1556426"/>
                </a:cubicBezTo>
                <a:cubicBezTo>
                  <a:pt x="1716972" y="1560583"/>
                  <a:pt x="1678983" y="1568104"/>
                  <a:pt x="1663430" y="1575881"/>
                </a:cubicBezTo>
                <a:cubicBezTo>
                  <a:pt x="1652973" y="1581109"/>
                  <a:pt x="1643124" y="1587728"/>
                  <a:pt x="1634247" y="1595336"/>
                </a:cubicBezTo>
                <a:cubicBezTo>
                  <a:pt x="1620320" y="1607273"/>
                  <a:pt x="1612738" y="1628447"/>
                  <a:pt x="1595336" y="1634247"/>
                </a:cubicBezTo>
                <a:cubicBezTo>
                  <a:pt x="1562219" y="1645286"/>
                  <a:pt x="1524078" y="1660680"/>
                  <a:pt x="1488332" y="1663430"/>
                </a:cubicBezTo>
                <a:cubicBezTo>
                  <a:pt x="1420362" y="1668658"/>
                  <a:pt x="1352145" y="1669915"/>
                  <a:pt x="1284051" y="1673157"/>
                </a:cubicBezTo>
                <a:cubicBezTo>
                  <a:pt x="1274323" y="1676400"/>
                  <a:pt x="1262875" y="1676479"/>
                  <a:pt x="1254868" y="1682885"/>
                </a:cubicBezTo>
                <a:cubicBezTo>
                  <a:pt x="1237726" y="1696599"/>
                  <a:pt x="1232093" y="1722027"/>
                  <a:pt x="1225685" y="1741251"/>
                </a:cubicBezTo>
                <a:cubicBezTo>
                  <a:pt x="1138136" y="1738008"/>
                  <a:pt x="1050212" y="1740240"/>
                  <a:pt x="963038" y="1731523"/>
                </a:cubicBezTo>
                <a:cubicBezTo>
                  <a:pt x="925828" y="1727802"/>
                  <a:pt x="921701" y="1675606"/>
                  <a:pt x="914400" y="1653702"/>
                </a:cubicBezTo>
                <a:lnTo>
                  <a:pt x="894945" y="1595336"/>
                </a:lnTo>
                <a:lnTo>
                  <a:pt x="885217" y="1566153"/>
                </a:lnTo>
                <a:cubicBezTo>
                  <a:pt x="874668" y="1534508"/>
                  <a:pt x="880741" y="1532819"/>
                  <a:pt x="846306" y="1517515"/>
                </a:cubicBezTo>
                <a:cubicBezTo>
                  <a:pt x="827566" y="1509186"/>
                  <a:pt x="808363" y="1499917"/>
                  <a:pt x="787940" y="1498060"/>
                </a:cubicBezTo>
                <a:cubicBezTo>
                  <a:pt x="755387" y="1495101"/>
                  <a:pt x="643127" y="1486106"/>
                  <a:pt x="603115" y="1478604"/>
                </a:cubicBezTo>
                <a:cubicBezTo>
                  <a:pt x="547278" y="1468135"/>
                  <a:pt x="518539" y="1456898"/>
                  <a:pt x="466927" y="1439694"/>
                </a:cubicBezTo>
                <a:lnTo>
                  <a:pt x="408562" y="1420238"/>
                </a:lnTo>
                <a:cubicBezTo>
                  <a:pt x="398834" y="1416996"/>
                  <a:pt x="388550" y="1415097"/>
                  <a:pt x="379379" y="1410511"/>
                </a:cubicBezTo>
                <a:cubicBezTo>
                  <a:pt x="366409" y="1404026"/>
                  <a:pt x="353059" y="1398250"/>
                  <a:pt x="340468" y="1391055"/>
                </a:cubicBezTo>
                <a:cubicBezTo>
                  <a:pt x="294357" y="1364706"/>
                  <a:pt x="326002" y="1379000"/>
                  <a:pt x="282102" y="1342417"/>
                </a:cubicBezTo>
                <a:cubicBezTo>
                  <a:pt x="273121" y="1334933"/>
                  <a:pt x="262048" y="1330265"/>
                  <a:pt x="252919" y="1322962"/>
                </a:cubicBezTo>
                <a:cubicBezTo>
                  <a:pt x="233120" y="1307123"/>
                  <a:pt x="228452" y="1295988"/>
                  <a:pt x="214008" y="1274323"/>
                </a:cubicBezTo>
                <a:cubicBezTo>
                  <a:pt x="210766" y="1261353"/>
                  <a:pt x="208975" y="1247931"/>
                  <a:pt x="204281" y="1235413"/>
                </a:cubicBezTo>
                <a:cubicBezTo>
                  <a:pt x="183396" y="1179720"/>
                  <a:pt x="187178" y="1215641"/>
                  <a:pt x="175098" y="1167319"/>
                </a:cubicBezTo>
                <a:cubicBezTo>
                  <a:pt x="171088" y="1151279"/>
                  <a:pt x="169380" y="1134721"/>
                  <a:pt x="165370" y="1118681"/>
                </a:cubicBezTo>
                <a:cubicBezTo>
                  <a:pt x="162883" y="1108733"/>
                  <a:pt x="158459" y="1099357"/>
                  <a:pt x="155642" y="1089498"/>
                </a:cubicBezTo>
                <a:cubicBezTo>
                  <a:pt x="151969" y="1076643"/>
                  <a:pt x="148815" y="1063638"/>
                  <a:pt x="145915" y="1050587"/>
                </a:cubicBezTo>
                <a:cubicBezTo>
                  <a:pt x="142328" y="1034447"/>
                  <a:pt x="141415" y="1017634"/>
                  <a:pt x="136187" y="1001949"/>
                </a:cubicBezTo>
                <a:cubicBezTo>
                  <a:pt x="131601" y="988192"/>
                  <a:pt x="122444" y="976367"/>
                  <a:pt x="116732" y="963038"/>
                </a:cubicBezTo>
                <a:cubicBezTo>
                  <a:pt x="91481" y="904120"/>
                  <a:pt x="129926" y="962330"/>
                  <a:pt x="77821" y="875489"/>
                </a:cubicBezTo>
                <a:cubicBezTo>
                  <a:pt x="69480" y="861587"/>
                  <a:pt x="58366" y="849549"/>
                  <a:pt x="48638" y="836579"/>
                </a:cubicBezTo>
                <a:cubicBezTo>
                  <a:pt x="45395" y="826851"/>
                  <a:pt x="42949" y="816821"/>
                  <a:pt x="38910" y="807396"/>
                </a:cubicBezTo>
                <a:cubicBezTo>
                  <a:pt x="24099" y="772837"/>
                  <a:pt x="19539" y="768612"/>
                  <a:pt x="0" y="739302"/>
                </a:cubicBezTo>
                <a:cubicBezTo>
                  <a:pt x="14477" y="695867"/>
                  <a:pt x="13866" y="703500"/>
                  <a:pt x="19455" y="642026"/>
                </a:cubicBezTo>
                <a:cubicBezTo>
                  <a:pt x="23868" y="593480"/>
                  <a:pt x="24561" y="544638"/>
                  <a:pt x="29183" y="496111"/>
                </a:cubicBezTo>
                <a:cubicBezTo>
                  <a:pt x="31053" y="476476"/>
                  <a:pt x="35911" y="457239"/>
                  <a:pt x="38910" y="437745"/>
                </a:cubicBezTo>
                <a:cubicBezTo>
                  <a:pt x="42396" y="415083"/>
                  <a:pt x="44868" y="392267"/>
                  <a:pt x="48638" y="369651"/>
                </a:cubicBezTo>
                <a:cubicBezTo>
                  <a:pt x="52648" y="345592"/>
                  <a:pt x="61100" y="306577"/>
                  <a:pt x="68093" y="282102"/>
                </a:cubicBezTo>
                <a:cubicBezTo>
                  <a:pt x="70910" y="272243"/>
                  <a:pt x="72133" y="261451"/>
                  <a:pt x="77821" y="252919"/>
                </a:cubicBezTo>
                <a:cubicBezTo>
                  <a:pt x="99137" y="220946"/>
                  <a:pt x="109269" y="226713"/>
                  <a:pt x="136187" y="204281"/>
                </a:cubicBezTo>
                <a:cubicBezTo>
                  <a:pt x="146755" y="195474"/>
                  <a:pt x="154175" y="183094"/>
                  <a:pt x="165370" y="175098"/>
                </a:cubicBezTo>
                <a:cubicBezTo>
                  <a:pt x="189206" y="158072"/>
                  <a:pt x="224110" y="147287"/>
                  <a:pt x="252919" y="145915"/>
                </a:cubicBezTo>
                <a:cubicBezTo>
                  <a:pt x="304741" y="143447"/>
                  <a:pt x="406941" y="121596"/>
                  <a:pt x="437745" y="116732"/>
                </a:cubicBez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FDAC6C-3D49-B540-9DDE-59000F1CC067}"/>
              </a:ext>
            </a:extLst>
          </p:cNvPr>
          <p:cNvSpPr/>
          <p:nvPr/>
        </p:nvSpPr>
        <p:spPr>
          <a:xfrm>
            <a:off x="2363346" y="4514115"/>
            <a:ext cx="2433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2">
                    <a:lumMod val="50000"/>
                  </a:schemeClr>
                </a:solidFill>
              </a:rPr>
              <a:t>Латино-Американская</a:t>
            </a:r>
          </a:p>
          <a:p>
            <a:r>
              <a:rPr lang="ru-RU" sz="1200" b="1" dirty="0">
                <a:solidFill>
                  <a:schemeClr val="accent2">
                    <a:lumMod val="50000"/>
                  </a:schemeClr>
                </a:solidFill>
              </a:rPr>
              <a:t>цивилизация</a:t>
            </a:r>
            <a:endParaRPr lang="ru-RU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00C6D50-9C1E-8F41-BDC7-54B71A26E041}"/>
              </a:ext>
            </a:extLst>
          </p:cNvPr>
          <p:cNvSpPr/>
          <p:nvPr/>
        </p:nvSpPr>
        <p:spPr>
          <a:xfrm>
            <a:off x="2186200" y="3962353"/>
            <a:ext cx="1867711" cy="2208179"/>
          </a:xfrm>
          <a:custGeom>
            <a:avLst/>
            <a:gdLst>
              <a:gd name="connsiteX0" fmla="*/ 155643 w 1867711"/>
              <a:gd name="connsiteY0" fmla="*/ 369651 h 2208179"/>
              <a:gd name="connsiteX1" fmla="*/ 155643 w 1867711"/>
              <a:gd name="connsiteY1" fmla="*/ 369651 h 2208179"/>
              <a:gd name="connsiteX2" fmla="*/ 165371 w 1867711"/>
              <a:gd name="connsiteY2" fmla="*/ 223736 h 2208179"/>
              <a:gd name="connsiteX3" fmla="*/ 194554 w 1867711"/>
              <a:gd name="connsiteY3" fmla="*/ 204281 h 2208179"/>
              <a:gd name="connsiteX4" fmla="*/ 214009 w 1867711"/>
              <a:gd name="connsiteY4" fmla="*/ 184825 h 2208179"/>
              <a:gd name="connsiteX5" fmla="*/ 233464 w 1867711"/>
              <a:gd name="connsiteY5" fmla="*/ 155642 h 2208179"/>
              <a:gd name="connsiteX6" fmla="*/ 262647 w 1867711"/>
              <a:gd name="connsiteY6" fmla="*/ 145915 h 2208179"/>
              <a:gd name="connsiteX7" fmla="*/ 350196 w 1867711"/>
              <a:gd name="connsiteY7" fmla="*/ 97276 h 2208179"/>
              <a:gd name="connsiteX8" fmla="*/ 428017 w 1867711"/>
              <a:gd name="connsiteY8" fmla="*/ 77821 h 2208179"/>
              <a:gd name="connsiteX9" fmla="*/ 515566 w 1867711"/>
              <a:gd name="connsiteY9" fmla="*/ 48638 h 2208179"/>
              <a:gd name="connsiteX10" fmla="*/ 544749 w 1867711"/>
              <a:gd name="connsiteY10" fmla="*/ 38911 h 2208179"/>
              <a:gd name="connsiteX11" fmla="*/ 651754 w 1867711"/>
              <a:gd name="connsiteY11" fmla="*/ 19455 h 2208179"/>
              <a:gd name="connsiteX12" fmla="*/ 700392 w 1867711"/>
              <a:gd name="connsiteY12" fmla="*/ 9728 h 2208179"/>
              <a:gd name="connsiteX13" fmla="*/ 797668 w 1867711"/>
              <a:gd name="connsiteY13" fmla="*/ 0 h 2208179"/>
              <a:gd name="connsiteX14" fmla="*/ 1099226 w 1867711"/>
              <a:gd name="connsiteY14" fmla="*/ 9728 h 2208179"/>
              <a:gd name="connsiteX15" fmla="*/ 1128409 w 1867711"/>
              <a:gd name="connsiteY15" fmla="*/ 19455 h 2208179"/>
              <a:gd name="connsiteX16" fmla="*/ 1177047 w 1867711"/>
              <a:gd name="connsiteY16" fmla="*/ 38911 h 2208179"/>
              <a:gd name="connsiteX17" fmla="*/ 1225686 w 1867711"/>
              <a:gd name="connsiteY17" fmla="*/ 48638 h 2208179"/>
              <a:gd name="connsiteX18" fmla="*/ 1284051 w 1867711"/>
              <a:gd name="connsiteY18" fmla="*/ 68093 h 2208179"/>
              <a:gd name="connsiteX19" fmla="*/ 1342417 w 1867711"/>
              <a:gd name="connsiteY19" fmla="*/ 77821 h 2208179"/>
              <a:gd name="connsiteX20" fmla="*/ 1410511 w 1867711"/>
              <a:gd name="connsiteY20" fmla="*/ 107004 h 2208179"/>
              <a:gd name="connsiteX21" fmla="*/ 1468877 w 1867711"/>
              <a:gd name="connsiteY21" fmla="*/ 136187 h 2208179"/>
              <a:gd name="connsiteX22" fmla="*/ 1536971 w 1867711"/>
              <a:gd name="connsiteY22" fmla="*/ 204281 h 2208179"/>
              <a:gd name="connsiteX23" fmla="*/ 1575881 w 1867711"/>
              <a:gd name="connsiteY23" fmla="*/ 272374 h 2208179"/>
              <a:gd name="connsiteX24" fmla="*/ 1673158 w 1867711"/>
              <a:gd name="connsiteY24" fmla="*/ 408562 h 2208179"/>
              <a:gd name="connsiteX25" fmla="*/ 1702341 w 1867711"/>
              <a:gd name="connsiteY25" fmla="*/ 437745 h 2208179"/>
              <a:gd name="connsiteX26" fmla="*/ 1721796 w 1867711"/>
              <a:gd name="connsiteY26" fmla="*/ 466928 h 2208179"/>
              <a:gd name="connsiteX27" fmla="*/ 1780162 w 1867711"/>
              <a:gd name="connsiteY27" fmla="*/ 525293 h 2208179"/>
              <a:gd name="connsiteX28" fmla="*/ 1838528 w 1867711"/>
              <a:gd name="connsiteY28" fmla="*/ 603115 h 2208179"/>
              <a:gd name="connsiteX29" fmla="*/ 1867711 w 1867711"/>
              <a:gd name="connsiteY29" fmla="*/ 700391 h 2208179"/>
              <a:gd name="connsiteX30" fmla="*/ 1848256 w 1867711"/>
              <a:gd name="connsiteY30" fmla="*/ 846306 h 2208179"/>
              <a:gd name="connsiteX31" fmla="*/ 1838528 w 1867711"/>
              <a:gd name="connsiteY31" fmla="*/ 894945 h 2208179"/>
              <a:gd name="connsiteX32" fmla="*/ 1809345 w 1867711"/>
              <a:gd name="connsiteY32" fmla="*/ 1011676 h 2208179"/>
              <a:gd name="connsiteX33" fmla="*/ 1789890 w 1867711"/>
              <a:gd name="connsiteY33" fmla="*/ 1079770 h 2208179"/>
              <a:gd name="connsiteX34" fmla="*/ 1770434 w 1867711"/>
              <a:gd name="connsiteY34" fmla="*/ 1157591 h 2208179"/>
              <a:gd name="connsiteX35" fmla="*/ 1741251 w 1867711"/>
              <a:gd name="connsiteY35" fmla="*/ 1313234 h 2208179"/>
              <a:gd name="connsiteX36" fmla="*/ 1731524 w 1867711"/>
              <a:gd name="connsiteY36" fmla="*/ 1342417 h 2208179"/>
              <a:gd name="connsiteX37" fmla="*/ 1712068 w 1867711"/>
              <a:gd name="connsiteY37" fmla="*/ 1468876 h 2208179"/>
              <a:gd name="connsiteX38" fmla="*/ 1692613 w 1867711"/>
              <a:gd name="connsiteY38" fmla="*/ 1507787 h 2208179"/>
              <a:gd name="connsiteX39" fmla="*/ 1663430 w 1867711"/>
              <a:gd name="connsiteY39" fmla="*/ 1614791 h 2208179"/>
              <a:gd name="connsiteX40" fmla="*/ 1643975 w 1867711"/>
              <a:gd name="connsiteY40" fmla="*/ 1653702 h 2208179"/>
              <a:gd name="connsiteX41" fmla="*/ 1624520 w 1867711"/>
              <a:gd name="connsiteY41" fmla="*/ 1712068 h 2208179"/>
              <a:gd name="connsiteX42" fmla="*/ 1605064 w 1867711"/>
              <a:gd name="connsiteY42" fmla="*/ 1750979 h 2208179"/>
              <a:gd name="connsiteX43" fmla="*/ 1585609 w 1867711"/>
              <a:gd name="connsiteY43" fmla="*/ 1799617 h 2208179"/>
              <a:gd name="connsiteX44" fmla="*/ 1536971 w 1867711"/>
              <a:gd name="connsiteY44" fmla="*/ 1887166 h 2208179"/>
              <a:gd name="connsiteX45" fmla="*/ 1527243 w 1867711"/>
              <a:gd name="connsiteY45" fmla="*/ 1916349 h 2208179"/>
              <a:gd name="connsiteX46" fmla="*/ 1517515 w 1867711"/>
              <a:gd name="connsiteY46" fmla="*/ 1955259 h 2208179"/>
              <a:gd name="connsiteX47" fmla="*/ 1478605 w 1867711"/>
              <a:gd name="connsiteY47" fmla="*/ 1994170 h 2208179"/>
              <a:gd name="connsiteX48" fmla="*/ 1439694 w 1867711"/>
              <a:gd name="connsiteY48" fmla="*/ 2013625 h 2208179"/>
              <a:gd name="connsiteX49" fmla="*/ 1371600 w 1867711"/>
              <a:gd name="connsiteY49" fmla="*/ 2062264 h 2208179"/>
              <a:gd name="connsiteX50" fmla="*/ 1303507 w 1867711"/>
              <a:gd name="connsiteY50" fmla="*/ 2101174 h 2208179"/>
              <a:gd name="connsiteX51" fmla="*/ 1215958 w 1867711"/>
              <a:gd name="connsiteY51" fmla="*/ 2159540 h 2208179"/>
              <a:gd name="connsiteX52" fmla="*/ 1128409 w 1867711"/>
              <a:gd name="connsiteY52" fmla="*/ 2198451 h 2208179"/>
              <a:gd name="connsiteX53" fmla="*/ 1099226 w 1867711"/>
              <a:gd name="connsiteY53" fmla="*/ 2208179 h 2208179"/>
              <a:gd name="connsiteX54" fmla="*/ 1001949 w 1867711"/>
              <a:gd name="connsiteY54" fmla="*/ 2198451 h 2208179"/>
              <a:gd name="connsiteX55" fmla="*/ 972766 w 1867711"/>
              <a:gd name="connsiteY55" fmla="*/ 2178996 h 2208179"/>
              <a:gd name="connsiteX56" fmla="*/ 904673 w 1867711"/>
              <a:gd name="connsiteY56" fmla="*/ 2101174 h 2208179"/>
              <a:gd name="connsiteX57" fmla="*/ 846307 w 1867711"/>
              <a:gd name="connsiteY57" fmla="*/ 2042808 h 2208179"/>
              <a:gd name="connsiteX58" fmla="*/ 817124 w 1867711"/>
              <a:gd name="connsiteY58" fmla="*/ 2013625 h 2208179"/>
              <a:gd name="connsiteX59" fmla="*/ 797668 w 1867711"/>
              <a:gd name="connsiteY59" fmla="*/ 1984442 h 2208179"/>
              <a:gd name="connsiteX60" fmla="*/ 749030 w 1867711"/>
              <a:gd name="connsiteY60" fmla="*/ 1955259 h 2208179"/>
              <a:gd name="connsiteX61" fmla="*/ 719847 w 1867711"/>
              <a:gd name="connsiteY61" fmla="*/ 1926076 h 2208179"/>
              <a:gd name="connsiteX62" fmla="*/ 690664 w 1867711"/>
              <a:gd name="connsiteY62" fmla="*/ 1906621 h 2208179"/>
              <a:gd name="connsiteX63" fmla="*/ 661481 w 1867711"/>
              <a:gd name="connsiteY63" fmla="*/ 1877438 h 2208179"/>
              <a:gd name="connsiteX64" fmla="*/ 564205 w 1867711"/>
              <a:gd name="connsiteY64" fmla="*/ 1789889 h 2208179"/>
              <a:gd name="connsiteX65" fmla="*/ 515566 w 1867711"/>
              <a:gd name="connsiteY65" fmla="*/ 1712068 h 2208179"/>
              <a:gd name="connsiteX66" fmla="*/ 476656 w 1867711"/>
              <a:gd name="connsiteY66" fmla="*/ 1634247 h 2208179"/>
              <a:gd name="connsiteX67" fmla="*/ 447473 w 1867711"/>
              <a:gd name="connsiteY67" fmla="*/ 1605064 h 2208179"/>
              <a:gd name="connsiteX68" fmla="*/ 389107 w 1867711"/>
              <a:gd name="connsiteY68" fmla="*/ 1498059 h 2208179"/>
              <a:gd name="connsiteX69" fmla="*/ 301558 w 1867711"/>
              <a:gd name="connsiteY69" fmla="*/ 1439693 h 2208179"/>
              <a:gd name="connsiteX70" fmla="*/ 233464 w 1867711"/>
              <a:gd name="connsiteY70" fmla="*/ 1400783 h 2208179"/>
              <a:gd name="connsiteX71" fmla="*/ 194554 w 1867711"/>
              <a:gd name="connsiteY71" fmla="*/ 1361872 h 2208179"/>
              <a:gd name="connsiteX72" fmla="*/ 184826 w 1867711"/>
              <a:gd name="connsiteY72" fmla="*/ 1332689 h 2208179"/>
              <a:gd name="connsiteX73" fmla="*/ 165371 w 1867711"/>
              <a:gd name="connsiteY73" fmla="*/ 1293779 h 2208179"/>
              <a:gd name="connsiteX74" fmla="*/ 126460 w 1867711"/>
              <a:gd name="connsiteY74" fmla="*/ 1235413 h 2208179"/>
              <a:gd name="connsiteX75" fmla="*/ 116732 w 1867711"/>
              <a:gd name="connsiteY75" fmla="*/ 1206230 h 2208179"/>
              <a:gd name="connsiteX76" fmla="*/ 77822 w 1867711"/>
              <a:gd name="connsiteY76" fmla="*/ 1138136 h 2208179"/>
              <a:gd name="connsiteX77" fmla="*/ 68094 w 1867711"/>
              <a:gd name="connsiteY77" fmla="*/ 1099225 h 2208179"/>
              <a:gd name="connsiteX78" fmla="*/ 38911 w 1867711"/>
              <a:gd name="connsiteY78" fmla="*/ 1021404 h 2208179"/>
              <a:gd name="connsiteX79" fmla="*/ 29183 w 1867711"/>
              <a:gd name="connsiteY79" fmla="*/ 953311 h 2208179"/>
              <a:gd name="connsiteX80" fmla="*/ 19456 w 1867711"/>
              <a:gd name="connsiteY80" fmla="*/ 836579 h 2208179"/>
              <a:gd name="connsiteX81" fmla="*/ 9728 w 1867711"/>
              <a:gd name="connsiteY81" fmla="*/ 797668 h 2208179"/>
              <a:gd name="connsiteX82" fmla="*/ 0 w 1867711"/>
              <a:gd name="connsiteY82" fmla="*/ 749030 h 2208179"/>
              <a:gd name="connsiteX83" fmla="*/ 9728 w 1867711"/>
              <a:gd name="connsiteY83" fmla="*/ 583659 h 2208179"/>
              <a:gd name="connsiteX84" fmla="*/ 48639 w 1867711"/>
              <a:gd name="connsiteY84" fmla="*/ 525293 h 2208179"/>
              <a:gd name="connsiteX85" fmla="*/ 87549 w 1867711"/>
              <a:gd name="connsiteY85" fmla="*/ 476655 h 2208179"/>
              <a:gd name="connsiteX86" fmla="*/ 107005 w 1867711"/>
              <a:gd name="connsiteY86" fmla="*/ 447472 h 2208179"/>
              <a:gd name="connsiteX87" fmla="*/ 155643 w 1867711"/>
              <a:gd name="connsiteY87" fmla="*/ 369651 h 220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867711" h="2208179">
                <a:moveTo>
                  <a:pt x="155643" y="369651"/>
                </a:moveTo>
                <a:lnTo>
                  <a:pt x="155643" y="369651"/>
                </a:lnTo>
                <a:cubicBezTo>
                  <a:pt x="158886" y="321013"/>
                  <a:pt x="154206" y="271186"/>
                  <a:pt x="165371" y="223736"/>
                </a:cubicBezTo>
                <a:cubicBezTo>
                  <a:pt x="168049" y="212356"/>
                  <a:pt x="185425" y="211584"/>
                  <a:pt x="194554" y="204281"/>
                </a:cubicBezTo>
                <a:cubicBezTo>
                  <a:pt x="201716" y="198552"/>
                  <a:pt x="208280" y="191987"/>
                  <a:pt x="214009" y="184825"/>
                </a:cubicBezTo>
                <a:cubicBezTo>
                  <a:pt x="221312" y="175696"/>
                  <a:pt x="224335" y="162945"/>
                  <a:pt x="233464" y="155642"/>
                </a:cubicBezTo>
                <a:cubicBezTo>
                  <a:pt x="241471" y="149237"/>
                  <a:pt x="252919" y="149157"/>
                  <a:pt x="262647" y="145915"/>
                </a:cubicBezTo>
                <a:cubicBezTo>
                  <a:pt x="311522" y="113332"/>
                  <a:pt x="306734" y="109129"/>
                  <a:pt x="350196" y="97276"/>
                </a:cubicBezTo>
                <a:cubicBezTo>
                  <a:pt x="375992" y="90241"/>
                  <a:pt x="402650" y="86276"/>
                  <a:pt x="428017" y="77821"/>
                </a:cubicBezTo>
                <a:lnTo>
                  <a:pt x="515566" y="48638"/>
                </a:lnTo>
                <a:cubicBezTo>
                  <a:pt x="525294" y="45396"/>
                  <a:pt x="534694" y="40922"/>
                  <a:pt x="544749" y="38911"/>
                </a:cubicBezTo>
                <a:cubicBezTo>
                  <a:pt x="664847" y="14891"/>
                  <a:pt x="514906" y="44336"/>
                  <a:pt x="651754" y="19455"/>
                </a:cubicBezTo>
                <a:cubicBezTo>
                  <a:pt x="668021" y="16497"/>
                  <a:pt x="684003" y="11913"/>
                  <a:pt x="700392" y="9728"/>
                </a:cubicBezTo>
                <a:cubicBezTo>
                  <a:pt x="732693" y="5421"/>
                  <a:pt x="765243" y="3243"/>
                  <a:pt x="797668" y="0"/>
                </a:cubicBezTo>
                <a:cubicBezTo>
                  <a:pt x="898187" y="3243"/>
                  <a:pt x="998828" y="3822"/>
                  <a:pt x="1099226" y="9728"/>
                </a:cubicBezTo>
                <a:cubicBezTo>
                  <a:pt x="1109462" y="10330"/>
                  <a:pt x="1118808" y="15855"/>
                  <a:pt x="1128409" y="19455"/>
                </a:cubicBezTo>
                <a:cubicBezTo>
                  <a:pt x="1144759" y="25586"/>
                  <a:pt x="1160322" y="33893"/>
                  <a:pt x="1177047" y="38911"/>
                </a:cubicBezTo>
                <a:cubicBezTo>
                  <a:pt x="1192884" y="43662"/>
                  <a:pt x="1209735" y="44288"/>
                  <a:pt x="1225686" y="48638"/>
                </a:cubicBezTo>
                <a:cubicBezTo>
                  <a:pt x="1245471" y="54034"/>
                  <a:pt x="1263823" y="64721"/>
                  <a:pt x="1284051" y="68093"/>
                </a:cubicBezTo>
                <a:cubicBezTo>
                  <a:pt x="1303506" y="71336"/>
                  <a:pt x="1323163" y="73542"/>
                  <a:pt x="1342417" y="77821"/>
                </a:cubicBezTo>
                <a:cubicBezTo>
                  <a:pt x="1374001" y="84840"/>
                  <a:pt x="1378488" y="93280"/>
                  <a:pt x="1410511" y="107004"/>
                </a:cubicBezTo>
                <a:cubicBezTo>
                  <a:pt x="1442547" y="120734"/>
                  <a:pt x="1440555" y="110697"/>
                  <a:pt x="1468877" y="136187"/>
                </a:cubicBezTo>
                <a:cubicBezTo>
                  <a:pt x="1492737" y="157661"/>
                  <a:pt x="1536971" y="204281"/>
                  <a:pt x="1536971" y="204281"/>
                </a:cubicBezTo>
                <a:cubicBezTo>
                  <a:pt x="1553179" y="252908"/>
                  <a:pt x="1538404" y="218836"/>
                  <a:pt x="1575881" y="272374"/>
                </a:cubicBezTo>
                <a:cubicBezTo>
                  <a:pt x="1601656" y="309195"/>
                  <a:pt x="1643923" y="379327"/>
                  <a:pt x="1673158" y="408562"/>
                </a:cubicBezTo>
                <a:cubicBezTo>
                  <a:pt x="1682886" y="418290"/>
                  <a:pt x="1693534" y="427177"/>
                  <a:pt x="1702341" y="437745"/>
                </a:cubicBezTo>
                <a:cubicBezTo>
                  <a:pt x="1709825" y="446726"/>
                  <a:pt x="1714029" y="458190"/>
                  <a:pt x="1721796" y="466928"/>
                </a:cubicBezTo>
                <a:cubicBezTo>
                  <a:pt x="1740075" y="487492"/>
                  <a:pt x="1760707" y="505838"/>
                  <a:pt x="1780162" y="525293"/>
                </a:cubicBezTo>
                <a:cubicBezTo>
                  <a:pt x="1803206" y="548337"/>
                  <a:pt x="1827531" y="570124"/>
                  <a:pt x="1838528" y="603115"/>
                </a:cubicBezTo>
                <a:cubicBezTo>
                  <a:pt x="1862211" y="674164"/>
                  <a:pt x="1853009" y="641586"/>
                  <a:pt x="1867711" y="700391"/>
                </a:cubicBezTo>
                <a:cubicBezTo>
                  <a:pt x="1858902" y="779668"/>
                  <a:pt x="1860729" y="777701"/>
                  <a:pt x="1848256" y="846306"/>
                </a:cubicBezTo>
                <a:cubicBezTo>
                  <a:pt x="1845298" y="862573"/>
                  <a:pt x="1842878" y="878993"/>
                  <a:pt x="1838528" y="894945"/>
                </a:cubicBezTo>
                <a:cubicBezTo>
                  <a:pt x="1789772" y="1073717"/>
                  <a:pt x="1844626" y="835277"/>
                  <a:pt x="1809345" y="1011676"/>
                </a:cubicBezTo>
                <a:cubicBezTo>
                  <a:pt x="1797196" y="1072419"/>
                  <a:pt x="1803794" y="1028789"/>
                  <a:pt x="1789890" y="1079770"/>
                </a:cubicBezTo>
                <a:cubicBezTo>
                  <a:pt x="1782855" y="1105567"/>
                  <a:pt x="1774830" y="1131216"/>
                  <a:pt x="1770434" y="1157591"/>
                </a:cubicBezTo>
                <a:cubicBezTo>
                  <a:pt x="1764543" y="1192937"/>
                  <a:pt x="1749030" y="1289897"/>
                  <a:pt x="1741251" y="1313234"/>
                </a:cubicBezTo>
                <a:lnTo>
                  <a:pt x="1731524" y="1342417"/>
                </a:lnTo>
                <a:cubicBezTo>
                  <a:pt x="1728110" y="1373144"/>
                  <a:pt x="1725371" y="1433402"/>
                  <a:pt x="1712068" y="1468876"/>
                </a:cubicBezTo>
                <a:cubicBezTo>
                  <a:pt x="1706976" y="1482454"/>
                  <a:pt x="1699098" y="1494817"/>
                  <a:pt x="1692613" y="1507787"/>
                </a:cubicBezTo>
                <a:cubicBezTo>
                  <a:pt x="1689634" y="1519702"/>
                  <a:pt x="1674342" y="1589330"/>
                  <a:pt x="1663430" y="1614791"/>
                </a:cubicBezTo>
                <a:cubicBezTo>
                  <a:pt x="1657718" y="1628120"/>
                  <a:pt x="1649361" y="1640238"/>
                  <a:pt x="1643975" y="1653702"/>
                </a:cubicBezTo>
                <a:cubicBezTo>
                  <a:pt x="1636359" y="1672743"/>
                  <a:pt x="1632136" y="1693027"/>
                  <a:pt x="1624520" y="1712068"/>
                </a:cubicBezTo>
                <a:cubicBezTo>
                  <a:pt x="1619134" y="1725532"/>
                  <a:pt x="1610954" y="1737728"/>
                  <a:pt x="1605064" y="1750979"/>
                </a:cubicBezTo>
                <a:cubicBezTo>
                  <a:pt x="1597972" y="1766936"/>
                  <a:pt x="1592701" y="1783660"/>
                  <a:pt x="1585609" y="1799617"/>
                </a:cubicBezTo>
                <a:cubicBezTo>
                  <a:pt x="1548139" y="1883927"/>
                  <a:pt x="1586080" y="1788950"/>
                  <a:pt x="1536971" y="1887166"/>
                </a:cubicBezTo>
                <a:cubicBezTo>
                  <a:pt x="1532385" y="1896337"/>
                  <a:pt x="1530060" y="1906490"/>
                  <a:pt x="1527243" y="1916349"/>
                </a:cubicBezTo>
                <a:cubicBezTo>
                  <a:pt x="1523570" y="1929204"/>
                  <a:pt x="1524601" y="1943922"/>
                  <a:pt x="1517515" y="1955259"/>
                </a:cubicBezTo>
                <a:cubicBezTo>
                  <a:pt x="1507793" y="1970813"/>
                  <a:pt x="1493279" y="1983164"/>
                  <a:pt x="1478605" y="1994170"/>
                </a:cubicBezTo>
                <a:cubicBezTo>
                  <a:pt x="1467004" y="2002871"/>
                  <a:pt x="1451991" y="2005939"/>
                  <a:pt x="1439694" y="2013625"/>
                </a:cubicBezTo>
                <a:cubicBezTo>
                  <a:pt x="1307905" y="2095992"/>
                  <a:pt x="1474504" y="2000521"/>
                  <a:pt x="1371600" y="2062264"/>
                </a:cubicBezTo>
                <a:cubicBezTo>
                  <a:pt x="1349183" y="2075714"/>
                  <a:pt x="1324649" y="2085798"/>
                  <a:pt x="1303507" y="2101174"/>
                </a:cubicBezTo>
                <a:cubicBezTo>
                  <a:pt x="1160380" y="2205266"/>
                  <a:pt x="1369082" y="2082977"/>
                  <a:pt x="1215958" y="2159540"/>
                </a:cubicBezTo>
                <a:cubicBezTo>
                  <a:pt x="1123461" y="2205789"/>
                  <a:pt x="1278994" y="2148256"/>
                  <a:pt x="1128409" y="2198451"/>
                </a:cubicBezTo>
                <a:lnTo>
                  <a:pt x="1099226" y="2208179"/>
                </a:lnTo>
                <a:cubicBezTo>
                  <a:pt x="1066800" y="2204936"/>
                  <a:pt x="1033702" y="2205779"/>
                  <a:pt x="1001949" y="2198451"/>
                </a:cubicBezTo>
                <a:cubicBezTo>
                  <a:pt x="990557" y="2195822"/>
                  <a:pt x="981564" y="2186695"/>
                  <a:pt x="972766" y="2178996"/>
                </a:cubicBezTo>
                <a:cubicBezTo>
                  <a:pt x="849664" y="2071281"/>
                  <a:pt x="970600" y="2175342"/>
                  <a:pt x="904673" y="2101174"/>
                </a:cubicBezTo>
                <a:cubicBezTo>
                  <a:pt x="886394" y="2080610"/>
                  <a:pt x="865762" y="2062263"/>
                  <a:pt x="846307" y="2042808"/>
                </a:cubicBezTo>
                <a:cubicBezTo>
                  <a:pt x="836579" y="2033080"/>
                  <a:pt x="824755" y="2025071"/>
                  <a:pt x="817124" y="2013625"/>
                </a:cubicBezTo>
                <a:cubicBezTo>
                  <a:pt x="810639" y="2003897"/>
                  <a:pt x="806545" y="1992051"/>
                  <a:pt x="797668" y="1984442"/>
                </a:cubicBezTo>
                <a:cubicBezTo>
                  <a:pt x="783313" y="1972137"/>
                  <a:pt x="764156" y="1966603"/>
                  <a:pt x="749030" y="1955259"/>
                </a:cubicBezTo>
                <a:cubicBezTo>
                  <a:pt x="738024" y="1947005"/>
                  <a:pt x="730415" y="1934883"/>
                  <a:pt x="719847" y="1926076"/>
                </a:cubicBezTo>
                <a:cubicBezTo>
                  <a:pt x="710866" y="1918592"/>
                  <a:pt x="699645" y="1914105"/>
                  <a:pt x="690664" y="1906621"/>
                </a:cubicBezTo>
                <a:cubicBezTo>
                  <a:pt x="680096" y="1897814"/>
                  <a:pt x="671834" y="1886497"/>
                  <a:pt x="661481" y="1877438"/>
                </a:cubicBezTo>
                <a:cubicBezTo>
                  <a:pt x="636916" y="1855944"/>
                  <a:pt x="581167" y="1818159"/>
                  <a:pt x="564205" y="1789889"/>
                </a:cubicBezTo>
                <a:cubicBezTo>
                  <a:pt x="529007" y="1731226"/>
                  <a:pt x="545510" y="1756982"/>
                  <a:pt x="515566" y="1712068"/>
                </a:cubicBezTo>
                <a:cubicBezTo>
                  <a:pt x="503597" y="1676160"/>
                  <a:pt x="504224" y="1671004"/>
                  <a:pt x="476656" y="1634247"/>
                </a:cubicBezTo>
                <a:cubicBezTo>
                  <a:pt x="468402" y="1623241"/>
                  <a:pt x="454859" y="1616670"/>
                  <a:pt x="447473" y="1605064"/>
                </a:cubicBezTo>
                <a:cubicBezTo>
                  <a:pt x="447383" y="1604922"/>
                  <a:pt x="406893" y="1515845"/>
                  <a:pt x="389107" y="1498059"/>
                </a:cubicBezTo>
                <a:cubicBezTo>
                  <a:pt x="367521" y="1476473"/>
                  <a:pt x="326255" y="1455129"/>
                  <a:pt x="301558" y="1439693"/>
                </a:cubicBezTo>
                <a:cubicBezTo>
                  <a:pt x="246564" y="1405322"/>
                  <a:pt x="299881" y="1433991"/>
                  <a:pt x="233464" y="1400783"/>
                </a:cubicBezTo>
                <a:cubicBezTo>
                  <a:pt x="220494" y="1387813"/>
                  <a:pt x="205215" y="1376798"/>
                  <a:pt x="194554" y="1361872"/>
                </a:cubicBezTo>
                <a:cubicBezTo>
                  <a:pt x="188594" y="1353528"/>
                  <a:pt x="188865" y="1342114"/>
                  <a:pt x="184826" y="1332689"/>
                </a:cubicBezTo>
                <a:cubicBezTo>
                  <a:pt x="179114" y="1319361"/>
                  <a:pt x="172832" y="1306213"/>
                  <a:pt x="165371" y="1293779"/>
                </a:cubicBezTo>
                <a:cubicBezTo>
                  <a:pt x="153341" y="1273729"/>
                  <a:pt x="133854" y="1257595"/>
                  <a:pt x="126460" y="1235413"/>
                </a:cubicBezTo>
                <a:cubicBezTo>
                  <a:pt x="123217" y="1225685"/>
                  <a:pt x="120771" y="1215655"/>
                  <a:pt x="116732" y="1206230"/>
                </a:cubicBezTo>
                <a:cubicBezTo>
                  <a:pt x="101921" y="1171671"/>
                  <a:pt x="97361" y="1167446"/>
                  <a:pt x="77822" y="1138136"/>
                </a:cubicBezTo>
                <a:cubicBezTo>
                  <a:pt x="74579" y="1125166"/>
                  <a:pt x="71767" y="1112080"/>
                  <a:pt x="68094" y="1099225"/>
                </a:cubicBezTo>
                <a:cubicBezTo>
                  <a:pt x="60470" y="1072542"/>
                  <a:pt x="49188" y="1047096"/>
                  <a:pt x="38911" y="1021404"/>
                </a:cubicBezTo>
                <a:cubicBezTo>
                  <a:pt x="35668" y="998706"/>
                  <a:pt x="31583" y="976113"/>
                  <a:pt x="29183" y="953311"/>
                </a:cubicBezTo>
                <a:cubicBezTo>
                  <a:pt x="25096" y="914480"/>
                  <a:pt x="24299" y="875323"/>
                  <a:pt x="19456" y="836579"/>
                </a:cubicBezTo>
                <a:cubicBezTo>
                  <a:pt x="17798" y="823313"/>
                  <a:pt x="12628" y="810719"/>
                  <a:pt x="9728" y="797668"/>
                </a:cubicBezTo>
                <a:cubicBezTo>
                  <a:pt x="6141" y="781528"/>
                  <a:pt x="3243" y="765243"/>
                  <a:pt x="0" y="749030"/>
                </a:cubicBezTo>
                <a:cubicBezTo>
                  <a:pt x="3243" y="693906"/>
                  <a:pt x="-2002" y="637618"/>
                  <a:pt x="9728" y="583659"/>
                </a:cubicBezTo>
                <a:cubicBezTo>
                  <a:pt x="14695" y="560810"/>
                  <a:pt x="35669" y="544748"/>
                  <a:pt x="48639" y="525293"/>
                </a:cubicBezTo>
                <a:cubicBezTo>
                  <a:pt x="108514" y="435481"/>
                  <a:pt x="32109" y="545955"/>
                  <a:pt x="87549" y="476655"/>
                </a:cubicBezTo>
                <a:cubicBezTo>
                  <a:pt x="94852" y="467526"/>
                  <a:pt x="100520" y="457200"/>
                  <a:pt x="107005" y="447472"/>
                </a:cubicBezTo>
                <a:cubicBezTo>
                  <a:pt x="128753" y="382228"/>
                  <a:pt x="147537" y="382621"/>
                  <a:pt x="155643" y="369651"/>
                </a:cubicBezTo>
                <a:close/>
              </a:path>
            </a:pathLst>
          </a:custGeom>
          <a:solidFill>
            <a:schemeClr val="accent2">
              <a:lumMod val="75000"/>
              <a:alpha val="17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34974C-E0B3-3141-9477-1E027C17A1F4}"/>
              </a:ext>
            </a:extLst>
          </p:cNvPr>
          <p:cNvSpPr/>
          <p:nvPr/>
        </p:nvSpPr>
        <p:spPr>
          <a:xfrm>
            <a:off x="4539014" y="3907459"/>
            <a:ext cx="2433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2">
                    <a:lumMod val="75000"/>
                  </a:schemeClr>
                </a:solidFill>
              </a:rPr>
              <a:t>Африканская</a:t>
            </a:r>
          </a:p>
          <a:p>
            <a:r>
              <a:rPr lang="ru-RU" sz="1200" b="1" dirty="0">
                <a:solidFill>
                  <a:schemeClr val="bg2">
                    <a:lumMod val="75000"/>
                  </a:schemeClr>
                </a:solidFill>
              </a:rPr>
              <a:t>цивилизация</a:t>
            </a:r>
            <a:endParaRPr lang="ru-RU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94A9CF-09BB-9E4B-849C-66BD087DD360}"/>
              </a:ext>
            </a:extLst>
          </p:cNvPr>
          <p:cNvSpPr/>
          <p:nvPr/>
        </p:nvSpPr>
        <p:spPr>
          <a:xfrm>
            <a:off x="5771569" y="2224836"/>
            <a:ext cx="2433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Русская  цивилизация</a:t>
            </a:r>
            <a:endParaRPr lang="ru-RU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0326F1-52BE-EB4D-A240-40ED49FEFB74}"/>
              </a:ext>
            </a:extLst>
          </p:cNvPr>
          <p:cNvSpPr/>
          <p:nvPr/>
        </p:nvSpPr>
        <p:spPr>
          <a:xfrm>
            <a:off x="6713582" y="2968517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</a:rPr>
              <a:t>Китайская</a:t>
            </a:r>
          </a:p>
          <a:p>
            <a:r>
              <a:rPr lang="ru-RU" sz="1200" b="1" dirty="0">
                <a:solidFill>
                  <a:srgbClr val="FFC000"/>
                </a:solidFill>
              </a:rPr>
              <a:t>  цивилизация</a:t>
            </a:r>
            <a:endParaRPr lang="ru-RU" sz="1200" dirty="0">
              <a:solidFill>
                <a:srgbClr val="FFC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D760DE-5E38-E74B-A3FF-74E7C4B47281}"/>
              </a:ext>
            </a:extLst>
          </p:cNvPr>
          <p:cNvSpPr/>
          <p:nvPr/>
        </p:nvSpPr>
        <p:spPr>
          <a:xfrm>
            <a:off x="6299086" y="3373672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Индийская</a:t>
            </a:r>
          </a:p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  Цивилизация</a:t>
            </a: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0323E7-BA2F-C64E-9175-F8B3E9A8AFE5}"/>
              </a:ext>
            </a:extLst>
          </p:cNvPr>
          <p:cNvSpPr/>
          <p:nvPr/>
        </p:nvSpPr>
        <p:spPr>
          <a:xfrm rot="687733">
            <a:off x="5378740" y="3751443"/>
            <a:ext cx="23196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4">
                    <a:lumMod val="50000"/>
                  </a:schemeClr>
                </a:solidFill>
              </a:rPr>
              <a:t>Исламская цивилизация</a:t>
            </a:r>
            <a:endParaRPr lang="ru-RU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F6CB0113-7E7C-DD4E-9DBF-FD59176C82CF}"/>
              </a:ext>
            </a:extLst>
          </p:cNvPr>
          <p:cNvSpPr/>
          <p:nvPr/>
        </p:nvSpPr>
        <p:spPr>
          <a:xfrm>
            <a:off x="4344604" y="2011435"/>
            <a:ext cx="1083430" cy="1159782"/>
          </a:xfrm>
          <a:custGeom>
            <a:avLst/>
            <a:gdLst>
              <a:gd name="connsiteX0" fmla="*/ 986153 w 1083430"/>
              <a:gd name="connsiteY0" fmla="*/ 21646 h 1159782"/>
              <a:gd name="connsiteX1" fmla="*/ 986153 w 1083430"/>
              <a:gd name="connsiteY1" fmla="*/ 21646 h 1159782"/>
              <a:gd name="connsiteX2" fmla="*/ 995881 w 1083430"/>
              <a:gd name="connsiteY2" fmla="*/ 177288 h 1159782"/>
              <a:gd name="connsiteX3" fmla="*/ 1015336 w 1083430"/>
              <a:gd name="connsiteY3" fmla="*/ 235654 h 1159782"/>
              <a:gd name="connsiteX4" fmla="*/ 1025064 w 1083430"/>
              <a:gd name="connsiteY4" fmla="*/ 284293 h 1159782"/>
              <a:gd name="connsiteX5" fmla="*/ 1015336 w 1083430"/>
              <a:gd name="connsiteY5" fmla="*/ 449663 h 1159782"/>
              <a:gd name="connsiteX6" fmla="*/ 1025064 w 1083430"/>
              <a:gd name="connsiteY6" fmla="*/ 488574 h 1159782"/>
              <a:gd name="connsiteX7" fmla="*/ 1044519 w 1083430"/>
              <a:gd name="connsiteY7" fmla="*/ 566395 h 1159782"/>
              <a:gd name="connsiteX8" fmla="*/ 1034792 w 1083430"/>
              <a:gd name="connsiteY8" fmla="*/ 663671 h 1159782"/>
              <a:gd name="connsiteX9" fmla="*/ 1063975 w 1083430"/>
              <a:gd name="connsiteY9" fmla="*/ 780403 h 1159782"/>
              <a:gd name="connsiteX10" fmla="*/ 1083430 w 1083430"/>
              <a:gd name="connsiteY10" fmla="*/ 867952 h 1159782"/>
              <a:gd name="connsiteX11" fmla="*/ 1063975 w 1083430"/>
              <a:gd name="connsiteY11" fmla="*/ 974956 h 1159782"/>
              <a:gd name="connsiteX12" fmla="*/ 1044519 w 1083430"/>
              <a:gd name="connsiteY12" fmla="*/ 994412 h 1159782"/>
              <a:gd name="connsiteX13" fmla="*/ 1015336 w 1083430"/>
              <a:gd name="connsiteY13" fmla="*/ 1043050 h 1159782"/>
              <a:gd name="connsiteX14" fmla="*/ 986153 w 1083430"/>
              <a:gd name="connsiteY14" fmla="*/ 1091688 h 1159782"/>
              <a:gd name="connsiteX15" fmla="*/ 976426 w 1083430"/>
              <a:gd name="connsiteY15" fmla="*/ 1120871 h 1159782"/>
              <a:gd name="connsiteX16" fmla="*/ 927787 w 1083430"/>
              <a:gd name="connsiteY16" fmla="*/ 1159782 h 1159782"/>
              <a:gd name="connsiteX17" fmla="*/ 811056 w 1083430"/>
              <a:gd name="connsiteY17" fmla="*/ 1150054 h 1159782"/>
              <a:gd name="connsiteX18" fmla="*/ 713779 w 1083430"/>
              <a:gd name="connsiteY18" fmla="*/ 1140327 h 1159782"/>
              <a:gd name="connsiteX19" fmla="*/ 587319 w 1083430"/>
              <a:gd name="connsiteY19" fmla="*/ 1130599 h 1159782"/>
              <a:gd name="connsiteX20" fmla="*/ 470587 w 1083430"/>
              <a:gd name="connsiteY20" fmla="*/ 1140327 h 1159782"/>
              <a:gd name="connsiteX21" fmla="*/ 353856 w 1083430"/>
              <a:gd name="connsiteY21" fmla="*/ 1159782 h 1159782"/>
              <a:gd name="connsiteX22" fmla="*/ 120392 w 1083430"/>
              <a:gd name="connsiteY22" fmla="*/ 1150054 h 1159782"/>
              <a:gd name="connsiteX23" fmla="*/ 42570 w 1083430"/>
              <a:gd name="connsiteY23" fmla="*/ 1130599 h 1159782"/>
              <a:gd name="connsiteX24" fmla="*/ 13387 w 1083430"/>
              <a:gd name="connsiteY24" fmla="*/ 1043050 h 1159782"/>
              <a:gd name="connsiteX25" fmla="*/ 3660 w 1083430"/>
              <a:gd name="connsiteY25" fmla="*/ 1013867 h 1159782"/>
              <a:gd name="connsiteX26" fmla="*/ 32843 w 1083430"/>
              <a:gd name="connsiteY26" fmla="*/ 585850 h 1159782"/>
              <a:gd name="connsiteX27" fmla="*/ 42570 w 1083430"/>
              <a:gd name="connsiteY27" fmla="*/ 556667 h 1159782"/>
              <a:gd name="connsiteX28" fmla="*/ 52298 w 1083430"/>
              <a:gd name="connsiteY28" fmla="*/ 527484 h 1159782"/>
              <a:gd name="connsiteX29" fmla="*/ 62026 w 1083430"/>
              <a:gd name="connsiteY29" fmla="*/ 488574 h 1159782"/>
              <a:gd name="connsiteX30" fmla="*/ 71753 w 1083430"/>
              <a:gd name="connsiteY30" fmla="*/ 459391 h 1159782"/>
              <a:gd name="connsiteX31" fmla="*/ 100936 w 1083430"/>
              <a:gd name="connsiteY31" fmla="*/ 449663 h 1159782"/>
              <a:gd name="connsiteX32" fmla="*/ 198213 w 1083430"/>
              <a:gd name="connsiteY32" fmla="*/ 410752 h 1159782"/>
              <a:gd name="connsiteX33" fmla="*/ 227396 w 1083430"/>
              <a:gd name="connsiteY33" fmla="*/ 401025 h 1159782"/>
              <a:gd name="connsiteX34" fmla="*/ 334400 w 1083430"/>
              <a:gd name="connsiteY34" fmla="*/ 362114 h 1159782"/>
              <a:gd name="connsiteX35" fmla="*/ 412222 w 1083430"/>
              <a:gd name="connsiteY35" fmla="*/ 342659 h 1159782"/>
              <a:gd name="connsiteX36" fmla="*/ 509498 w 1083430"/>
              <a:gd name="connsiteY36" fmla="*/ 332931 h 1159782"/>
              <a:gd name="connsiteX37" fmla="*/ 577592 w 1083430"/>
              <a:gd name="connsiteY37" fmla="*/ 323203 h 1159782"/>
              <a:gd name="connsiteX38" fmla="*/ 606775 w 1083430"/>
              <a:gd name="connsiteY38" fmla="*/ 303748 h 1159782"/>
              <a:gd name="connsiteX39" fmla="*/ 645685 w 1083430"/>
              <a:gd name="connsiteY39" fmla="*/ 284293 h 1159782"/>
              <a:gd name="connsiteX40" fmla="*/ 704051 w 1083430"/>
              <a:gd name="connsiteY40" fmla="*/ 235654 h 1159782"/>
              <a:gd name="connsiteX41" fmla="*/ 733234 w 1083430"/>
              <a:gd name="connsiteY41" fmla="*/ 216199 h 1159782"/>
              <a:gd name="connsiteX42" fmla="*/ 781873 w 1083430"/>
              <a:gd name="connsiteY42" fmla="*/ 167561 h 1159782"/>
              <a:gd name="connsiteX43" fmla="*/ 879149 w 1083430"/>
              <a:gd name="connsiteY43" fmla="*/ 99467 h 1159782"/>
              <a:gd name="connsiteX44" fmla="*/ 898605 w 1083430"/>
              <a:gd name="connsiteY44" fmla="*/ 70284 h 1159782"/>
              <a:gd name="connsiteX45" fmla="*/ 927787 w 1083430"/>
              <a:gd name="connsiteY45" fmla="*/ 41101 h 1159782"/>
              <a:gd name="connsiteX46" fmla="*/ 947243 w 1083430"/>
              <a:gd name="connsiteY46" fmla="*/ 31374 h 1159782"/>
              <a:gd name="connsiteX47" fmla="*/ 986153 w 1083430"/>
              <a:gd name="connsiteY47" fmla="*/ 21646 h 115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83430" h="1159782">
                <a:moveTo>
                  <a:pt x="986153" y="21646"/>
                </a:moveTo>
                <a:lnTo>
                  <a:pt x="986153" y="21646"/>
                </a:lnTo>
                <a:cubicBezTo>
                  <a:pt x="989396" y="73527"/>
                  <a:pt x="988858" y="125783"/>
                  <a:pt x="995881" y="177288"/>
                </a:cubicBezTo>
                <a:cubicBezTo>
                  <a:pt x="998652" y="197608"/>
                  <a:pt x="1011314" y="215545"/>
                  <a:pt x="1015336" y="235654"/>
                </a:cubicBezTo>
                <a:lnTo>
                  <a:pt x="1025064" y="284293"/>
                </a:lnTo>
                <a:cubicBezTo>
                  <a:pt x="1021821" y="339416"/>
                  <a:pt x="1015336" y="394444"/>
                  <a:pt x="1015336" y="449663"/>
                </a:cubicBezTo>
                <a:cubicBezTo>
                  <a:pt x="1015336" y="463033"/>
                  <a:pt x="1022164" y="475523"/>
                  <a:pt x="1025064" y="488574"/>
                </a:cubicBezTo>
                <a:cubicBezTo>
                  <a:pt x="1040717" y="559008"/>
                  <a:pt x="1027137" y="514245"/>
                  <a:pt x="1044519" y="566395"/>
                </a:cubicBezTo>
                <a:cubicBezTo>
                  <a:pt x="1041277" y="598820"/>
                  <a:pt x="1034792" y="631084"/>
                  <a:pt x="1034792" y="663671"/>
                </a:cubicBezTo>
                <a:cubicBezTo>
                  <a:pt x="1034792" y="726204"/>
                  <a:pt x="1051901" y="720026"/>
                  <a:pt x="1063975" y="780403"/>
                </a:cubicBezTo>
                <a:cubicBezTo>
                  <a:pt x="1076324" y="842152"/>
                  <a:pt x="1069692" y="813002"/>
                  <a:pt x="1083430" y="867952"/>
                </a:cubicBezTo>
                <a:cubicBezTo>
                  <a:pt x="1082090" y="878674"/>
                  <a:pt x="1078180" y="951281"/>
                  <a:pt x="1063975" y="974956"/>
                </a:cubicBezTo>
                <a:cubicBezTo>
                  <a:pt x="1059256" y="982821"/>
                  <a:pt x="1051004" y="987927"/>
                  <a:pt x="1044519" y="994412"/>
                </a:cubicBezTo>
                <a:cubicBezTo>
                  <a:pt x="1016964" y="1077082"/>
                  <a:pt x="1055395" y="976286"/>
                  <a:pt x="1015336" y="1043050"/>
                </a:cubicBezTo>
                <a:cubicBezTo>
                  <a:pt x="977452" y="1106189"/>
                  <a:pt x="1035450" y="1042393"/>
                  <a:pt x="986153" y="1091688"/>
                </a:cubicBezTo>
                <a:cubicBezTo>
                  <a:pt x="982911" y="1101416"/>
                  <a:pt x="981701" y="1112078"/>
                  <a:pt x="976426" y="1120871"/>
                </a:cubicBezTo>
                <a:cubicBezTo>
                  <a:pt x="967185" y="1136273"/>
                  <a:pt x="941042" y="1150945"/>
                  <a:pt x="927787" y="1159782"/>
                </a:cubicBezTo>
                <a:lnTo>
                  <a:pt x="811056" y="1150054"/>
                </a:lnTo>
                <a:lnTo>
                  <a:pt x="713779" y="1140327"/>
                </a:lnTo>
                <a:cubicBezTo>
                  <a:pt x="671660" y="1136665"/>
                  <a:pt x="629472" y="1133842"/>
                  <a:pt x="587319" y="1130599"/>
                </a:cubicBezTo>
                <a:cubicBezTo>
                  <a:pt x="548408" y="1133842"/>
                  <a:pt x="509418" y="1136240"/>
                  <a:pt x="470587" y="1140327"/>
                </a:cubicBezTo>
                <a:cubicBezTo>
                  <a:pt x="419633" y="1145691"/>
                  <a:pt x="400815" y="1150390"/>
                  <a:pt x="353856" y="1159782"/>
                </a:cubicBezTo>
                <a:cubicBezTo>
                  <a:pt x="276035" y="1156539"/>
                  <a:pt x="197941" y="1157324"/>
                  <a:pt x="120392" y="1150054"/>
                </a:cubicBezTo>
                <a:cubicBezTo>
                  <a:pt x="93770" y="1147558"/>
                  <a:pt x="42570" y="1130599"/>
                  <a:pt x="42570" y="1130599"/>
                </a:cubicBezTo>
                <a:lnTo>
                  <a:pt x="13387" y="1043050"/>
                </a:lnTo>
                <a:lnTo>
                  <a:pt x="3660" y="1013867"/>
                </a:lnTo>
                <a:cubicBezTo>
                  <a:pt x="13927" y="623676"/>
                  <a:pt x="-25592" y="761156"/>
                  <a:pt x="32843" y="585850"/>
                </a:cubicBezTo>
                <a:lnTo>
                  <a:pt x="42570" y="556667"/>
                </a:lnTo>
                <a:cubicBezTo>
                  <a:pt x="45813" y="546939"/>
                  <a:pt x="49811" y="537432"/>
                  <a:pt x="52298" y="527484"/>
                </a:cubicBezTo>
                <a:cubicBezTo>
                  <a:pt x="55541" y="514514"/>
                  <a:pt x="58353" y="501429"/>
                  <a:pt x="62026" y="488574"/>
                </a:cubicBezTo>
                <a:cubicBezTo>
                  <a:pt x="64843" y="478715"/>
                  <a:pt x="64503" y="466642"/>
                  <a:pt x="71753" y="459391"/>
                </a:cubicBezTo>
                <a:cubicBezTo>
                  <a:pt x="79004" y="452140"/>
                  <a:pt x="91511" y="453702"/>
                  <a:pt x="100936" y="449663"/>
                </a:cubicBezTo>
                <a:cubicBezTo>
                  <a:pt x="201119" y="406728"/>
                  <a:pt x="65380" y="455030"/>
                  <a:pt x="198213" y="410752"/>
                </a:cubicBezTo>
                <a:lnTo>
                  <a:pt x="227396" y="401025"/>
                </a:lnTo>
                <a:cubicBezTo>
                  <a:pt x="288575" y="360238"/>
                  <a:pt x="222943" y="399268"/>
                  <a:pt x="334400" y="362114"/>
                </a:cubicBezTo>
                <a:cubicBezTo>
                  <a:pt x="367139" y="351201"/>
                  <a:pt x="373087" y="347877"/>
                  <a:pt x="412222" y="342659"/>
                </a:cubicBezTo>
                <a:cubicBezTo>
                  <a:pt x="444523" y="338352"/>
                  <a:pt x="477134" y="336739"/>
                  <a:pt x="509498" y="332931"/>
                </a:cubicBezTo>
                <a:cubicBezTo>
                  <a:pt x="532269" y="330252"/>
                  <a:pt x="554894" y="326446"/>
                  <a:pt x="577592" y="323203"/>
                </a:cubicBezTo>
                <a:cubicBezTo>
                  <a:pt x="587320" y="316718"/>
                  <a:pt x="596624" y="309548"/>
                  <a:pt x="606775" y="303748"/>
                </a:cubicBezTo>
                <a:cubicBezTo>
                  <a:pt x="619365" y="296554"/>
                  <a:pt x="633388" y="291978"/>
                  <a:pt x="645685" y="284293"/>
                </a:cubicBezTo>
                <a:cubicBezTo>
                  <a:pt x="721375" y="236987"/>
                  <a:pt x="656477" y="273714"/>
                  <a:pt x="704051" y="235654"/>
                </a:cubicBezTo>
                <a:cubicBezTo>
                  <a:pt x="713180" y="228351"/>
                  <a:pt x="724435" y="223898"/>
                  <a:pt x="733234" y="216199"/>
                </a:cubicBezTo>
                <a:cubicBezTo>
                  <a:pt x="750490" y="201101"/>
                  <a:pt x="762795" y="180279"/>
                  <a:pt x="781873" y="167561"/>
                </a:cubicBezTo>
                <a:cubicBezTo>
                  <a:pt x="791409" y="161204"/>
                  <a:pt x="864744" y="113872"/>
                  <a:pt x="879149" y="99467"/>
                </a:cubicBezTo>
                <a:cubicBezTo>
                  <a:pt x="887416" y="91200"/>
                  <a:pt x="891120" y="79266"/>
                  <a:pt x="898605" y="70284"/>
                </a:cubicBezTo>
                <a:cubicBezTo>
                  <a:pt x="907412" y="59716"/>
                  <a:pt x="918060" y="50829"/>
                  <a:pt x="927787" y="41101"/>
                </a:cubicBezTo>
                <a:cubicBezTo>
                  <a:pt x="944964" y="-27605"/>
                  <a:pt x="929481" y="4731"/>
                  <a:pt x="947243" y="31374"/>
                </a:cubicBezTo>
                <a:cubicBezTo>
                  <a:pt x="949042" y="34072"/>
                  <a:pt x="979668" y="23267"/>
                  <a:pt x="986153" y="21646"/>
                </a:cubicBezTo>
                <a:close/>
              </a:path>
            </a:pathLst>
          </a:cu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8BFF720-CCD6-B648-B0BF-835AA698077A}"/>
              </a:ext>
            </a:extLst>
          </p:cNvPr>
          <p:cNvSpPr/>
          <p:nvPr/>
        </p:nvSpPr>
        <p:spPr>
          <a:xfrm>
            <a:off x="5428034" y="2093506"/>
            <a:ext cx="3358727" cy="1040859"/>
          </a:xfrm>
          <a:custGeom>
            <a:avLst/>
            <a:gdLst>
              <a:gd name="connsiteX0" fmla="*/ 87549 w 3358727"/>
              <a:gd name="connsiteY0" fmla="*/ 0 h 1040859"/>
              <a:gd name="connsiteX1" fmla="*/ 87549 w 3358727"/>
              <a:gd name="connsiteY1" fmla="*/ 0 h 1040859"/>
              <a:gd name="connsiteX2" fmla="*/ 1118681 w 3358727"/>
              <a:gd name="connsiteY2" fmla="*/ 19455 h 1040859"/>
              <a:gd name="connsiteX3" fmla="*/ 1624520 w 3358727"/>
              <a:gd name="connsiteY3" fmla="*/ 29183 h 1040859"/>
              <a:gd name="connsiteX4" fmla="*/ 1731524 w 3358727"/>
              <a:gd name="connsiteY4" fmla="*/ 38910 h 1040859"/>
              <a:gd name="connsiteX5" fmla="*/ 1809345 w 3358727"/>
              <a:gd name="connsiteY5" fmla="*/ 58366 h 1040859"/>
              <a:gd name="connsiteX6" fmla="*/ 1867711 w 3358727"/>
              <a:gd name="connsiteY6" fmla="*/ 68093 h 1040859"/>
              <a:gd name="connsiteX7" fmla="*/ 1896894 w 3358727"/>
              <a:gd name="connsiteY7" fmla="*/ 77821 h 1040859"/>
              <a:gd name="connsiteX8" fmla="*/ 2140086 w 3358727"/>
              <a:gd name="connsiteY8" fmla="*/ 77821 h 1040859"/>
              <a:gd name="connsiteX9" fmla="*/ 2509737 w 3358727"/>
              <a:gd name="connsiteY9" fmla="*/ 87549 h 1040859"/>
              <a:gd name="connsiteX10" fmla="*/ 2558375 w 3358727"/>
              <a:gd name="connsiteY10" fmla="*/ 97276 h 1040859"/>
              <a:gd name="connsiteX11" fmla="*/ 2821022 w 3358727"/>
              <a:gd name="connsiteY11" fmla="*/ 87549 h 1040859"/>
              <a:gd name="connsiteX12" fmla="*/ 2976664 w 3358727"/>
              <a:gd name="connsiteY12" fmla="*/ 97276 h 1040859"/>
              <a:gd name="connsiteX13" fmla="*/ 3073941 w 3358727"/>
              <a:gd name="connsiteY13" fmla="*/ 126459 h 1040859"/>
              <a:gd name="connsiteX14" fmla="*/ 3103124 w 3358727"/>
              <a:gd name="connsiteY14" fmla="*/ 136187 h 1040859"/>
              <a:gd name="connsiteX15" fmla="*/ 3132307 w 3358727"/>
              <a:gd name="connsiteY15" fmla="*/ 145915 h 1040859"/>
              <a:gd name="connsiteX16" fmla="*/ 3171217 w 3358727"/>
              <a:gd name="connsiteY16" fmla="*/ 155642 h 1040859"/>
              <a:gd name="connsiteX17" fmla="*/ 3190673 w 3358727"/>
              <a:gd name="connsiteY17" fmla="*/ 175098 h 1040859"/>
              <a:gd name="connsiteX18" fmla="*/ 3229583 w 3358727"/>
              <a:gd name="connsiteY18" fmla="*/ 204281 h 1040859"/>
              <a:gd name="connsiteX19" fmla="*/ 3249039 w 3358727"/>
              <a:gd name="connsiteY19" fmla="*/ 233464 h 1040859"/>
              <a:gd name="connsiteX20" fmla="*/ 3278222 w 3358727"/>
              <a:gd name="connsiteY20" fmla="*/ 282102 h 1040859"/>
              <a:gd name="connsiteX21" fmla="*/ 3297677 w 3358727"/>
              <a:gd name="connsiteY21" fmla="*/ 321013 h 1040859"/>
              <a:gd name="connsiteX22" fmla="*/ 3317132 w 3358727"/>
              <a:gd name="connsiteY22" fmla="*/ 350196 h 1040859"/>
              <a:gd name="connsiteX23" fmla="*/ 3346315 w 3358727"/>
              <a:gd name="connsiteY23" fmla="*/ 408562 h 1040859"/>
              <a:gd name="connsiteX24" fmla="*/ 3346315 w 3358727"/>
              <a:gd name="connsiteY24" fmla="*/ 515566 h 1040859"/>
              <a:gd name="connsiteX25" fmla="*/ 3287949 w 3358727"/>
              <a:gd name="connsiteY25" fmla="*/ 554476 h 1040859"/>
              <a:gd name="connsiteX26" fmla="*/ 3268494 w 3358727"/>
              <a:gd name="connsiteY26" fmla="*/ 573932 h 1040859"/>
              <a:gd name="connsiteX27" fmla="*/ 3229583 w 3358727"/>
              <a:gd name="connsiteY27" fmla="*/ 661481 h 1040859"/>
              <a:gd name="connsiteX28" fmla="*/ 3210128 w 3358727"/>
              <a:gd name="connsiteY28" fmla="*/ 700391 h 1040859"/>
              <a:gd name="connsiteX29" fmla="*/ 3200400 w 3358727"/>
              <a:gd name="connsiteY29" fmla="*/ 729574 h 1040859"/>
              <a:gd name="connsiteX30" fmla="*/ 3180945 w 3358727"/>
              <a:gd name="connsiteY30" fmla="*/ 758757 h 1040859"/>
              <a:gd name="connsiteX31" fmla="*/ 3171217 w 3358727"/>
              <a:gd name="connsiteY31" fmla="*/ 787940 h 1040859"/>
              <a:gd name="connsiteX32" fmla="*/ 3132307 w 3358727"/>
              <a:gd name="connsiteY32" fmla="*/ 846306 h 1040859"/>
              <a:gd name="connsiteX33" fmla="*/ 3044758 w 3358727"/>
              <a:gd name="connsiteY33" fmla="*/ 817123 h 1040859"/>
              <a:gd name="connsiteX34" fmla="*/ 3015575 w 3358727"/>
              <a:gd name="connsiteY34" fmla="*/ 807396 h 1040859"/>
              <a:gd name="connsiteX35" fmla="*/ 2986392 w 3358727"/>
              <a:gd name="connsiteY35" fmla="*/ 797668 h 1040859"/>
              <a:gd name="connsiteX36" fmla="*/ 2782111 w 3358727"/>
              <a:gd name="connsiteY36" fmla="*/ 826851 h 1040859"/>
              <a:gd name="connsiteX37" fmla="*/ 2733473 w 3358727"/>
              <a:gd name="connsiteY37" fmla="*/ 865762 h 1040859"/>
              <a:gd name="connsiteX38" fmla="*/ 2704290 w 3358727"/>
              <a:gd name="connsiteY38" fmla="*/ 1031132 h 1040859"/>
              <a:gd name="connsiteX39" fmla="*/ 2558375 w 3358727"/>
              <a:gd name="connsiteY39" fmla="*/ 1021404 h 1040859"/>
              <a:gd name="connsiteX40" fmla="*/ 2548647 w 3358727"/>
              <a:gd name="connsiteY40" fmla="*/ 836579 h 1040859"/>
              <a:gd name="connsiteX41" fmla="*/ 2538920 w 3358727"/>
              <a:gd name="connsiteY41" fmla="*/ 778213 h 1040859"/>
              <a:gd name="connsiteX42" fmla="*/ 2529192 w 3358727"/>
              <a:gd name="connsiteY42" fmla="*/ 749030 h 1040859"/>
              <a:gd name="connsiteX43" fmla="*/ 2500009 w 3358727"/>
              <a:gd name="connsiteY43" fmla="*/ 739302 h 1040859"/>
              <a:gd name="connsiteX44" fmla="*/ 2383277 w 3358727"/>
              <a:gd name="connsiteY44" fmla="*/ 719847 h 1040859"/>
              <a:gd name="connsiteX45" fmla="*/ 2324911 w 3358727"/>
              <a:gd name="connsiteY45" fmla="*/ 700391 h 1040859"/>
              <a:gd name="connsiteX46" fmla="*/ 2295728 w 3358727"/>
              <a:gd name="connsiteY46" fmla="*/ 690664 h 1040859"/>
              <a:gd name="connsiteX47" fmla="*/ 2198451 w 3358727"/>
              <a:gd name="connsiteY47" fmla="*/ 632298 h 1040859"/>
              <a:gd name="connsiteX48" fmla="*/ 2169269 w 3358727"/>
              <a:gd name="connsiteY48" fmla="*/ 622570 h 1040859"/>
              <a:gd name="connsiteX49" fmla="*/ 2062264 w 3358727"/>
              <a:gd name="connsiteY49" fmla="*/ 661481 h 1040859"/>
              <a:gd name="connsiteX50" fmla="*/ 2023354 w 3358727"/>
              <a:gd name="connsiteY50" fmla="*/ 719847 h 1040859"/>
              <a:gd name="connsiteX51" fmla="*/ 2062264 w 3358727"/>
              <a:gd name="connsiteY51" fmla="*/ 778213 h 1040859"/>
              <a:gd name="connsiteX52" fmla="*/ 2110903 w 3358727"/>
              <a:gd name="connsiteY52" fmla="*/ 826851 h 1040859"/>
              <a:gd name="connsiteX53" fmla="*/ 2120630 w 3358727"/>
              <a:gd name="connsiteY53" fmla="*/ 856034 h 1040859"/>
              <a:gd name="connsiteX54" fmla="*/ 2110903 w 3358727"/>
              <a:gd name="connsiteY54" fmla="*/ 894945 h 1040859"/>
              <a:gd name="connsiteX55" fmla="*/ 2062264 w 3358727"/>
              <a:gd name="connsiteY55" fmla="*/ 933855 h 1040859"/>
              <a:gd name="connsiteX56" fmla="*/ 2033081 w 3358727"/>
              <a:gd name="connsiteY56" fmla="*/ 943583 h 1040859"/>
              <a:gd name="connsiteX57" fmla="*/ 1770434 w 3358727"/>
              <a:gd name="connsiteY57" fmla="*/ 933855 h 1040859"/>
              <a:gd name="connsiteX58" fmla="*/ 1721796 w 3358727"/>
              <a:gd name="connsiteY58" fmla="*/ 924128 h 1040859"/>
              <a:gd name="connsiteX59" fmla="*/ 1653703 w 3358727"/>
              <a:gd name="connsiteY59" fmla="*/ 904672 h 1040859"/>
              <a:gd name="connsiteX60" fmla="*/ 1595337 w 3358727"/>
              <a:gd name="connsiteY60" fmla="*/ 875489 h 1040859"/>
              <a:gd name="connsiteX61" fmla="*/ 1575881 w 3358727"/>
              <a:gd name="connsiteY61" fmla="*/ 856034 h 1040859"/>
              <a:gd name="connsiteX62" fmla="*/ 1546698 w 3358727"/>
              <a:gd name="connsiteY62" fmla="*/ 846306 h 1040859"/>
              <a:gd name="connsiteX63" fmla="*/ 1517515 w 3358727"/>
              <a:gd name="connsiteY63" fmla="*/ 826851 h 1040859"/>
              <a:gd name="connsiteX64" fmla="*/ 1468877 w 3358727"/>
              <a:gd name="connsiteY64" fmla="*/ 778213 h 1040859"/>
              <a:gd name="connsiteX65" fmla="*/ 1429966 w 3358727"/>
              <a:gd name="connsiteY65" fmla="*/ 739302 h 1040859"/>
              <a:gd name="connsiteX66" fmla="*/ 1361873 w 3358727"/>
              <a:gd name="connsiteY66" fmla="*/ 719847 h 1040859"/>
              <a:gd name="connsiteX67" fmla="*/ 1254869 w 3358727"/>
              <a:gd name="connsiteY67" fmla="*/ 729574 h 1040859"/>
              <a:gd name="connsiteX68" fmla="*/ 1225686 w 3358727"/>
              <a:gd name="connsiteY68" fmla="*/ 739302 h 1040859"/>
              <a:gd name="connsiteX69" fmla="*/ 1196503 w 3358727"/>
              <a:gd name="connsiteY69" fmla="*/ 826851 h 1040859"/>
              <a:gd name="connsiteX70" fmla="*/ 1186775 w 3358727"/>
              <a:gd name="connsiteY70" fmla="*/ 856034 h 1040859"/>
              <a:gd name="connsiteX71" fmla="*/ 1147864 w 3358727"/>
              <a:gd name="connsiteY71" fmla="*/ 904672 h 1040859"/>
              <a:gd name="connsiteX72" fmla="*/ 1089498 w 3358727"/>
              <a:gd name="connsiteY72" fmla="*/ 943583 h 1040859"/>
              <a:gd name="connsiteX73" fmla="*/ 992222 w 3358727"/>
              <a:gd name="connsiteY73" fmla="*/ 1021404 h 1040859"/>
              <a:gd name="connsiteX74" fmla="*/ 963039 w 3358727"/>
              <a:gd name="connsiteY74" fmla="*/ 1031132 h 1040859"/>
              <a:gd name="connsiteX75" fmla="*/ 933856 w 3358727"/>
              <a:gd name="connsiteY75" fmla="*/ 1040859 h 1040859"/>
              <a:gd name="connsiteX76" fmla="*/ 729575 w 3358727"/>
              <a:gd name="connsiteY76" fmla="*/ 1031132 h 1040859"/>
              <a:gd name="connsiteX77" fmla="*/ 573932 w 3358727"/>
              <a:gd name="connsiteY77" fmla="*/ 1011676 h 1040859"/>
              <a:gd name="connsiteX78" fmla="*/ 466928 w 3358727"/>
              <a:gd name="connsiteY78" fmla="*/ 992221 h 1040859"/>
              <a:gd name="connsiteX79" fmla="*/ 408562 w 3358727"/>
              <a:gd name="connsiteY79" fmla="*/ 972766 h 1040859"/>
              <a:gd name="connsiteX80" fmla="*/ 321013 w 3358727"/>
              <a:gd name="connsiteY80" fmla="*/ 943583 h 1040859"/>
              <a:gd name="connsiteX81" fmla="*/ 262647 w 3358727"/>
              <a:gd name="connsiteY81" fmla="*/ 924128 h 1040859"/>
              <a:gd name="connsiteX82" fmla="*/ 233464 w 3358727"/>
              <a:gd name="connsiteY82" fmla="*/ 914400 h 1040859"/>
              <a:gd name="connsiteX83" fmla="*/ 204281 w 3358727"/>
              <a:gd name="connsiteY83" fmla="*/ 885217 h 1040859"/>
              <a:gd name="connsiteX84" fmla="*/ 155643 w 3358727"/>
              <a:gd name="connsiteY84" fmla="*/ 846306 h 1040859"/>
              <a:gd name="connsiteX85" fmla="*/ 136188 w 3358727"/>
              <a:gd name="connsiteY85" fmla="*/ 817123 h 1040859"/>
              <a:gd name="connsiteX86" fmla="*/ 126460 w 3358727"/>
              <a:gd name="connsiteY86" fmla="*/ 749030 h 1040859"/>
              <a:gd name="connsiteX87" fmla="*/ 107005 w 3358727"/>
              <a:gd name="connsiteY87" fmla="*/ 496110 h 1040859"/>
              <a:gd name="connsiteX88" fmla="*/ 97277 w 3358727"/>
              <a:gd name="connsiteY88" fmla="*/ 408562 h 1040859"/>
              <a:gd name="connsiteX89" fmla="*/ 29183 w 3358727"/>
              <a:gd name="connsiteY89" fmla="*/ 350196 h 1040859"/>
              <a:gd name="connsiteX90" fmla="*/ 0 w 3358727"/>
              <a:gd name="connsiteY90" fmla="*/ 291830 h 1040859"/>
              <a:gd name="connsiteX91" fmla="*/ 29183 w 3358727"/>
              <a:gd name="connsiteY91" fmla="*/ 175098 h 1040859"/>
              <a:gd name="connsiteX92" fmla="*/ 38911 w 3358727"/>
              <a:gd name="connsiteY92" fmla="*/ 145915 h 1040859"/>
              <a:gd name="connsiteX93" fmla="*/ 48639 w 3358727"/>
              <a:gd name="connsiteY93" fmla="*/ 107004 h 1040859"/>
              <a:gd name="connsiteX94" fmla="*/ 68094 w 3358727"/>
              <a:gd name="connsiteY94" fmla="*/ 48638 h 1040859"/>
              <a:gd name="connsiteX95" fmla="*/ 87549 w 3358727"/>
              <a:gd name="connsiteY95" fmla="*/ 0 h 1040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3358727" h="1040859">
                <a:moveTo>
                  <a:pt x="87549" y="0"/>
                </a:moveTo>
                <a:lnTo>
                  <a:pt x="87549" y="0"/>
                </a:lnTo>
                <a:cubicBezTo>
                  <a:pt x="490613" y="44786"/>
                  <a:pt x="114724" y="5979"/>
                  <a:pt x="1118681" y="19455"/>
                </a:cubicBezTo>
                <a:lnTo>
                  <a:pt x="1624520" y="29183"/>
                </a:lnTo>
                <a:cubicBezTo>
                  <a:pt x="1660188" y="32425"/>
                  <a:pt x="1696147" y="33324"/>
                  <a:pt x="1731524" y="38910"/>
                </a:cubicBezTo>
                <a:cubicBezTo>
                  <a:pt x="1757936" y="43080"/>
                  <a:pt x="1782970" y="53970"/>
                  <a:pt x="1809345" y="58366"/>
                </a:cubicBezTo>
                <a:lnTo>
                  <a:pt x="1867711" y="68093"/>
                </a:lnTo>
                <a:cubicBezTo>
                  <a:pt x="1877439" y="71336"/>
                  <a:pt x="1886884" y="75597"/>
                  <a:pt x="1896894" y="77821"/>
                </a:cubicBezTo>
                <a:cubicBezTo>
                  <a:pt x="1992017" y="98960"/>
                  <a:pt x="2010939" y="84618"/>
                  <a:pt x="2140086" y="77821"/>
                </a:cubicBezTo>
                <a:cubicBezTo>
                  <a:pt x="2263303" y="81064"/>
                  <a:pt x="2386610" y="81822"/>
                  <a:pt x="2509737" y="87549"/>
                </a:cubicBezTo>
                <a:cubicBezTo>
                  <a:pt x="2526253" y="88317"/>
                  <a:pt x="2541841" y="97276"/>
                  <a:pt x="2558375" y="97276"/>
                </a:cubicBezTo>
                <a:cubicBezTo>
                  <a:pt x="2645984" y="97276"/>
                  <a:pt x="2733473" y="90791"/>
                  <a:pt x="2821022" y="87549"/>
                </a:cubicBezTo>
                <a:cubicBezTo>
                  <a:pt x="2872903" y="90791"/>
                  <a:pt x="2924940" y="92104"/>
                  <a:pt x="2976664" y="97276"/>
                </a:cubicBezTo>
                <a:cubicBezTo>
                  <a:pt x="2997663" y="99376"/>
                  <a:pt x="3060884" y="122107"/>
                  <a:pt x="3073941" y="126459"/>
                </a:cubicBezTo>
                <a:lnTo>
                  <a:pt x="3103124" y="136187"/>
                </a:lnTo>
                <a:cubicBezTo>
                  <a:pt x="3112852" y="139430"/>
                  <a:pt x="3122359" y="143428"/>
                  <a:pt x="3132307" y="145915"/>
                </a:cubicBezTo>
                <a:lnTo>
                  <a:pt x="3171217" y="155642"/>
                </a:lnTo>
                <a:cubicBezTo>
                  <a:pt x="3177702" y="162127"/>
                  <a:pt x="3183627" y="169226"/>
                  <a:pt x="3190673" y="175098"/>
                </a:cubicBezTo>
                <a:cubicBezTo>
                  <a:pt x="3203128" y="185477"/>
                  <a:pt x="3218119" y="192817"/>
                  <a:pt x="3229583" y="204281"/>
                </a:cubicBezTo>
                <a:cubicBezTo>
                  <a:pt x="3237850" y="212548"/>
                  <a:pt x="3242554" y="223736"/>
                  <a:pt x="3249039" y="233464"/>
                </a:cubicBezTo>
                <a:cubicBezTo>
                  <a:pt x="3271618" y="301206"/>
                  <a:pt x="3242614" y="228690"/>
                  <a:pt x="3278222" y="282102"/>
                </a:cubicBezTo>
                <a:cubicBezTo>
                  <a:pt x="3286266" y="294168"/>
                  <a:pt x="3290483" y="308422"/>
                  <a:pt x="3297677" y="321013"/>
                </a:cubicBezTo>
                <a:cubicBezTo>
                  <a:pt x="3303477" y="331164"/>
                  <a:pt x="3311904" y="339739"/>
                  <a:pt x="3317132" y="350196"/>
                </a:cubicBezTo>
                <a:cubicBezTo>
                  <a:pt x="3357406" y="430744"/>
                  <a:pt x="3290560" y="324928"/>
                  <a:pt x="3346315" y="408562"/>
                </a:cubicBezTo>
                <a:cubicBezTo>
                  <a:pt x="3355003" y="443313"/>
                  <a:pt x="3369255" y="479518"/>
                  <a:pt x="3346315" y="515566"/>
                </a:cubicBezTo>
                <a:cubicBezTo>
                  <a:pt x="3333762" y="535293"/>
                  <a:pt x="3304482" y="537942"/>
                  <a:pt x="3287949" y="554476"/>
                </a:cubicBezTo>
                <a:cubicBezTo>
                  <a:pt x="3281464" y="560961"/>
                  <a:pt x="3274223" y="566770"/>
                  <a:pt x="3268494" y="573932"/>
                </a:cubicBezTo>
                <a:cubicBezTo>
                  <a:pt x="3230342" y="621623"/>
                  <a:pt x="3265579" y="589490"/>
                  <a:pt x="3229583" y="661481"/>
                </a:cubicBezTo>
                <a:cubicBezTo>
                  <a:pt x="3223098" y="674451"/>
                  <a:pt x="3215840" y="687063"/>
                  <a:pt x="3210128" y="700391"/>
                </a:cubicBezTo>
                <a:cubicBezTo>
                  <a:pt x="3206089" y="709816"/>
                  <a:pt x="3204986" y="720403"/>
                  <a:pt x="3200400" y="729574"/>
                </a:cubicBezTo>
                <a:cubicBezTo>
                  <a:pt x="3195172" y="740031"/>
                  <a:pt x="3186173" y="748300"/>
                  <a:pt x="3180945" y="758757"/>
                </a:cubicBezTo>
                <a:cubicBezTo>
                  <a:pt x="3176359" y="767928"/>
                  <a:pt x="3176197" y="778976"/>
                  <a:pt x="3171217" y="787940"/>
                </a:cubicBezTo>
                <a:cubicBezTo>
                  <a:pt x="3159862" y="808380"/>
                  <a:pt x="3132307" y="846306"/>
                  <a:pt x="3132307" y="846306"/>
                </a:cubicBezTo>
                <a:lnTo>
                  <a:pt x="3044758" y="817123"/>
                </a:lnTo>
                <a:lnTo>
                  <a:pt x="3015575" y="807396"/>
                </a:lnTo>
                <a:lnTo>
                  <a:pt x="2986392" y="797668"/>
                </a:lnTo>
                <a:cubicBezTo>
                  <a:pt x="2958159" y="799550"/>
                  <a:pt x="2828604" y="795856"/>
                  <a:pt x="2782111" y="826851"/>
                </a:cubicBezTo>
                <a:cubicBezTo>
                  <a:pt x="2745297" y="851393"/>
                  <a:pt x="2761195" y="838039"/>
                  <a:pt x="2733473" y="865762"/>
                </a:cubicBezTo>
                <a:cubicBezTo>
                  <a:pt x="2702691" y="958105"/>
                  <a:pt x="2715874" y="903704"/>
                  <a:pt x="2704290" y="1031132"/>
                </a:cubicBezTo>
                <a:cubicBezTo>
                  <a:pt x="2655652" y="1027889"/>
                  <a:pt x="2588827" y="1059468"/>
                  <a:pt x="2558375" y="1021404"/>
                </a:cubicBezTo>
                <a:cubicBezTo>
                  <a:pt x="2519835" y="973229"/>
                  <a:pt x="2553567" y="898076"/>
                  <a:pt x="2548647" y="836579"/>
                </a:cubicBezTo>
                <a:cubicBezTo>
                  <a:pt x="2547074" y="816918"/>
                  <a:pt x="2543199" y="797467"/>
                  <a:pt x="2538920" y="778213"/>
                </a:cubicBezTo>
                <a:cubicBezTo>
                  <a:pt x="2536696" y="768203"/>
                  <a:pt x="2536443" y="756281"/>
                  <a:pt x="2529192" y="749030"/>
                </a:cubicBezTo>
                <a:cubicBezTo>
                  <a:pt x="2521941" y="741779"/>
                  <a:pt x="2510064" y="741313"/>
                  <a:pt x="2500009" y="739302"/>
                </a:cubicBezTo>
                <a:cubicBezTo>
                  <a:pt x="2447832" y="728866"/>
                  <a:pt x="2431118" y="732895"/>
                  <a:pt x="2383277" y="719847"/>
                </a:cubicBezTo>
                <a:cubicBezTo>
                  <a:pt x="2363492" y="714451"/>
                  <a:pt x="2344366" y="706876"/>
                  <a:pt x="2324911" y="700391"/>
                </a:cubicBezTo>
                <a:lnTo>
                  <a:pt x="2295728" y="690664"/>
                </a:lnTo>
                <a:cubicBezTo>
                  <a:pt x="2242315" y="637251"/>
                  <a:pt x="2274220" y="657555"/>
                  <a:pt x="2198451" y="632298"/>
                </a:cubicBezTo>
                <a:lnTo>
                  <a:pt x="2169269" y="622570"/>
                </a:lnTo>
                <a:cubicBezTo>
                  <a:pt x="2100095" y="631217"/>
                  <a:pt x="2098198" y="615279"/>
                  <a:pt x="2062264" y="661481"/>
                </a:cubicBezTo>
                <a:cubicBezTo>
                  <a:pt x="2047909" y="679938"/>
                  <a:pt x="2023354" y="719847"/>
                  <a:pt x="2023354" y="719847"/>
                </a:cubicBezTo>
                <a:cubicBezTo>
                  <a:pt x="2036324" y="739302"/>
                  <a:pt x="2045730" y="761679"/>
                  <a:pt x="2062264" y="778213"/>
                </a:cubicBezTo>
                <a:lnTo>
                  <a:pt x="2110903" y="826851"/>
                </a:lnTo>
                <a:cubicBezTo>
                  <a:pt x="2114145" y="836579"/>
                  <a:pt x="2120630" y="845780"/>
                  <a:pt x="2120630" y="856034"/>
                </a:cubicBezTo>
                <a:cubicBezTo>
                  <a:pt x="2120630" y="869403"/>
                  <a:pt x="2116882" y="882987"/>
                  <a:pt x="2110903" y="894945"/>
                </a:cubicBezTo>
                <a:cubicBezTo>
                  <a:pt x="2104872" y="907008"/>
                  <a:pt x="2071427" y="929274"/>
                  <a:pt x="2062264" y="933855"/>
                </a:cubicBezTo>
                <a:cubicBezTo>
                  <a:pt x="2053093" y="938441"/>
                  <a:pt x="2042809" y="940340"/>
                  <a:pt x="2033081" y="943583"/>
                </a:cubicBezTo>
                <a:cubicBezTo>
                  <a:pt x="1945532" y="940340"/>
                  <a:pt x="1857872" y="939320"/>
                  <a:pt x="1770434" y="933855"/>
                </a:cubicBezTo>
                <a:cubicBezTo>
                  <a:pt x="1753932" y="932824"/>
                  <a:pt x="1737936" y="927715"/>
                  <a:pt x="1721796" y="924128"/>
                </a:cubicBezTo>
                <a:cubicBezTo>
                  <a:pt x="1710576" y="921635"/>
                  <a:pt x="1666702" y="911172"/>
                  <a:pt x="1653703" y="904672"/>
                </a:cubicBezTo>
                <a:cubicBezTo>
                  <a:pt x="1578273" y="866957"/>
                  <a:pt x="1668690" y="899941"/>
                  <a:pt x="1595337" y="875489"/>
                </a:cubicBezTo>
                <a:cubicBezTo>
                  <a:pt x="1588852" y="869004"/>
                  <a:pt x="1583745" y="860753"/>
                  <a:pt x="1575881" y="856034"/>
                </a:cubicBezTo>
                <a:cubicBezTo>
                  <a:pt x="1567088" y="850758"/>
                  <a:pt x="1555869" y="850892"/>
                  <a:pt x="1546698" y="846306"/>
                </a:cubicBezTo>
                <a:cubicBezTo>
                  <a:pt x="1536241" y="841078"/>
                  <a:pt x="1527243" y="833336"/>
                  <a:pt x="1517515" y="826851"/>
                </a:cubicBezTo>
                <a:cubicBezTo>
                  <a:pt x="1480046" y="770647"/>
                  <a:pt x="1519317" y="821447"/>
                  <a:pt x="1468877" y="778213"/>
                </a:cubicBezTo>
                <a:cubicBezTo>
                  <a:pt x="1454950" y="766276"/>
                  <a:pt x="1447367" y="745103"/>
                  <a:pt x="1429966" y="739302"/>
                </a:cubicBezTo>
                <a:cubicBezTo>
                  <a:pt x="1388100" y="725346"/>
                  <a:pt x="1410731" y="732061"/>
                  <a:pt x="1361873" y="719847"/>
                </a:cubicBezTo>
                <a:cubicBezTo>
                  <a:pt x="1326205" y="723089"/>
                  <a:pt x="1290324" y="724509"/>
                  <a:pt x="1254869" y="729574"/>
                </a:cubicBezTo>
                <a:cubicBezTo>
                  <a:pt x="1244718" y="731024"/>
                  <a:pt x="1231646" y="730958"/>
                  <a:pt x="1225686" y="739302"/>
                </a:cubicBezTo>
                <a:cubicBezTo>
                  <a:pt x="1225681" y="739309"/>
                  <a:pt x="1201368" y="812255"/>
                  <a:pt x="1196503" y="826851"/>
                </a:cubicBezTo>
                <a:cubicBezTo>
                  <a:pt x="1193260" y="836579"/>
                  <a:pt x="1192463" y="847502"/>
                  <a:pt x="1186775" y="856034"/>
                </a:cubicBezTo>
                <a:cubicBezTo>
                  <a:pt x="1174010" y="875182"/>
                  <a:pt x="1166348" y="890809"/>
                  <a:pt x="1147864" y="904672"/>
                </a:cubicBezTo>
                <a:cubicBezTo>
                  <a:pt x="1129158" y="918701"/>
                  <a:pt x="1089498" y="943583"/>
                  <a:pt x="1089498" y="943583"/>
                </a:cubicBezTo>
                <a:cubicBezTo>
                  <a:pt x="1039212" y="1019013"/>
                  <a:pt x="1072771" y="994554"/>
                  <a:pt x="992222" y="1021404"/>
                </a:cubicBezTo>
                <a:lnTo>
                  <a:pt x="963039" y="1031132"/>
                </a:lnTo>
                <a:lnTo>
                  <a:pt x="933856" y="1040859"/>
                </a:lnTo>
                <a:lnTo>
                  <a:pt x="729575" y="1031132"/>
                </a:lnTo>
                <a:cubicBezTo>
                  <a:pt x="691170" y="1028572"/>
                  <a:pt x="614924" y="1017982"/>
                  <a:pt x="573932" y="1011676"/>
                </a:cubicBezTo>
                <a:cubicBezTo>
                  <a:pt x="556909" y="1009057"/>
                  <a:pt x="486579" y="997580"/>
                  <a:pt x="466928" y="992221"/>
                </a:cubicBezTo>
                <a:cubicBezTo>
                  <a:pt x="447143" y="986825"/>
                  <a:pt x="428017" y="979251"/>
                  <a:pt x="408562" y="972766"/>
                </a:cubicBezTo>
                <a:lnTo>
                  <a:pt x="321013" y="943583"/>
                </a:lnTo>
                <a:lnTo>
                  <a:pt x="262647" y="924128"/>
                </a:lnTo>
                <a:lnTo>
                  <a:pt x="233464" y="914400"/>
                </a:lnTo>
                <a:cubicBezTo>
                  <a:pt x="223736" y="904672"/>
                  <a:pt x="214849" y="894024"/>
                  <a:pt x="204281" y="885217"/>
                </a:cubicBezTo>
                <a:cubicBezTo>
                  <a:pt x="173942" y="859934"/>
                  <a:pt x="178285" y="874610"/>
                  <a:pt x="155643" y="846306"/>
                </a:cubicBezTo>
                <a:cubicBezTo>
                  <a:pt x="148340" y="837177"/>
                  <a:pt x="142673" y="826851"/>
                  <a:pt x="136188" y="817123"/>
                </a:cubicBezTo>
                <a:cubicBezTo>
                  <a:pt x="132945" y="794425"/>
                  <a:pt x="127985" y="771907"/>
                  <a:pt x="126460" y="749030"/>
                </a:cubicBezTo>
                <a:cubicBezTo>
                  <a:pt x="109504" y="494700"/>
                  <a:pt x="141268" y="598907"/>
                  <a:pt x="107005" y="496110"/>
                </a:cubicBezTo>
                <a:cubicBezTo>
                  <a:pt x="103762" y="466927"/>
                  <a:pt x="107818" y="435967"/>
                  <a:pt x="97277" y="408562"/>
                </a:cubicBezTo>
                <a:cubicBezTo>
                  <a:pt x="89142" y="387413"/>
                  <a:pt x="48743" y="363236"/>
                  <a:pt x="29183" y="350196"/>
                </a:cubicBezTo>
                <a:cubicBezTo>
                  <a:pt x="19347" y="335442"/>
                  <a:pt x="0" y="311966"/>
                  <a:pt x="0" y="291830"/>
                </a:cubicBezTo>
                <a:cubicBezTo>
                  <a:pt x="0" y="252535"/>
                  <a:pt x="17111" y="211314"/>
                  <a:pt x="29183" y="175098"/>
                </a:cubicBezTo>
                <a:cubicBezTo>
                  <a:pt x="32426" y="165370"/>
                  <a:pt x="36424" y="155863"/>
                  <a:pt x="38911" y="145915"/>
                </a:cubicBezTo>
                <a:cubicBezTo>
                  <a:pt x="42154" y="132945"/>
                  <a:pt x="44797" y="119810"/>
                  <a:pt x="48639" y="107004"/>
                </a:cubicBezTo>
                <a:cubicBezTo>
                  <a:pt x="54532" y="87361"/>
                  <a:pt x="68094" y="48638"/>
                  <a:pt x="68094" y="48638"/>
                </a:cubicBezTo>
                <a:lnTo>
                  <a:pt x="87549" y="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A86BCFB2-2933-A241-8F3A-D10C7E0AD753}"/>
              </a:ext>
            </a:extLst>
          </p:cNvPr>
          <p:cNvSpPr/>
          <p:nvPr/>
        </p:nvSpPr>
        <p:spPr>
          <a:xfrm>
            <a:off x="6618771" y="2694736"/>
            <a:ext cx="1371600" cy="992222"/>
          </a:xfrm>
          <a:custGeom>
            <a:avLst/>
            <a:gdLst>
              <a:gd name="connsiteX0" fmla="*/ 963038 w 1371600"/>
              <a:gd name="connsiteY0" fmla="*/ 0 h 992222"/>
              <a:gd name="connsiteX1" fmla="*/ 963038 w 1371600"/>
              <a:gd name="connsiteY1" fmla="*/ 0 h 992222"/>
              <a:gd name="connsiteX2" fmla="*/ 1031131 w 1371600"/>
              <a:gd name="connsiteY2" fmla="*/ 58366 h 992222"/>
              <a:gd name="connsiteX3" fmla="*/ 1060314 w 1371600"/>
              <a:gd name="connsiteY3" fmla="*/ 77822 h 992222"/>
              <a:gd name="connsiteX4" fmla="*/ 1079770 w 1371600"/>
              <a:gd name="connsiteY4" fmla="*/ 97277 h 992222"/>
              <a:gd name="connsiteX5" fmla="*/ 1167319 w 1371600"/>
              <a:gd name="connsiteY5" fmla="*/ 145915 h 992222"/>
              <a:gd name="connsiteX6" fmla="*/ 1215957 w 1371600"/>
              <a:gd name="connsiteY6" fmla="*/ 184826 h 992222"/>
              <a:gd name="connsiteX7" fmla="*/ 1225685 w 1371600"/>
              <a:gd name="connsiteY7" fmla="*/ 214009 h 992222"/>
              <a:gd name="connsiteX8" fmla="*/ 1284051 w 1371600"/>
              <a:gd name="connsiteY8" fmla="*/ 291830 h 992222"/>
              <a:gd name="connsiteX9" fmla="*/ 1303506 w 1371600"/>
              <a:gd name="connsiteY9" fmla="*/ 379379 h 992222"/>
              <a:gd name="connsiteX10" fmla="*/ 1313234 w 1371600"/>
              <a:gd name="connsiteY10" fmla="*/ 408562 h 992222"/>
              <a:gd name="connsiteX11" fmla="*/ 1284051 w 1371600"/>
              <a:gd name="connsiteY11" fmla="*/ 398834 h 992222"/>
              <a:gd name="connsiteX12" fmla="*/ 1293778 w 1371600"/>
              <a:gd name="connsiteY12" fmla="*/ 457200 h 992222"/>
              <a:gd name="connsiteX13" fmla="*/ 1313234 w 1371600"/>
              <a:gd name="connsiteY13" fmla="*/ 515566 h 992222"/>
              <a:gd name="connsiteX14" fmla="*/ 1352144 w 1371600"/>
              <a:gd name="connsiteY14" fmla="*/ 573932 h 992222"/>
              <a:gd name="connsiteX15" fmla="*/ 1371600 w 1371600"/>
              <a:gd name="connsiteY15" fmla="*/ 632298 h 992222"/>
              <a:gd name="connsiteX16" fmla="*/ 1342417 w 1371600"/>
              <a:gd name="connsiteY16" fmla="*/ 749030 h 992222"/>
              <a:gd name="connsiteX17" fmla="*/ 1332689 w 1371600"/>
              <a:gd name="connsiteY17" fmla="*/ 778213 h 992222"/>
              <a:gd name="connsiteX18" fmla="*/ 1293778 w 1371600"/>
              <a:gd name="connsiteY18" fmla="*/ 826851 h 992222"/>
              <a:gd name="connsiteX19" fmla="*/ 1235412 w 1371600"/>
              <a:gd name="connsiteY19" fmla="*/ 856034 h 992222"/>
              <a:gd name="connsiteX20" fmla="*/ 1196502 w 1371600"/>
              <a:gd name="connsiteY20" fmla="*/ 904673 h 992222"/>
              <a:gd name="connsiteX21" fmla="*/ 1177046 w 1371600"/>
              <a:gd name="connsiteY21" fmla="*/ 933856 h 992222"/>
              <a:gd name="connsiteX22" fmla="*/ 1118680 w 1371600"/>
              <a:gd name="connsiteY22" fmla="*/ 963039 h 992222"/>
              <a:gd name="connsiteX23" fmla="*/ 1060314 w 1371600"/>
              <a:gd name="connsiteY23" fmla="*/ 992222 h 992222"/>
              <a:gd name="connsiteX24" fmla="*/ 894944 w 1371600"/>
              <a:gd name="connsiteY24" fmla="*/ 982494 h 992222"/>
              <a:gd name="connsiteX25" fmla="*/ 865761 w 1371600"/>
              <a:gd name="connsiteY25" fmla="*/ 972766 h 992222"/>
              <a:gd name="connsiteX26" fmla="*/ 807395 w 1371600"/>
              <a:gd name="connsiteY26" fmla="*/ 933856 h 992222"/>
              <a:gd name="connsiteX27" fmla="*/ 768485 w 1371600"/>
              <a:gd name="connsiteY27" fmla="*/ 885217 h 992222"/>
              <a:gd name="connsiteX28" fmla="*/ 710119 w 1371600"/>
              <a:gd name="connsiteY28" fmla="*/ 836579 h 992222"/>
              <a:gd name="connsiteX29" fmla="*/ 671208 w 1371600"/>
              <a:gd name="connsiteY29" fmla="*/ 797668 h 992222"/>
              <a:gd name="connsiteX30" fmla="*/ 632297 w 1371600"/>
              <a:gd name="connsiteY30" fmla="*/ 749030 h 992222"/>
              <a:gd name="connsiteX31" fmla="*/ 603114 w 1371600"/>
              <a:gd name="connsiteY31" fmla="*/ 719847 h 992222"/>
              <a:gd name="connsiteX32" fmla="*/ 496110 w 1371600"/>
              <a:gd name="connsiteY32" fmla="*/ 700392 h 992222"/>
              <a:gd name="connsiteX33" fmla="*/ 340468 w 1371600"/>
              <a:gd name="connsiteY33" fmla="*/ 680937 h 992222"/>
              <a:gd name="connsiteX34" fmla="*/ 301557 w 1371600"/>
              <a:gd name="connsiteY34" fmla="*/ 671209 h 992222"/>
              <a:gd name="connsiteX35" fmla="*/ 272374 w 1371600"/>
              <a:gd name="connsiteY35" fmla="*/ 632298 h 992222"/>
              <a:gd name="connsiteX36" fmla="*/ 243191 w 1371600"/>
              <a:gd name="connsiteY36" fmla="*/ 612843 h 992222"/>
              <a:gd name="connsiteX37" fmla="*/ 214008 w 1371600"/>
              <a:gd name="connsiteY37" fmla="*/ 583660 h 992222"/>
              <a:gd name="connsiteX38" fmla="*/ 126459 w 1371600"/>
              <a:gd name="connsiteY38" fmla="*/ 525294 h 992222"/>
              <a:gd name="connsiteX39" fmla="*/ 97276 w 1371600"/>
              <a:gd name="connsiteY39" fmla="*/ 505839 h 992222"/>
              <a:gd name="connsiteX40" fmla="*/ 68093 w 1371600"/>
              <a:gd name="connsiteY40" fmla="*/ 496111 h 992222"/>
              <a:gd name="connsiteX41" fmla="*/ 9727 w 1371600"/>
              <a:gd name="connsiteY41" fmla="*/ 466928 h 992222"/>
              <a:gd name="connsiteX42" fmla="*/ 0 w 1371600"/>
              <a:gd name="connsiteY42" fmla="*/ 428017 h 992222"/>
              <a:gd name="connsiteX43" fmla="*/ 19455 w 1371600"/>
              <a:gd name="connsiteY43" fmla="*/ 340468 h 992222"/>
              <a:gd name="connsiteX44" fmla="*/ 48638 w 1371600"/>
              <a:gd name="connsiteY44" fmla="*/ 311285 h 992222"/>
              <a:gd name="connsiteX45" fmla="*/ 68093 w 1371600"/>
              <a:gd name="connsiteY45" fmla="*/ 282102 h 992222"/>
              <a:gd name="connsiteX46" fmla="*/ 116731 w 1371600"/>
              <a:gd name="connsiteY46" fmla="*/ 233464 h 992222"/>
              <a:gd name="connsiteX47" fmla="*/ 321012 w 1371600"/>
              <a:gd name="connsiteY47" fmla="*/ 223737 h 992222"/>
              <a:gd name="connsiteX48" fmla="*/ 379378 w 1371600"/>
              <a:gd name="connsiteY48" fmla="*/ 233464 h 992222"/>
              <a:gd name="connsiteX49" fmla="*/ 437744 w 1371600"/>
              <a:gd name="connsiteY49" fmla="*/ 252920 h 992222"/>
              <a:gd name="connsiteX50" fmla="*/ 466927 w 1371600"/>
              <a:gd name="connsiteY50" fmla="*/ 262647 h 992222"/>
              <a:gd name="connsiteX51" fmla="*/ 583659 w 1371600"/>
              <a:gd name="connsiteY51" fmla="*/ 301558 h 992222"/>
              <a:gd name="connsiteX52" fmla="*/ 612842 w 1371600"/>
              <a:gd name="connsiteY52" fmla="*/ 311285 h 992222"/>
              <a:gd name="connsiteX53" fmla="*/ 642025 w 1371600"/>
              <a:gd name="connsiteY53" fmla="*/ 321013 h 992222"/>
              <a:gd name="connsiteX54" fmla="*/ 690663 w 1371600"/>
              <a:gd name="connsiteY54" fmla="*/ 330741 h 992222"/>
              <a:gd name="connsiteX55" fmla="*/ 826851 w 1371600"/>
              <a:gd name="connsiteY55" fmla="*/ 301558 h 992222"/>
              <a:gd name="connsiteX56" fmla="*/ 846306 w 1371600"/>
              <a:gd name="connsiteY56" fmla="*/ 282102 h 992222"/>
              <a:gd name="connsiteX57" fmla="*/ 875489 w 1371600"/>
              <a:gd name="connsiteY57" fmla="*/ 223737 h 992222"/>
              <a:gd name="connsiteX58" fmla="*/ 885217 w 1371600"/>
              <a:gd name="connsiteY58" fmla="*/ 194554 h 992222"/>
              <a:gd name="connsiteX59" fmla="*/ 885217 w 1371600"/>
              <a:gd name="connsiteY59" fmla="*/ 77822 h 992222"/>
              <a:gd name="connsiteX60" fmla="*/ 904672 w 1371600"/>
              <a:gd name="connsiteY60" fmla="*/ 58366 h 992222"/>
              <a:gd name="connsiteX61" fmla="*/ 924127 w 1371600"/>
              <a:gd name="connsiteY61" fmla="*/ 29183 h 992222"/>
              <a:gd name="connsiteX62" fmla="*/ 963038 w 1371600"/>
              <a:gd name="connsiteY62" fmla="*/ 0 h 992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371600" h="992222">
                <a:moveTo>
                  <a:pt x="963038" y="0"/>
                </a:moveTo>
                <a:lnTo>
                  <a:pt x="963038" y="0"/>
                </a:lnTo>
                <a:cubicBezTo>
                  <a:pt x="985736" y="19455"/>
                  <a:pt x="1007787" y="39691"/>
                  <a:pt x="1031131" y="58366"/>
                </a:cubicBezTo>
                <a:cubicBezTo>
                  <a:pt x="1040260" y="65670"/>
                  <a:pt x="1051185" y="70519"/>
                  <a:pt x="1060314" y="77822"/>
                </a:cubicBezTo>
                <a:cubicBezTo>
                  <a:pt x="1067476" y="83551"/>
                  <a:pt x="1071906" y="92558"/>
                  <a:pt x="1079770" y="97277"/>
                </a:cubicBezTo>
                <a:cubicBezTo>
                  <a:pt x="1140923" y="133968"/>
                  <a:pt x="1078102" y="56694"/>
                  <a:pt x="1167319" y="145915"/>
                </a:cubicBezTo>
                <a:cubicBezTo>
                  <a:pt x="1195041" y="173638"/>
                  <a:pt x="1179143" y="160284"/>
                  <a:pt x="1215957" y="184826"/>
                </a:cubicBezTo>
                <a:cubicBezTo>
                  <a:pt x="1219200" y="194554"/>
                  <a:pt x="1220705" y="205045"/>
                  <a:pt x="1225685" y="214009"/>
                </a:cubicBezTo>
                <a:cubicBezTo>
                  <a:pt x="1253185" y="263510"/>
                  <a:pt x="1254532" y="262312"/>
                  <a:pt x="1284051" y="291830"/>
                </a:cubicBezTo>
                <a:cubicBezTo>
                  <a:pt x="1305950" y="357531"/>
                  <a:pt x="1280676" y="276648"/>
                  <a:pt x="1303506" y="379379"/>
                </a:cubicBezTo>
                <a:cubicBezTo>
                  <a:pt x="1305730" y="389389"/>
                  <a:pt x="1320485" y="401311"/>
                  <a:pt x="1313234" y="408562"/>
                </a:cubicBezTo>
                <a:cubicBezTo>
                  <a:pt x="1305983" y="415813"/>
                  <a:pt x="1293779" y="402077"/>
                  <a:pt x="1284051" y="398834"/>
                </a:cubicBezTo>
                <a:cubicBezTo>
                  <a:pt x="1267476" y="448558"/>
                  <a:pt x="1272227" y="408710"/>
                  <a:pt x="1293778" y="457200"/>
                </a:cubicBezTo>
                <a:cubicBezTo>
                  <a:pt x="1302107" y="475940"/>
                  <a:pt x="1301858" y="498502"/>
                  <a:pt x="1313234" y="515566"/>
                </a:cubicBezTo>
                <a:cubicBezTo>
                  <a:pt x="1326204" y="535021"/>
                  <a:pt x="1344750" y="551750"/>
                  <a:pt x="1352144" y="573932"/>
                </a:cubicBezTo>
                <a:lnTo>
                  <a:pt x="1371600" y="632298"/>
                </a:lnTo>
                <a:cubicBezTo>
                  <a:pt x="1358501" y="710890"/>
                  <a:pt x="1368109" y="671955"/>
                  <a:pt x="1342417" y="749030"/>
                </a:cubicBezTo>
                <a:cubicBezTo>
                  <a:pt x="1339174" y="758758"/>
                  <a:pt x="1338377" y="769681"/>
                  <a:pt x="1332689" y="778213"/>
                </a:cubicBezTo>
                <a:cubicBezTo>
                  <a:pt x="1318241" y="799886"/>
                  <a:pt x="1313582" y="811008"/>
                  <a:pt x="1293778" y="826851"/>
                </a:cubicBezTo>
                <a:cubicBezTo>
                  <a:pt x="1266836" y="848404"/>
                  <a:pt x="1266238" y="845759"/>
                  <a:pt x="1235412" y="856034"/>
                </a:cubicBezTo>
                <a:cubicBezTo>
                  <a:pt x="1175541" y="945842"/>
                  <a:pt x="1251938" y="835377"/>
                  <a:pt x="1196502" y="904673"/>
                </a:cubicBezTo>
                <a:cubicBezTo>
                  <a:pt x="1189199" y="913802"/>
                  <a:pt x="1185313" y="925589"/>
                  <a:pt x="1177046" y="933856"/>
                </a:cubicBezTo>
                <a:cubicBezTo>
                  <a:pt x="1149169" y="961733"/>
                  <a:pt x="1150326" y="947216"/>
                  <a:pt x="1118680" y="963039"/>
                </a:cubicBezTo>
                <a:cubicBezTo>
                  <a:pt x="1043250" y="1000754"/>
                  <a:pt x="1133667" y="967770"/>
                  <a:pt x="1060314" y="992222"/>
                </a:cubicBezTo>
                <a:cubicBezTo>
                  <a:pt x="1005191" y="988979"/>
                  <a:pt x="949889" y="987989"/>
                  <a:pt x="894944" y="982494"/>
                </a:cubicBezTo>
                <a:cubicBezTo>
                  <a:pt x="884741" y="981474"/>
                  <a:pt x="874725" y="977746"/>
                  <a:pt x="865761" y="972766"/>
                </a:cubicBezTo>
                <a:cubicBezTo>
                  <a:pt x="845321" y="961411"/>
                  <a:pt x="823928" y="950390"/>
                  <a:pt x="807395" y="933856"/>
                </a:cubicBezTo>
                <a:cubicBezTo>
                  <a:pt x="760412" y="886870"/>
                  <a:pt x="817581" y="946586"/>
                  <a:pt x="768485" y="885217"/>
                </a:cubicBezTo>
                <a:cubicBezTo>
                  <a:pt x="749461" y="861438"/>
                  <a:pt x="735336" y="858644"/>
                  <a:pt x="710119" y="836579"/>
                </a:cubicBezTo>
                <a:cubicBezTo>
                  <a:pt x="696315" y="824500"/>
                  <a:pt x="671208" y="797668"/>
                  <a:pt x="671208" y="797668"/>
                </a:cubicBezTo>
                <a:cubicBezTo>
                  <a:pt x="655238" y="749760"/>
                  <a:pt x="672913" y="782877"/>
                  <a:pt x="632297" y="749030"/>
                </a:cubicBezTo>
                <a:cubicBezTo>
                  <a:pt x="621729" y="740223"/>
                  <a:pt x="615419" y="725999"/>
                  <a:pt x="603114" y="719847"/>
                </a:cubicBezTo>
                <a:cubicBezTo>
                  <a:pt x="596437" y="716509"/>
                  <a:pt x="497655" y="700603"/>
                  <a:pt x="496110" y="700392"/>
                </a:cubicBezTo>
                <a:cubicBezTo>
                  <a:pt x="444305" y="693328"/>
                  <a:pt x="340468" y="680937"/>
                  <a:pt x="340468" y="680937"/>
                </a:cubicBezTo>
                <a:cubicBezTo>
                  <a:pt x="327498" y="677694"/>
                  <a:pt x="312436" y="678980"/>
                  <a:pt x="301557" y="671209"/>
                </a:cubicBezTo>
                <a:cubicBezTo>
                  <a:pt x="288364" y="661785"/>
                  <a:pt x="283838" y="643762"/>
                  <a:pt x="272374" y="632298"/>
                </a:cubicBezTo>
                <a:cubicBezTo>
                  <a:pt x="264107" y="624031"/>
                  <a:pt x="252172" y="620327"/>
                  <a:pt x="243191" y="612843"/>
                </a:cubicBezTo>
                <a:cubicBezTo>
                  <a:pt x="232623" y="604036"/>
                  <a:pt x="224867" y="592106"/>
                  <a:pt x="214008" y="583660"/>
                </a:cubicBezTo>
                <a:cubicBezTo>
                  <a:pt x="213998" y="583652"/>
                  <a:pt x="141056" y="535025"/>
                  <a:pt x="126459" y="525294"/>
                </a:cubicBezTo>
                <a:cubicBezTo>
                  <a:pt x="116731" y="518809"/>
                  <a:pt x="108367" y="509536"/>
                  <a:pt x="97276" y="505839"/>
                </a:cubicBezTo>
                <a:cubicBezTo>
                  <a:pt x="87548" y="502596"/>
                  <a:pt x="77264" y="500697"/>
                  <a:pt x="68093" y="496111"/>
                </a:cubicBezTo>
                <a:cubicBezTo>
                  <a:pt x="-7337" y="458396"/>
                  <a:pt x="83080" y="491380"/>
                  <a:pt x="9727" y="466928"/>
                </a:cubicBezTo>
                <a:cubicBezTo>
                  <a:pt x="6485" y="453958"/>
                  <a:pt x="0" y="441386"/>
                  <a:pt x="0" y="428017"/>
                </a:cubicBezTo>
                <a:cubicBezTo>
                  <a:pt x="0" y="422717"/>
                  <a:pt x="9423" y="355516"/>
                  <a:pt x="19455" y="340468"/>
                </a:cubicBezTo>
                <a:cubicBezTo>
                  <a:pt x="27086" y="329022"/>
                  <a:pt x="39831" y="321853"/>
                  <a:pt x="48638" y="311285"/>
                </a:cubicBezTo>
                <a:cubicBezTo>
                  <a:pt x="56122" y="302304"/>
                  <a:pt x="60394" y="290900"/>
                  <a:pt x="68093" y="282102"/>
                </a:cubicBezTo>
                <a:cubicBezTo>
                  <a:pt x="83191" y="264847"/>
                  <a:pt x="93829" y="234555"/>
                  <a:pt x="116731" y="233464"/>
                </a:cubicBezTo>
                <a:lnTo>
                  <a:pt x="321012" y="223737"/>
                </a:lnTo>
                <a:cubicBezTo>
                  <a:pt x="340467" y="226979"/>
                  <a:pt x="360243" y="228680"/>
                  <a:pt x="379378" y="233464"/>
                </a:cubicBezTo>
                <a:cubicBezTo>
                  <a:pt x="399273" y="238438"/>
                  <a:pt x="418289" y="246435"/>
                  <a:pt x="437744" y="252920"/>
                </a:cubicBezTo>
                <a:lnTo>
                  <a:pt x="466927" y="262647"/>
                </a:lnTo>
                <a:lnTo>
                  <a:pt x="583659" y="301558"/>
                </a:lnTo>
                <a:lnTo>
                  <a:pt x="612842" y="311285"/>
                </a:lnTo>
                <a:cubicBezTo>
                  <a:pt x="622570" y="314528"/>
                  <a:pt x="631970" y="319002"/>
                  <a:pt x="642025" y="321013"/>
                </a:cubicBezTo>
                <a:lnTo>
                  <a:pt x="690663" y="330741"/>
                </a:lnTo>
                <a:cubicBezTo>
                  <a:pt x="775329" y="323044"/>
                  <a:pt x="778960" y="339871"/>
                  <a:pt x="826851" y="301558"/>
                </a:cubicBezTo>
                <a:cubicBezTo>
                  <a:pt x="834013" y="295829"/>
                  <a:pt x="839821" y="288587"/>
                  <a:pt x="846306" y="282102"/>
                </a:cubicBezTo>
                <a:cubicBezTo>
                  <a:pt x="870759" y="208750"/>
                  <a:pt x="837773" y="299169"/>
                  <a:pt x="875489" y="223737"/>
                </a:cubicBezTo>
                <a:cubicBezTo>
                  <a:pt x="880075" y="214566"/>
                  <a:pt x="881974" y="204282"/>
                  <a:pt x="885217" y="194554"/>
                </a:cubicBezTo>
                <a:cubicBezTo>
                  <a:pt x="880114" y="153735"/>
                  <a:pt x="865935" y="116387"/>
                  <a:pt x="885217" y="77822"/>
                </a:cubicBezTo>
                <a:cubicBezTo>
                  <a:pt x="889319" y="69619"/>
                  <a:pt x="898943" y="65528"/>
                  <a:pt x="904672" y="58366"/>
                </a:cubicBezTo>
                <a:cubicBezTo>
                  <a:pt x="911975" y="49237"/>
                  <a:pt x="913670" y="34411"/>
                  <a:pt x="924127" y="29183"/>
                </a:cubicBezTo>
                <a:cubicBezTo>
                  <a:pt x="935728" y="23382"/>
                  <a:pt x="956553" y="4864"/>
                  <a:pt x="96303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7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20EDD13A-3B64-4948-8C49-B6F64F584179}"/>
              </a:ext>
            </a:extLst>
          </p:cNvPr>
          <p:cNvSpPr/>
          <p:nvPr/>
        </p:nvSpPr>
        <p:spPr>
          <a:xfrm>
            <a:off x="6329849" y="3153812"/>
            <a:ext cx="710183" cy="1050587"/>
          </a:xfrm>
          <a:custGeom>
            <a:avLst/>
            <a:gdLst>
              <a:gd name="connsiteX0" fmla="*/ 165435 w 710183"/>
              <a:gd name="connsiteY0" fmla="*/ 107004 h 1050587"/>
              <a:gd name="connsiteX1" fmla="*/ 165435 w 710183"/>
              <a:gd name="connsiteY1" fmla="*/ 107004 h 1050587"/>
              <a:gd name="connsiteX2" fmla="*/ 77886 w 710183"/>
              <a:gd name="connsiteY2" fmla="*/ 116732 h 1050587"/>
              <a:gd name="connsiteX3" fmla="*/ 19520 w 710183"/>
              <a:gd name="connsiteY3" fmla="*/ 136187 h 1050587"/>
              <a:gd name="connsiteX4" fmla="*/ 64 w 710183"/>
              <a:gd name="connsiteY4" fmla="*/ 194553 h 1050587"/>
              <a:gd name="connsiteX5" fmla="*/ 9792 w 710183"/>
              <a:gd name="connsiteY5" fmla="*/ 369651 h 1050587"/>
              <a:gd name="connsiteX6" fmla="*/ 29247 w 710183"/>
              <a:gd name="connsiteY6" fmla="*/ 398834 h 1050587"/>
              <a:gd name="connsiteX7" fmla="*/ 116796 w 710183"/>
              <a:gd name="connsiteY7" fmla="*/ 476655 h 1050587"/>
              <a:gd name="connsiteX8" fmla="*/ 145979 w 710183"/>
              <a:gd name="connsiteY8" fmla="*/ 486383 h 1050587"/>
              <a:gd name="connsiteX9" fmla="*/ 175162 w 710183"/>
              <a:gd name="connsiteY9" fmla="*/ 505838 h 1050587"/>
              <a:gd name="connsiteX10" fmla="*/ 272439 w 710183"/>
              <a:gd name="connsiteY10" fmla="*/ 564204 h 1050587"/>
              <a:gd name="connsiteX11" fmla="*/ 301622 w 710183"/>
              <a:gd name="connsiteY11" fmla="*/ 583659 h 1050587"/>
              <a:gd name="connsiteX12" fmla="*/ 350260 w 710183"/>
              <a:gd name="connsiteY12" fmla="*/ 632298 h 1050587"/>
              <a:gd name="connsiteX13" fmla="*/ 369715 w 710183"/>
              <a:gd name="connsiteY13" fmla="*/ 690664 h 1050587"/>
              <a:gd name="connsiteX14" fmla="*/ 350260 w 710183"/>
              <a:gd name="connsiteY14" fmla="*/ 749029 h 1050587"/>
              <a:gd name="connsiteX15" fmla="*/ 340532 w 710183"/>
              <a:gd name="connsiteY15" fmla="*/ 787940 h 1050587"/>
              <a:gd name="connsiteX16" fmla="*/ 321077 w 710183"/>
              <a:gd name="connsiteY16" fmla="*/ 846306 h 1050587"/>
              <a:gd name="connsiteX17" fmla="*/ 291894 w 710183"/>
              <a:gd name="connsiteY17" fmla="*/ 904672 h 1050587"/>
              <a:gd name="connsiteX18" fmla="*/ 301622 w 710183"/>
              <a:gd name="connsiteY18" fmla="*/ 943583 h 1050587"/>
              <a:gd name="connsiteX19" fmla="*/ 350260 w 710183"/>
              <a:gd name="connsiteY19" fmla="*/ 992221 h 1050587"/>
              <a:gd name="connsiteX20" fmla="*/ 379443 w 710183"/>
              <a:gd name="connsiteY20" fmla="*/ 1001949 h 1050587"/>
              <a:gd name="connsiteX21" fmla="*/ 408626 w 710183"/>
              <a:gd name="connsiteY21" fmla="*/ 1021404 h 1050587"/>
              <a:gd name="connsiteX22" fmla="*/ 466992 w 710183"/>
              <a:gd name="connsiteY22" fmla="*/ 1040859 h 1050587"/>
              <a:gd name="connsiteX23" fmla="*/ 496175 w 710183"/>
              <a:gd name="connsiteY23" fmla="*/ 1050587 h 1050587"/>
              <a:gd name="connsiteX24" fmla="*/ 515630 w 710183"/>
              <a:gd name="connsiteY24" fmla="*/ 1021404 h 1050587"/>
              <a:gd name="connsiteX25" fmla="*/ 544813 w 710183"/>
              <a:gd name="connsiteY25" fmla="*/ 700391 h 1050587"/>
              <a:gd name="connsiteX26" fmla="*/ 544813 w 710183"/>
              <a:gd name="connsiteY26" fmla="*/ 700391 h 1050587"/>
              <a:gd name="connsiteX27" fmla="*/ 554541 w 710183"/>
              <a:gd name="connsiteY27" fmla="*/ 661481 h 1050587"/>
              <a:gd name="connsiteX28" fmla="*/ 603179 w 710183"/>
              <a:gd name="connsiteY28" fmla="*/ 632298 h 1050587"/>
              <a:gd name="connsiteX29" fmla="*/ 671273 w 710183"/>
              <a:gd name="connsiteY29" fmla="*/ 554476 h 1050587"/>
              <a:gd name="connsiteX30" fmla="*/ 690728 w 710183"/>
              <a:gd name="connsiteY30" fmla="*/ 466927 h 1050587"/>
              <a:gd name="connsiteX31" fmla="*/ 710183 w 710183"/>
              <a:gd name="connsiteY31" fmla="*/ 408561 h 1050587"/>
              <a:gd name="connsiteX32" fmla="*/ 681000 w 710183"/>
              <a:gd name="connsiteY32" fmla="*/ 311285 h 1050587"/>
              <a:gd name="connsiteX33" fmla="*/ 671273 w 710183"/>
              <a:gd name="connsiteY33" fmla="*/ 282102 h 1050587"/>
              <a:gd name="connsiteX34" fmla="*/ 651817 w 710183"/>
              <a:gd name="connsiteY34" fmla="*/ 262646 h 1050587"/>
              <a:gd name="connsiteX35" fmla="*/ 642090 w 710183"/>
              <a:gd name="connsiteY35" fmla="*/ 233464 h 1050587"/>
              <a:gd name="connsiteX36" fmla="*/ 612907 w 710183"/>
              <a:gd name="connsiteY36" fmla="*/ 223736 h 1050587"/>
              <a:gd name="connsiteX37" fmla="*/ 573996 w 710183"/>
              <a:gd name="connsiteY37" fmla="*/ 204281 h 1050587"/>
              <a:gd name="connsiteX38" fmla="*/ 544813 w 710183"/>
              <a:gd name="connsiteY38" fmla="*/ 194553 h 1050587"/>
              <a:gd name="connsiteX39" fmla="*/ 496175 w 710183"/>
              <a:gd name="connsiteY39" fmla="*/ 155642 h 1050587"/>
              <a:gd name="connsiteX40" fmla="*/ 466992 w 710183"/>
              <a:gd name="connsiteY40" fmla="*/ 136187 h 1050587"/>
              <a:gd name="connsiteX41" fmla="*/ 447537 w 710183"/>
              <a:gd name="connsiteY41" fmla="*/ 107004 h 1050587"/>
              <a:gd name="connsiteX42" fmla="*/ 408626 w 710183"/>
              <a:gd name="connsiteY42" fmla="*/ 68093 h 1050587"/>
              <a:gd name="connsiteX43" fmla="*/ 369715 w 710183"/>
              <a:gd name="connsiteY43" fmla="*/ 19455 h 1050587"/>
              <a:gd name="connsiteX44" fmla="*/ 330805 w 710183"/>
              <a:gd name="connsiteY44" fmla="*/ 9727 h 1050587"/>
              <a:gd name="connsiteX45" fmla="*/ 301622 w 710183"/>
              <a:gd name="connsiteY45" fmla="*/ 0 h 1050587"/>
              <a:gd name="connsiteX46" fmla="*/ 243256 w 710183"/>
              <a:gd name="connsiteY46" fmla="*/ 9727 h 1050587"/>
              <a:gd name="connsiteX47" fmla="*/ 223800 w 710183"/>
              <a:gd name="connsiteY47" fmla="*/ 29183 h 1050587"/>
              <a:gd name="connsiteX48" fmla="*/ 184890 w 710183"/>
              <a:gd name="connsiteY48" fmla="*/ 87549 h 1050587"/>
              <a:gd name="connsiteX49" fmla="*/ 165435 w 710183"/>
              <a:gd name="connsiteY49" fmla="*/ 107004 h 105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710183" h="1050587">
                <a:moveTo>
                  <a:pt x="165435" y="107004"/>
                </a:moveTo>
                <a:lnTo>
                  <a:pt x="165435" y="107004"/>
                </a:lnTo>
                <a:cubicBezTo>
                  <a:pt x="136252" y="110247"/>
                  <a:pt x="106678" y="110974"/>
                  <a:pt x="77886" y="116732"/>
                </a:cubicBezTo>
                <a:cubicBezTo>
                  <a:pt x="57777" y="120754"/>
                  <a:pt x="19520" y="136187"/>
                  <a:pt x="19520" y="136187"/>
                </a:cubicBezTo>
                <a:cubicBezTo>
                  <a:pt x="13035" y="155642"/>
                  <a:pt x="-1074" y="174077"/>
                  <a:pt x="64" y="194553"/>
                </a:cubicBezTo>
                <a:cubicBezTo>
                  <a:pt x="3307" y="252919"/>
                  <a:pt x="1525" y="311783"/>
                  <a:pt x="9792" y="369651"/>
                </a:cubicBezTo>
                <a:cubicBezTo>
                  <a:pt x="11445" y="381225"/>
                  <a:pt x="21548" y="390036"/>
                  <a:pt x="29247" y="398834"/>
                </a:cubicBezTo>
                <a:cubicBezTo>
                  <a:pt x="49019" y="421430"/>
                  <a:pt x="88062" y="460235"/>
                  <a:pt x="116796" y="476655"/>
                </a:cubicBezTo>
                <a:cubicBezTo>
                  <a:pt x="125699" y="481742"/>
                  <a:pt x="136808" y="481797"/>
                  <a:pt x="145979" y="486383"/>
                </a:cubicBezTo>
                <a:cubicBezTo>
                  <a:pt x="156436" y="491611"/>
                  <a:pt x="165011" y="500038"/>
                  <a:pt x="175162" y="505838"/>
                </a:cubicBezTo>
                <a:cubicBezTo>
                  <a:pt x="279853" y="565660"/>
                  <a:pt x="129664" y="469020"/>
                  <a:pt x="272439" y="564204"/>
                </a:cubicBezTo>
                <a:cubicBezTo>
                  <a:pt x="282167" y="570689"/>
                  <a:pt x="293355" y="575392"/>
                  <a:pt x="301622" y="583659"/>
                </a:cubicBezTo>
                <a:lnTo>
                  <a:pt x="350260" y="632298"/>
                </a:lnTo>
                <a:cubicBezTo>
                  <a:pt x="356745" y="651753"/>
                  <a:pt x="376200" y="671209"/>
                  <a:pt x="369715" y="690664"/>
                </a:cubicBezTo>
                <a:lnTo>
                  <a:pt x="350260" y="749029"/>
                </a:lnTo>
                <a:cubicBezTo>
                  <a:pt x="346032" y="761712"/>
                  <a:pt x="344374" y="775134"/>
                  <a:pt x="340532" y="787940"/>
                </a:cubicBezTo>
                <a:cubicBezTo>
                  <a:pt x="334639" y="807583"/>
                  <a:pt x="332452" y="829242"/>
                  <a:pt x="321077" y="846306"/>
                </a:cubicBezTo>
                <a:cubicBezTo>
                  <a:pt x="295934" y="884021"/>
                  <a:pt x="305319" y="864398"/>
                  <a:pt x="291894" y="904672"/>
                </a:cubicBezTo>
                <a:cubicBezTo>
                  <a:pt x="295137" y="917642"/>
                  <a:pt x="296356" y="931294"/>
                  <a:pt x="301622" y="943583"/>
                </a:cubicBezTo>
                <a:cubicBezTo>
                  <a:pt x="312234" y="968345"/>
                  <a:pt x="326677" y="980430"/>
                  <a:pt x="350260" y="992221"/>
                </a:cubicBezTo>
                <a:cubicBezTo>
                  <a:pt x="359431" y="996807"/>
                  <a:pt x="370272" y="997363"/>
                  <a:pt x="379443" y="1001949"/>
                </a:cubicBezTo>
                <a:cubicBezTo>
                  <a:pt x="389900" y="1007177"/>
                  <a:pt x="397942" y="1016656"/>
                  <a:pt x="408626" y="1021404"/>
                </a:cubicBezTo>
                <a:cubicBezTo>
                  <a:pt x="427366" y="1029733"/>
                  <a:pt x="447537" y="1034374"/>
                  <a:pt x="466992" y="1040859"/>
                </a:cubicBezTo>
                <a:lnTo>
                  <a:pt x="496175" y="1050587"/>
                </a:lnTo>
                <a:cubicBezTo>
                  <a:pt x="502660" y="1040859"/>
                  <a:pt x="514467" y="1033037"/>
                  <a:pt x="515630" y="1021404"/>
                </a:cubicBezTo>
                <a:cubicBezTo>
                  <a:pt x="551584" y="661860"/>
                  <a:pt x="491693" y="859755"/>
                  <a:pt x="544813" y="700391"/>
                </a:cubicBezTo>
                <a:lnTo>
                  <a:pt x="544813" y="700391"/>
                </a:lnTo>
                <a:cubicBezTo>
                  <a:pt x="548056" y="687421"/>
                  <a:pt x="548562" y="673439"/>
                  <a:pt x="554541" y="661481"/>
                </a:cubicBezTo>
                <a:cubicBezTo>
                  <a:pt x="565224" y="640115"/>
                  <a:pt x="583208" y="638954"/>
                  <a:pt x="603179" y="632298"/>
                </a:cubicBezTo>
                <a:cubicBezTo>
                  <a:pt x="660084" y="575392"/>
                  <a:pt x="639098" y="602736"/>
                  <a:pt x="671273" y="554476"/>
                </a:cubicBezTo>
                <a:cubicBezTo>
                  <a:pt x="699105" y="470973"/>
                  <a:pt x="656484" y="603902"/>
                  <a:pt x="690728" y="466927"/>
                </a:cubicBezTo>
                <a:cubicBezTo>
                  <a:pt x="695702" y="447032"/>
                  <a:pt x="710183" y="408561"/>
                  <a:pt x="710183" y="408561"/>
                </a:cubicBezTo>
                <a:cubicBezTo>
                  <a:pt x="695481" y="349749"/>
                  <a:pt x="704686" y="382344"/>
                  <a:pt x="681000" y="311285"/>
                </a:cubicBezTo>
                <a:cubicBezTo>
                  <a:pt x="677757" y="301557"/>
                  <a:pt x="678524" y="289353"/>
                  <a:pt x="671273" y="282102"/>
                </a:cubicBezTo>
                <a:lnTo>
                  <a:pt x="651817" y="262646"/>
                </a:lnTo>
                <a:cubicBezTo>
                  <a:pt x="648575" y="252919"/>
                  <a:pt x="649340" y="240714"/>
                  <a:pt x="642090" y="233464"/>
                </a:cubicBezTo>
                <a:cubicBezTo>
                  <a:pt x="634839" y="226213"/>
                  <a:pt x="622332" y="227775"/>
                  <a:pt x="612907" y="223736"/>
                </a:cubicBezTo>
                <a:cubicBezTo>
                  <a:pt x="599578" y="218024"/>
                  <a:pt x="587325" y="209993"/>
                  <a:pt x="573996" y="204281"/>
                </a:cubicBezTo>
                <a:cubicBezTo>
                  <a:pt x="564571" y="200242"/>
                  <a:pt x="553984" y="199139"/>
                  <a:pt x="544813" y="194553"/>
                </a:cubicBezTo>
                <a:cubicBezTo>
                  <a:pt x="504887" y="174590"/>
                  <a:pt x="526338" y="179773"/>
                  <a:pt x="496175" y="155642"/>
                </a:cubicBezTo>
                <a:cubicBezTo>
                  <a:pt x="487046" y="148339"/>
                  <a:pt x="476720" y="142672"/>
                  <a:pt x="466992" y="136187"/>
                </a:cubicBezTo>
                <a:cubicBezTo>
                  <a:pt x="460507" y="126459"/>
                  <a:pt x="455145" y="115881"/>
                  <a:pt x="447537" y="107004"/>
                </a:cubicBezTo>
                <a:cubicBezTo>
                  <a:pt x="435600" y="93077"/>
                  <a:pt x="418801" y="83355"/>
                  <a:pt x="408626" y="68093"/>
                </a:cubicBezTo>
                <a:cubicBezTo>
                  <a:pt x="401751" y="57781"/>
                  <a:pt x="383578" y="26387"/>
                  <a:pt x="369715" y="19455"/>
                </a:cubicBezTo>
                <a:cubicBezTo>
                  <a:pt x="357757" y="13476"/>
                  <a:pt x="343660" y="13400"/>
                  <a:pt x="330805" y="9727"/>
                </a:cubicBezTo>
                <a:cubicBezTo>
                  <a:pt x="320946" y="6910"/>
                  <a:pt x="311350" y="3242"/>
                  <a:pt x="301622" y="0"/>
                </a:cubicBezTo>
                <a:cubicBezTo>
                  <a:pt x="282167" y="3242"/>
                  <a:pt x="261724" y="2802"/>
                  <a:pt x="243256" y="9727"/>
                </a:cubicBezTo>
                <a:cubicBezTo>
                  <a:pt x="234668" y="12947"/>
                  <a:pt x="229303" y="21846"/>
                  <a:pt x="223800" y="29183"/>
                </a:cubicBezTo>
                <a:cubicBezTo>
                  <a:pt x="209771" y="47889"/>
                  <a:pt x="201424" y="71015"/>
                  <a:pt x="184890" y="87549"/>
                </a:cubicBezTo>
                <a:lnTo>
                  <a:pt x="165435" y="107004"/>
                </a:lnTo>
                <a:close/>
              </a:path>
            </a:pathLst>
          </a:custGeom>
          <a:solidFill>
            <a:schemeClr val="accent1">
              <a:alpha val="18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A31EEABF-325C-0944-A12B-DFE6DA3F9CD8}"/>
              </a:ext>
            </a:extLst>
          </p:cNvPr>
          <p:cNvSpPr/>
          <p:nvPr/>
        </p:nvSpPr>
        <p:spPr>
          <a:xfrm>
            <a:off x="4242452" y="3473920"/>
            <a:ext cx="1945532" cy="1984873"/>
          </a:xfrm>
          <a:custGeom>
            <a:avLst/>
            <a:gdLst>
              <a:gd name="connsiteX0" fmla="*/ 0 w 1945532"/>
              <a:gd name="connsiteY0" fmla="*/ 58797 h 1984873"/>
              <a:gd name="connsiteX1" fmla="*/ 0 w 1945532"/>
              <a:gd name="connsiteY1" fmla="*/ 58797 h 1984873"/>
              <a:gd name="connsiteX2" fmla="*/ 9728 w 1945532"/>
              <a:gd name="connsiteY2" fmla="*/ 1070473 h 1984873"/>
              <a:gd name="connsiteX3" fmla="*/ 19456 w 1945532"/>
              <a:gd name="connsiteY3" fmla="*/ 1128839 h 1984873"/>
              <a:gd name="connsiteX4" fmla="*/ 38911 w 1945532"/>
              <a:gd name="connsiteY4" fmla="*/ 1284482 h 1984873"/>
              <a:gd name="connsiteX5" fmla="*/ 58366 w 1945532"/>
              <a:gd name="connsiteY5" fmla="*/ 1352575 h 1984873"/>
              <a:gd name="connsiteX6" fmla="*/ 77822 w 1945532"/>
              <a:gd name="connsiteY6" fmla="*/ 1391486 h 1984873"/>
              <a:gd name="connsiteX7" fmla="*/ 145915 w 1945532"/>
              <a:gd name="connsiteY7" fmla="*/ 1401214 h 1984873"/>
              <a:gd name="connsiteX8" fmla="*/ 204281 w 1945532"/>
              <a:gd name="connsiteY8" fmla="*/ 1410941 h 1984873"/>
              <a:gd name="connsiteX9" fmla="*/ 291830 w 1945532"/>
              <a:gd name="connsiteY9" fmla="*/ 1440124 h 1984873"/>
              <a:gd name="connsiteX10" fmla="*/ 350196 w 1945532"/>
              <a:gd name="connsiteY10" fmla="*/ 1469307 h 1984873"/>
              <a:gd name="connsiteX11" fmla="*/ 389107 w 1945532"/>
              <a:gd name="connsiteY11" fmla="*/ 1508218 h 1984873"/>
              <a:gd name="connsiteX12" fmla="*/ 418290 w 1945532"/>
              <a:gd name="connsiteY12" fmla="*/ 1527673 h 1984873"/>
              <a:gd name="connsiteX13" fmla="*/ 476656 w 1945532"/>
              <a:gd name="connsiteY13" fmla="*/ 1576312 h 1984873"/>
              <a:gd name="connsiteX14" fmla="*/ 505839 w 1945532"/>
              <a:gd name="connsiteY14" fmla="*/ 1586039 h 1984873"/>
              <a:gd name="connsiteX15" fmla="*/ 564204 w 1945532"/>
              <a:gd name="connsiteY15" fmla="*/ 1624950 h 1984873"/>
              <a:gd name="connsiteX16" fmla="*/ 603115 w 1945532"/>
              <a:gd name="connsiteY16" fmla="*/ 1644405 h 1984873"/>
              <a:gd name="connsiteX17" fmla="*/ 661481 w 1945532"/>
              <a:gd name="connsiteY17" fmla="*/ 1683316 h 1984873"/>
              <a:gd name="connsiteX18" fmla="*/ 729575 w 1945532"/>
              <a:gd name="connsiteY18" fmla="*/ 1712499 h 1984873"/>
              <a:gd name="connsiteX19" fmla="*/ 768485 w 1945532"/>
              <a:gd name="connsiteY19" fmla="*/ 1741682 h 1984873"/>
              <a:gd name="connsiteX20" fmla="*/ 865762 w 1945532"/>
              <a:gd name="connsiteY20" fmla="*/ 1809775 h 1984873"/>
              <a:gd name="connsiteX21" fmla="*/ 943583 w 1945532"/>
              <a:gd name="connsiteY21" fmla="*/ 1858414 h 1984873"/>
              <a:gd name="connsiteX22" fmla="*/ 963039 w 1945532"/>
              <a:gd name="connsiteY22" fmla="*/ 1877869 h 1984873"/>
              <a:gd name="connsiteX23" fmla="*/ 992222 w 1945532"/>
              <a:gd name="connsiteY23" fmla="*/ 1887597 h 1984873"/>
              <a:gd name="connsiteX24" fmla="*/ 1021404 w 1945532"/>
              <a:gd name="connsiteY24" fmla="*/ 1907052 h 1984873"/>
              <a:gd name="connsiteX25" fmla="*/ 1060315 w 1945532"/>
              <a:gd name="connsiteY25" fmla="*/ 1916780 h 1984873"/>
              <a:gd name="connsiteX26" fmla="*/ 1118681 w 1945532"/>
              <a:gd name="connsiteY26" fmla="*/ 1936235 h 1984873"/>
              <a:gd name="connsiteX27" fmla="*/ 1215958 w 1945532"/>
              <a:gd name="connsiteY27" fmla="*/ 1955690 h 1984873"/>
              <a:gd name="connsiteX28" fmla="*/ 1245141 w 1945532"/>
              <a:gd name="connsiteY28" fmla="*/ 1965418 h 1984873"/>
              <a:gd name="connsiteX29" fmla="*/ 1322962 w 1945532"/>
              <a:gd name="connsiteY29" fmla="*/ 1984873 h 1984873"/>
              <a:gd name="connsiteX30" fmla="*/ 1507787 w 1945532"/>
              <a:gd name="connsiteY30" fmla="*/ 1975146 h 1984873"/>
              <a:gd name="connsiteX31" fmla="*/ 1624519 w 1945532"/>
              <a:gd name="connsiteY31" fmla="*/ 1926507 h 1984873"/>
              <a:gd name="connsiteX32" fmla="*/ 1731524 w 1945532"/>
              <a:gd name="connsiteY32" fmla="*/ 1868141 h 1984873"/>
              <a:gd name="connsiteX33" fmla="*/ 1799617 w 1945532"/>
              <a:gd name="connsiteY33" fmla="*/ 1790320 h 1984873"/>
              <a:gd name="connsiteX34" fmla="*/ 1838528 w 1945532"/>
              <a:gd name="connsiteY34" fmla="*/ 1702771 h 1984873"/>
              <a:gd name="connsiteX35" fmla="*/ 1857983 w 1945532"/>
              <a:gd name="connsiteY35" fmla="*/ 1634678 h 1984873"/>
              <a:gd name="connsiteX36" fmla="*/ 1877439 w 1945532"/>
              <a:gd name="connsiteY36" fmla="*/ 1605495 h 1984873"/>
              <a:gd name="connsiteX37" fmla="*/ 1906622 w 1945532"/>
              <a:gd name="connsiteY37" fmla="*/ 1488763 h 1984873"/>
              <a:gd name="connsiteX38" fmla="*/ 1916349 w 1945532"/>
              <a:gd name="connsiteY38" fmla="*/ 1449852 h 1984873"/>
              <a:gd name="connsiteX39" fmla="*/ 1945532 w 1945532"/>
              <a:gd name="connsiteY39" fmla="*/ 1362303 h 1984873"/>
              <a:gd name="connsiteX40" fmla="*/ 1935804 w 1945532"/>
              <a:gd name="connsiteY40" fmla="*/ 1303937 h 1984873"/>
              <a:gd name="connsiteX41" fmla="*/ 1916349 w 1945532"/>
              <a:gd name="connsiteY41" fmla="*/ 1274754 h 1984873"/>
              <a:gd name="connsiteX42" fmla="*/ 1887166 w 1945532"/>
              <a:gd name="connsiteY42" fmla="*/ 1138567 h 1984873"/>
              <a:gd name="connsiteX43" fmla="*/ 1867711 w 1945532"/>
              <a:gd name="connsiteY43" fmla="*/ 1080201 h 1984873"/>
              <a:gd name="connsiteX44" fmla="*/ 1848256 w 1945532"/>
              <a:gd name="connsiteY44" fmla="*/ 1012107 h 1984873"/>
              <a:gd name="connsiteX45" fmla="*/ 1838528 w 1945532"/>
              <a:gd name="connsiteY45" fmla="*/ 982924 h 1984873"/>
              <a:gd name="connsiteX46" fmla="*/ 1819073 w 1945532"/>
              <a:gd name="connsiteY46" fmla="*/ 895375 h 1984873"/>
              <a:gd name="connsiteX47" fmla="*/ 1828800 w 1945532"/>
              <a:gd name="connsiteY47" fmla="*/ 798099 h 1984873"/>
              <a:gd name="connsiteX48" fmla="*/ 1838528 w 1945532"/>
              <a:gd name="connsiteY48" fmla="*/ 749461 h 1984873"/>
              <a:gd name="connsiteX49" fmla="*/ 1857983 w 1945532"/>
              <a:gd name="connsiteY49" fmla="*/ 681367 h 1984873"/>
              <a:gd name="connsiteX50" fmla="*/ 1848256 w 1945532"/>
              <a:gd name="connsiteY50" fmla="*/ 632729 h 1984873"/>
              <a:gd name="connsiteX51" fmla="*/ 1809345 w 1945532"/>
              <a:gd name="connsiteY51" fmla="*/ 584090 h 1984873"/>
              <a:gd name="connsiteX52" fmla="*/ 1760707 w 1945532"/>
              <a:gd name="connsiteY52" fmla="*/ 535452 h 1984873"/>
              <a:gd name="connsiteX53" fmla="*/ 1663430 w 1945532"/>
              <a:gd name="connsiteY53" fmla="*/ 506269 h 1984873"/>
              <a:gd name="connsiteX54" fmla="*/ 1585609 w 1945532"/>
              <a:gd name="connsiteY54" fmla="*/ 438175 h 1984873"/>
              <a:gd name="connsiteX55" fmla="*/ 1527243 w 1945532"/>
              <a:gd name="connsiteY55" fmla="*/ 418720 h 1984873"/>
              <a:gd name="connsiteX56" fmla="*/ 1488332 w 1945532"/>
              <a:gd name="connsiteY56" fmla="*/ 379809 h 1984873"/>
              <a:gd name="connsiteX57" fmla="*/ 1391056 w 1945532"/>
              <a:gd name="connsiteY57" fmla="*/ 321444 h 1984873"/>
              <a:gd name="connsiteX58" fmla="*/ 1352145 w 1945532"/>
              <a:gd name="connsiteY58" fmla="*/ 311716 h 1984873"/>
              <a:gd name="connsiteX59" fmla="*/ 1322962 w 1945532"/>
              <a:gd name="connsiteY59" fmla="*/ 292261 h 1984873"/>
              <a:gd name="connsiteX60" fmla="*/ 1293779 w 1945532"/>
              <a:gd name="connsiteY60" fmla="*/ 282533 h 1984873"/>
              <a:gd name="connsiteX61" fmla="*/ 1264596 w 1945532"/>
              <a:gd name="connsiteY61" fmla="*/ 204712 h 1984873"/>
              <a:gd name="connsiteX62" fmla="*/ 1206230 w 1945532"/>
              <a:gd name="connsiteY62" fmla="*/ 165801 h 1984873"/>
              <a:gd name="connsiteX63" fmla="*/ 797668 w 1945532"/>
              <a:gd name="connsiteY63" fmla="*/ 126890 h 1984873"/>
              <a:gd name="connsiteX64" fmla="*/ 719847 w 1945532"/>
              <a:gd name="connsiteY64" fmla="*/ 117163 h 1984873"/>
              <a:gd name="connsiteX65" fmla="*/ 593387 w 1945532"/>
              <a:gd name="connsiteY65" fmla="*/ 97707 h 1984873"/>
              <a:gd name="connsiteX66" fmla="*/ 311285 w 1945532"/>
              <a:gd name="connsiteY66" fmla="*/ 78252 h 1984873"/>
              <a:gd name="connsiteX67" fmla="*/ 262647 w 1945532"/>
              <a:gd name="connsiteY67" fmla="*/ 68524 h 1984873"/>
              <a:gd name="connsiteX68" fmla="*/ 204281 w 1945532"/>
              <a:gd name="connsiteY68" fmla="*/ 49069 h 1984873"/>
              <a:gd name="connsiteX69" fmla="*/ 165370 w 1945532"/>
              <a:gd name="connsiteY69" fmla="*/ 431 h 1984873"/>
              <a:gd name="connsiteX70" fmla="*/ 116732 w 1945532"/>
              <a:gd name="connsiteY70" fmla="*/ 10158 h 1984873"/>
              <a:gd name="connsiteX71" fmla="*/ 58366 w 1945532"/>
              <a:gd name="connsiteY71" fmla="*/ 29614 h 1984873"/>
              <a:gd name="connsiteX72" fmla="*/ 29183 w 1945532"/>
              <a:gd name="connsiteY72" fmla="*/ 39341 h 1984873"/>
              <a:gd name="connsiteX73" fmla="*/ 0 w 1945532"/>
              <a:gd name="connsiteY73" fmla="*/ 58797 h 198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945532" h="1984873">
                <a:moveTo>
                  <a:pt x="0" y="58797"/>
                </a:moveTo>
                <a:lnTo>
                  <a:pt x="0" y="58797"/>
                </a:lnTo>
                <a:cubicBezTo>
                  <a:pt x="3243" y="396022"/>
                  <a:pt x="3597" y="733288"/>
                  <a:pt x="9728" y="1070473"/>
                </a:cubicBezTo>
                <a:cubicBezTo>
                  <a:pt x="10087" y="1090193"/>
                  <a:pt x="16849" y="1109288"/>
                  <a:pt x="19456" y="1128839"/>
                </a:cubicBezTo>
                <a:cubicBezTo>
                  <a:pt x="23570" y="1159692"/>
                  <a:pt x="31391" y="1249387"/>
                  <a:pt x="38911" y="1284482"/>
                </a:cubicBezTo>
                <a:cubicBezTo>
                  <a:pt x="43857" y="1307564"/>
                  <a:pt x="50299" y="1330390"/>
                  <a:pt x="58366" y="1352575"/>
                </a:cubicBezTo>
                <a:cubicBezTo>
                  <a:pt x="63322" y="1366203"/>
                  <a:pt x="65146" y="1384443"/>
                  <a:pt x="77822" y="1391486"/>
                </a:cubicBezTo>
                <a:cubicBezTo>
                  <a:pt x="97865" y="1402621"/>
                  <a:pt x="123253" y="1397728"/>
                  <a:pt x="145915" y="1401214"/>
                </a:cubicBezTo>
                <a:cubicBezTo>
                  <a:pt x="165409" y="1404213"/>
                  <a:pt x="184826" y="1407699"/>
                  <a:pt x="204281" y="1410941"/>
                </a:cubicBezTo>
                <a:lnTo>
                  <a:pt x="291830" y="1440124"/>
                </a:lnTo>
                <a:cubicBezTo>
                  <a:pt x="320074" y="1449538"/>
                  <a:pt x="326198" y="1448737"/>
                  <a:pt x="350196" y="1469307"/>
                </a:cubicBezTo>
                <a:cubicBezTo>
                  <a:pt x="364123" y="1481244"/>
                  <a:pt x="373845" y="1498043"/>
                  <a:pt x="389107" y="1508218"/>
                </a:cubicBezTo>
                <a:cubicBezTo>
                  <a:pt x="398835" y="1514703"/>
                  <a:pt x="409161" y="1520370"/>
                  <a:pt x="418290" y="1527673"/>
                </a:cubicBezTo>
                <a:cubicBezTo>
                  <a:pt x="455828" y="1557704"/>
                  <a:pt x="418707" y="1543199"/>
                  <a:pt x="476656" y="1576312"/>
                </a:cubicBezTo>
                <a:cubicBezTo>
                  <a:pt x="485559" y="1581399"/>
                  <a:pt x="496111" y="1582797"/>
                  <a:pt x="505839" y="1586039"/>
                </a:cubicBezTo>
                <a:cubicBezTo>
                  <a:pt x="525294" y="1599009"/>
                  <a:pt x="543290" y="1614493"/>
                  <a:pt x="564204" y="1624950"/>
                </a:cubicBezTo>
                <a:cubicBezTo>
                  <a:pt x="577174" y="1631435"/>
                  <a:pt x="590680" y="1636944"/>
                  <a:pt x="603115" y="1644405"/>
                </a:cubicBezTo>
                <a:cubicBezTo>
                  <a:pt x="623165" y="1656435"/>
                  <a:pt x="639299" y="1675922"/>
                  <a:pt x="661481" y="1683316"/>
                </a:cubicBezTo>
                <a:cubicBezTo>
                  <a:pt x="689848" y="1692772"/>
                  <a:pt x="702102" y="1695328"/>
                  <a:pt x="729575" y="1712499"/>
                </a:cubicBezTo>
                <a:cubicBezTo>
                  <a:pt x="743323" y="1721092"/>
                  <a:pt x="754995" y="1732689"/>
                  <a:pt x="768485" y="1741682"/>
                </a:cubicBezTo>
                <a:cubicBezTo>
                  <a:pt x="922720" y="1844505"/>
                  <a:pt x="705955" y="1689919"/>
                  <a:pt x="865762" y="1809775"/>
                </a:cubicBezTo>
                <a:cubicBezTo>
                  <a:pt x="921964" y="1851926"/>
                  <a:pt x="866666" y="1803474"/>
                  <a:pt x="943583" y="1858414"/>
                </a:cubicBezTo>
                <a:cubicBezTo>
                  <a:pt x="951046" y="1863745"/>
                  <a:pt x="955175" y="1873150"/>
                  <a:pt x="963039" y="1877869"/>
                </a:cubicBezTo>
                <a:cubicBezTo>
                  <a:pt x="971832" y="1883145"/>
                  <a:pt x="983051" y="1883011"/>
                  <a:pt x="992222" y="1887597"/>
                </a:cubicBezTo>
                <a:cubicBezTo>
                  <a:pt x="1002679" y="1892825"/>
                  <a:pt x="1010658" y="1902447"/>
                  <a:pt x="1021404" y="1907052"/>
                </a:cubicBezTo>
                <a:cubicBezTo>
                  <a:pt x="1033693" y="1912319"/>
                  <a:pt x="1047509" y="1912938"/>
                  <a:pt x="1060315" y="1916780"/>
                </a:cubicBezTo>
                <a:cubicBezTo>
                  <a:pt x="1079958" y="1922673"/>
                  <a:pt x="1098572" y="1932213"/>
                  <a:pt x="1118681" y="1936235"/>
                </a:cubicBezTo>
                <a:cubicBezTo>
                  <a:pt x="1151107" y="1942720"/>
                  <a:pt x="1184587" y="1945233"/>
                  <a:pt x="1215958" y="1955690"/>
                </a:cubicBezTo>
                <a:cubicBezTo>
                  <a:pt x="1225686" y="1958933"/>
                  <a:pt x="1235248" y="1962720"/>
                  <a:pt x="1245141" y="1965418"/>
                </a:cubicBezTo>
                <a:cubicBezTo>
                  <a:pt x="1270937" y="1972453"/>
                  <a:pt x="1322962" y="1984873"/>
                  <a:pt x="1322962" y="1984873"/>
                </a:cubicBezTo>
                <a:cubicBezTo>
                  <a:pt x="1384570" y="1981631"/>
                  <a:pt x="1446500" y="1982218"/>
                  <a:pt x="1507787" y="1975146"/>
                </a:cubicBezTo>
                <a:cubicBezTo>
                  <a:pt x="1578214" y="1967020"/>
                  <a:pt x="1568331" y="1954601"/>
                  <a:pt x="1624519" y="1926507"/>
                </a:cubicBezTo>
                <a:cubicBezTo>
                  <a:pt x="1659762" y="1908886"/>
                  <a:pt x="1705638" y="1902654"/>
                  <a:pt x="1731524" y="1868141"/>
                </a:cubicBezTo>
                <a:cubicBezTo>
                  <a:pt x="1771713" y="1814557"/>
                  <a:pt x="1749243" y="1840695"/>
                  <a:pt x="1799617" y="1790320"/>
                </a:cubicBezTo>
                <a:cubicBezTo>
                  <a:pt x="1822430" y="1699068"/>
                  <a:pt x="1790446" y="1810953"/>
                  <a:pt x="1838528" y="1702771"/>
                </a:cubicBezTo>
                <a:cubicBezTo>
                  <a:pt x="1863451" y="1646696"/>
                  <a:pt x="1834282" y="1682080"/>
                  <a:pt x="1857983" y="1634678"/>
                </a:cubicBezTo>
                <a:cubicBezTo>
                  <a:pt x="1863212" y="1624221"/>
                  <a:pt x="1870954" y="1615223"/>
                  <a:pt x="1877439" y="1605495"/>
                </a:cubicBezTo>
                <a:lnTo>
                  <a:pt x="1906622" y="1488763"/>
                </a:lnTo>
                <a:cubicBezTo>
                  <a:pt x="1909865" y="1475793"/>
                  <a:pt x="1911384" y="1462265"/>
                  <a:pt x="1916349" y="1449852"/>
                </a:cubicBezTo>
                <a:cubicBezTo>
                  <a:pt x="1940769" y="1388801"/>
                  <a:pt x="1931569" y="1418154"/>
                  <a:pt x="1945532" y="1362303"/>
                </a:cubicBezTo>
                <a:cubicBezTo>
                  <a:pt x="1942289" y="1342848"/>
                  <a:pt x="1942041" y="1322649"/>
                  <a:pt x="1935804" y="1303937"/>
                </a:cubicBezTo>
                <a:cubicBezTo>
                  <a:pt x="1932107" y="1292846"/>
                  <a:pt x="1920344" y="1285741"/>
                  <a:pt x="1916349" y="1274754"/>
                </a:cubicBezTo>
                <a:cubicBezTo>
                  <a:pt x="1885717" y="1190514"/>
                  <a:pt x="1906006" y="1213928"/>
                  <a:pt x="1887166" y="1138567"/>
                </a:cubicBezTo>
                <a:cubicBezTo>
                  <a:pt x="1882192" y="1118672"/>
                  <a:pt x="1873345" y="1099920"/>
                  <a:pt x="1867711" y="1080201"/>
                </a:cubicBezTo>
                <a:cubicBezTo>
                  <a:pt x="1861226" y="1057503"/>
                  <a:pt x="1855039" y="1034718"/>
                  <a:pt x="1848256" y="1012107"/>
                </a:cubicBezTo>
                <a:cubicBezTo>
                  <a:pt x="1845310" y="1002286"/>
                  <a:pt x="1841345" y="992783"/>
                  <a:pt x="1838528" y="982924"/>
                </a:cubicBezTo>
                <a:cubicBezTo>
                  <a:pt x="1829367" y="950862"/>
                  <a:pt x="1825761" y="928817"/>
                  <a:pt x="1819073" y="895375"/>
                </a:cubicBezTo>
                <a:cubicBezTo>
                  <a:pt x="1822315" y="862950"/>
                  <a:pt x="1824493" y="830400"/>
                  <a:pt x="1828800" y="798099"/>
                </a:cubicBezTo>
                <a:cubicBezTo>
                  <a:pt x="1830985" y="781710"/>
                  <a:pt x="1834941" y="765601"/>
                  <a:pt x="1838528" y="749461"/>
                </a:cubicBezTo>
                <a:cubicBezTo>
                  <a:pt x="1846671" y="712820"/>
                  <a:pt x="1847152" y="713863"/>
                  <a:pt x="1857983" y="681367"/>
                </a:cubicBezTo>
                <a:cubicBezTo>
                  <a:pt x="1854741" y="665154"/>
                  <a:pt x="1854061" y="648210"/>
                  <a:pt x="1848256" y="632729"/>
                </a:cubicBezTo>
                <a:cubicBezTo>
                  <a:pt x="1837690" y="604553"/>
                  <a:pt x="1826102" y="605037"/>
                  <a:pt x="1809345" y="584090"/>
                </a:cubicBezTo>
                <a:cubicBezTo>
                  <a:pt x="1786089" y="555019"/>
                  <a:pt x="1796934" y="551553"/>
                  <a:pt x="1760707" y="535452"/>
                </a:cubicBezTo>
                <a:cubicBezTo>
                  <a:pt x="1730259" y="521920"/>
                  <a:pt x="1695767" y="514353"/>
                  <a:pt x="1663430" y="506269"/>
                </a:cubicBezTo>
                <a:cubicBezTo>
                  <a:pt x="1640733" y="472222"/>
                  <a:pt x="1634247" y="454387"/>
                  <a:pt x="1585609" y="438175"/>
                </a:cubicBezTo>
                <a:lnTo>
                  <a:pt x="1527243" y="418720"/>
                </a:lnTo>
                <a:cubicBezTo>
                  <a:pt x="1514273" y="405750"/>
                  <a:pt x="1503594" y="389984"/>
                  <a:pt x="1488332" y="379809"/>
                </a:cubicBezTo>
                <a:cubicBezTo>
                  <a:pt x="1459244" y="360417"/>
                  <a:pt x="1425240" y="334263"/>
                  <a:pt x="1391056" y="321444"/>
                </a:cubicBezTo>
                <a:cubicBezTo>
                  <a:pt x="1378538" y="316750"/>
                  <a:pt x="1365115" y="314959"/>
                  <a:pt x="1352145" y="311716"/>
                </a:cubicBezTo>
                <a:cubicBezTo>
                  <a:pt x="1342417" y="305231"/>
                  <a:pt x="1333419" y="297489"/>
                  <a:pt x="1322962" y="292261"/>
                </a:cubicBezTo>
                <a:cubicBezTo>
                  <a:pt x="1313791" y="287675"/>
                  <a:pt x="1299467" y="291065"/>
                  <a:pt x="1293779" y="282533"/>
                </a:cubicBezTo>
                <a:cubicBezTo>
                  <a:pt x="1254928" y="224258"/>
                  <a:pt x="1312194" y="246360"/>
                  <a:pt x="1264596" y="204712"/>
                </a:cubicBezTo>
                <a:cubicBezTo>
                  <a:pt x="1246999" y="189314"/>
                  <a:pt x="1225685" y="178771"/>
                  <a:pt x="1206230" y="165801"/>
                </a:cubicBezTo>
                <a:cubicBezTo>
                  <a:pt x="1071690" y="76108"/>
                  <a:pt x="1188696" y="146943"/>
                  <a:pt x="797668" y="126890"/>
                </a:cubicBezTo>
                <a:lnTo>
                  <a:pt x="719847" y="117163"/>
                </a:lnTo>
                <a:cubicBezTo>
                  <a:pt x="681841" y="111734"/>
                  <a:pt x="631048" y="100845"/>
                  <a:pt x="593387" y="97707"/>
                </a:cubicBezTo>
                <a:cubicBezTo>
                  <a:pt x="499455" y="89879"/>
                  <a:pt x="311285" y="78252"/>
                  <a:pt x="311285" y="78252"/>
                </a:cubicBezTo>
                <a:cubicBezTo>
                  <a:pt x="295072" y="75009"/>
                  <a:pt x="278598" y="72874"/>
                  <a:pt x="262647" y="68524"/>
                </a:cubicBezTo>
                <a:cubicBezTo>
                  <a:pt x="242862" y="63128"/>
                  <a:pt x="204281" y="49069"/>
                  <a:pt x="204281" y="49069"/>
                </a:cubicBezTo>
                <a:cubicBezTo>
                  <a:pt x="202057" y="45732"/>
                  <a:pt x="175585" y="1890"/>
                  <a:pt x="165370" y="431"/>
                </a:cubicBezTo>
                <a:cubicBezTo>
                  <a:pt x="149002" y="-1907"/>
                  <a:pt x="132683" y="5808"/>
                  <a:pt x="116732" y="10158"/>
                </a:cubicBezTo>
                <a:cubicBezTo>
                  <a:pt x="96947" y="15554"/>
                  <a:pt x="77821" y="23129"/>
                  <a:pt x="58366" y="29614"/>
                </a:cubicBezTo>
                <a:lnTo>
                  <a:pt x="29183" y="39341"/>
                </a:lnTo>
                <a:lnTo>
                  <a:pt x="0" y="58797"/>
                </a:lnTo>
                <a:close/>
              </a:path>
            </a:pathLst>
          </a:custGeom>
          <a:solidFill>
            <a:schemeClr val="accent2">
              <a:lumMod val="75000"/>
              <a:alpha val="16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ACEA18B6-4B35-1D4C-A502-B62B15BB3FB0}"/>
              </a:ext>
            </a:extLst>
          </p:cNvPr>
          <p:cNvSpPr/>
          <p:nvPr/>
        </p:nvSpPr>
        <p:spPr>
          <a:xfrm>
            <a:off x="4231057" y="3009947"/>
            <a:ext cx="3891157" cy="1702341"/>
          </a:xfrm>
          <a:custGeom>
            <a:avLst/>
            <a:gdLst>
              <a:gd name="connsiteX0" fmla="*/ 253012 w 3891157"/>
              <a:gd name="connsiteY0" fmla="*/ 233464 h 1702341"/>
              <a:gd name="connsiteX1" fmla="*/ 253012 w 3891157"/>
              <a:gd name="connsiteY1" fmla="*/ 233464 h 1702341"/>
              <a:gd name="connsiteX2" fmla="*/ 379472 w 3891157"/>
              <a:gd name="connsiteY2" fmla="*/ 223736 h 1702341"/>
              <a:gd name="connsiteX3" fmla="*/ 418383 w 3891157"/>
              <a:gd name="connsiteY3" fmla="*/ 214009 h 1702341"/>
              <a:gd name="connsiteX4" fmla="*/ 671302 w 3891157"/>
              <a:gd name="connsiteY4" fmla="*/ 204281 h 1702341"/>
              <a:gd name="connsiteX5" fmla="*/ 710212 w 3891157"/>
              <a:gd name="connsiteY5" fmla="*/ 194553 h 1702341"/>
              <a:gd name="connsiteX6" fmla="*/ 768578 w 3891157"/>
              <a:gd name="connsiteY6" fmla="*/ 175098 h 1702341"/>
              <a:gd name="connsiteX7" fmla="*/ 943676 w 3891157"/>
              <a:gd name="connsiteY7" fmla="*/ 204281 h 1702341"/>
              <a:gd name="connsiteX8" fmla="*/ 1002042 w 3891157"/>
              <a:gd name="connsiteY8" fmla="*/ 223736 h 1702341"/>
              <a:gd name="connsiteX9" fmla="*/ 1031225 w 3891157"/>
              <a:gd name="connsiteY9" fmla="*/ 233464 h 1702341"/>
              <a:gd name="connsiteX10" fmla="*/ 1070136 w 3891157"/>
              <a:gd name="connsiteY10" fmla="*/ 223736 h 1702341"/>
              <a:gd name="connsiteX11" fmla="*/ 1128502 w 3891157"/>
              <a:gd name="connsiteY11" fmla="*/ 204281 h 1702341"/>
              <a:gd name="connsiteX12" fmla="*/ 1216051 w 3891157"/>
              <a:gd name="connsiteY12" fmla="*/ 194553 h 1702341"/>
              <a:gd name="connsiteX13" fmla="*/ 1225778 w 3891157"/>
              <a:gd name="connsiteY13" fmla="*/ 165370 h 1702341"/>
              <a:gd name="connsiteX14" fmla="*/ 1235506 w 3891157"/>
              <a:gd name="connsiteY14" fmla="*/ 97277 h 1702341"/>
              <a:gd name="connsiteX15" fmla="*/ 1254961 w 3891157"/>
              <a:gd name="connsiteY15" fmla="*/ 68094 h 1702341"/>
              <a:gd name="connsiteX16" fmla="*/ 1332783 w 3891157"/>
              <a:gd name="connsiteY16" fmla="*/ 9728 h 1702341"/>
              <a:gd name="connsiteX17" fmla="*/ 1361966 w 3891157"/>
              <a:gd name="connsiteY17" fmla="*/ 0 h 1702341"/>
              <a:gd name="connsiteX18" fmla="*/ 1439787 w 3891157"/>
              <a:gd name="connsiteY18" fmla="*/ 9728 h 1702341"/>
              <a:gd name="connsiteX19" fmla="*/ 1498153 w 3891157"/>
              <a:gd name="connsiteY19" fmla="*/ 38911 h 1702341"/>
              <a:gd name="connsiteX20" fmla="*/ 1556519 w 3891157"/>
              <a:gd name="connsiteY20" fmla="*/ 58366 h 1702341"/>
              <a:gd name="connsiteX21" fmla="*/ 1585702 w 3891157"/>
              <a:gd name="connsiteY21" fmla="*/ 68094 h 1702341"/>
              <a:gd name="connsiteX22" fmla="*/ 1614885 w 3891157"/>
              <a:gd name="connsiteY22" fmla="*/ 77821 h 1702341"/>
              <a:gd name="connsiteX23" fmla="*/ 1673251 w 3891157"/>
              <a:gd name="connsiteY23" fmla="*/ 126460 h 1702341"/>
              <a:gd name="connsiteX24" fmla="*/ 1702434 w 3891157"/>
              <a:gd name="connsiteY24" fmla="*/ 145915 h 1702341"/>
              <a:gd name="connsiteX25" fmla="*/ 1789983 w 3891157"/>
              <a:gd name="connsiteY25" fmla="*/ 116732 h 1702341"/>
              <a:gd name="connsiteX26" fmla="*/ 1848349 w 3891157"/>
              <a:gd name="connsiteY26" fmla="*/ 97277 h 1702341"/>
              <a:gd name="connsiteX27" fmla="*/ 2052629 w 3891157"/>
              <a:gd name="connsiteY27" fmla="*/ 116732 h 1702341"/>
              <a:gd name="connsiteX28" fmla="*/ 2081812 w 3891157"/>
              <a:gd name="connsiteY28" fmla="*/ 126460 h 1702341"/>
              <a:gd name="connsiteX29" fmla="*/ 2169361 w 3891157"/>
              <a:gd name="connsiteY29" fmla="*/ 145915 h 1702341"/>
              <a:gd name="connsiteX30" fmla="*/ 2227727 w 3891157"/>
              <a:gd name="connsiteY30" fmla="*/ 165370 h 1702341"/>
              <a:gd name="connsiteX31" fmla="*/ 2247183 w 3891157"/>
              <a:gd name="connsiteY31" fmla="*/ 184826 h 1702341"/>
              <a:gd name="connsiteX32" fmla="*/ 2286093 w 3891157"/>
              <a:gd name="connsiteY32" fmla="*/ 243192 h 1702341"/>
              <a:gd name="connsiteX33" fmla="*/ 2295821 w 3891157"/>
              <a:gd name="connsiteY33" fmla="*/ 301558 h 1702341"/>
              <a:gd name="connsiteX34" fmla="*/ 2354187 w 3891157"/>
              <a:gd name="connsiteY34" fmla="*/ 340468 h 1702341"/>
              <a:gd name="connsiteX35" fmla="*/ 2363915 w 3891157"/>
              <a:gd name="connsiteY35" fmla="*/ 369651 h 1702341"/>
              <a:gd name="connsiteX36" fmla="*/ 2325004 w 3891157"/>
              <a:gd name="connsiteY36" fmla="*/ 457200 h 1702341"/>
              <a:gd name="connsiteX37" fmla="*/ 2295821 w 3891157"/>
              <a:gd name="connsiteY37" fmla="*/ 476655 h 1702341"/>
              <a:gd name="connsiteX38" fmla="*/ 2218000 w 3891157"/>
              <a:gd name="connsiteY38" fmla="*/ 486383 h 1702341"/>
              <a:gd name="connsiteX39" fmla="*/ 2159634 w 3891157"/>
              <a:gd name="connsiteY39" fmla="*/ 554477 h 1702341"/>
              <a:gd name="connsiteX40" fmla="*/ 2140178 w 3891157"/>
              <a:gd name="connsiteY40" fmla="*/ 612843 h 1702341"/>
              <a:gd name="connsiteX41" fmla="*/ 2130451 w 3891157"/>
              <a:gd name="connsiteY41" fmla="*/ 642026 h 1702341"/>
              <a:gd name="connsiteX42" fmla="*/ 2149906 w 3891157"/>
              <a:gd name="connsiteY42" fmla="*/ 778213 h 1702341"/>
              <a:gd name="connsiteX43" fmla="*/ 2159634 w 3891157"/>
              <a:gd name="connsiteY43" fmla="*/ 817124 h 1702341"/>
              <a:gd name="connsiteX44" fmla="*/ 2169361 w 3891157"/>
              <a:gd name="connsiteY44" fmla="*/ 953311 h 1702341"/>
              <a:gd name="connsiteX45" fmla="*/ 2188817 w 3891157"/>
              <a:gd name="connsiteY45" fmla="*/ 1060315 h 1702341"/>
              <a:gd name="connsiteX46" fmla="*/ 2208272 w 3891157"/>
              <a:gd name="connsiteY46" fmla="*/ 1118681 h 1702341"/>
              <a:gd name="connsiteX47" fmla="*/ 2276366 w 3891157"/>
              <a:gd name="connsiteY47" fmla="*/ 1167319 h 1702341"/>
              <a:gd name="connsiteX48" fmla="*/ 2334732 w 3891157"/>
              <a:gd name="connsiteY48" fmla="*/ 1206230 h 1702341"/>
              <a:gd name="connsiteX49" fmla="*/ 2441736 w 3891157"/>
              <a:gd name="connsiteY49" fmla="*/ 1284051 h 1702341"/>
              <a:gd name="connsiteX50" fmla="*/ 2470919 w 3891157"/>
              <a:gd name="connsiteY50" fmla="*/ 1293779 h 1702341"/>
              <a:gd name="connsiteX51" fmla="*/ 2490374 w 3891157"/>
              <a:gd name="connsiteY51" fmla="*/ 1322962 h 1702341"/>
              <a:gd name="connsiteX52" fmla="*/ 2587651 w 3891157"/>
              <a:gd name="connsiteY52" fmla="*/ 1352145 h 1702341"/>
              <a:gd name="connsiteX53" fmla="*/ 2646017 w 3891157"/>
              <a:gd name="connsiteY53" fmla="*/ 1371600 h 1702341"/>
              <a:gd name="connsiteX54" fmla="*/ 2675200 w 3891157"/>
              <a:gd name="connsiteY54" fmla="*/ 1381328 h 1702341"/>
              <a:gd name="connsiteX55" fmla="*/ 2957302 w 3891157"/>
              <a:gd name="connsiteY55" fmla="*/ 1352145 h 1702341"/>
              <a:gd name="connsiteX56" fmla="*/ 2976757 w 3891157"/>
              <a:gd name="connsiteY56" fmla="*/ 1322962 h 1702341"/>
              <a:gd name="connsiteX57" fmla="*/ 2986485 w 3891157"/>
              <a:gd name="connsiteY57" fmla="*/ 1293779 h 1702341"/>
              <a:gd name="connsiteX58" fmla="*/ 2996212 w 3891157"/>
              <a:gd name="connsiteY58" fmla="*/ 1235413 h 1702341"/>
              <a:gd name="connsiteX59" fmla="*/ 3005940 w 3891157"/>
              <a:gd name="connsiteY59" fmla="*/ 1128409 h 1702341"/>
              <a:gd name="connsiteX60" fmla="*/ 3015668 w 3891157"/>
              <a:gd name="connsiteY60" fmla="*/ 1099226 h 1702341"/>
              <a:gd name="connsiteX61" fmla="*/ 3025395 w 3891157"/>
              <a:gd name="connsiteY61" fmla="*/ 1060315 h 1702341"/>
              <a:gd name="connsiteX62" fmla="*/ 3035123 w 3891157"/>
              <a:gd name="connsiteY62" fmla="*/ 1011677 h 1702341"/>
              <a:gd name="connsiteX63" fmla="*/ 3054578 w 3891157"/>
              <a:gd name="connsiteY63" fmla="*/ 953311 h 1702341"/>
              <a:gd name="connsiteX64" fmla="*/ 3112944 w 3891157"/>
              <a:gd name="connsiteY64" fmla="*/ 933855 h 1702341"/>
              <a:gd name="connsiteX65" fmla="*/ 3171310 w 3891157"/>
              <a:gd name="connsiteY65" fmla="*/ 943583 h 1702341"/>
              <a:gd name="connsiteX66" fmla="*/ 3181038 w 3891157"/>
              <a:gd name="connsiteY66" fmla="*/ 972766 h 1702341"/>
              <a:gd name="connsiteX67" fmla="*/ 3210221 w 3891157"/>
              <a:gd name="connsiteY67" fmla="*/ 982494 h 1702341"/>
              <a:gd name="connsiteX68" fmla="*/ 3239404 w 3891157"/>
              <a:gd name="connsiteY68" fmla="*/ 1001949 h 1702341"/>
              <a:gd name="connsiteX69" fmla="*/ 3268587 w 3891157"/>
              <a:gd name="connsiteY69" fmla="*/ 1011677 h 1702341"/>
              <a:gd name="connsiteX70" fmla="*/ 3297770 w 3891157"/>
              <a:gd name="connsiteY70" fmla="*/ 1031132 h 1702341"/>
              <a:gd name="connsiteX71" fmla="*/ 3356136 w 3891157"/>
              <a:gd name="connsiteY71" fmla="*/ 1050587 h 1702341"/>
              <a:gd name="connsiteX72" fmla="*/ 3385319 w 3891157"/>
              <a:gd name="connsiteY72" fmla="*/ 1060315 h 1702341"/>
              <a:gd name="connsiteX73" fmla="*/ 3453412 w 3891157"/>
              <a:gd name="connsiteY73" fmla="*/ 1070043 h 1702341"/>
              <a:gd name="connsiteX74" fmla="*/ 3492323 w 3891157"/>
              <a:gd name="connsiteY74" fmla="*/ 1079770 h 1702341"/>
              <a:gd name="connsiteX75" fmla="*/ 3550689 w 3891157"/>
              <a:gd name="connsiteY75" fmla="*/ 1099226 h 1702341"/>
              <a:gd name="connsiteX76" fmla="*/ 3599327 w 3891157"/>
              <a:gd name="connsiteY76" fmla="*/ 1108953 h 1702341"/>
              <a:gd name="connsiteX77" fmla="*/ 3745242 w 3891157"/>
              <a:gd name="connsiteY77" fmla="*/ 1108953 h 1702341"/>
              <a:gd name="connsiteX78" fmla="*/ 3764698 w 3891157"/>
              <a:gd name="connsiteY78" fmla="*/ 1128409 h 1702341"/>
              <a:gd name="connsiteX79" fmla="*/ 3793880 w 3891157"/>
              <a:gd name="connsiteY79" fmla="*/ 1215958 h 1702341"/>
              <a:gd name="connsiteX80" fmla="*/ 3803608 w 3891157"/>
              <a:gd name="connsiteY80" fmla="*/ 1245141 h 1702341"/>
              <a:gd name="connsiteX81" fmla="*/ 3813336 w 3891157"/>
              <a:gd name="connsiteY81" fmla="*/ 1274324 h 1702341"/>
              <a:gd name="connsiteX82" fmla="*/ 3823063 w 3891157"/>
              <a:gd name="connsiteY82" fmla="*/ 1517515 h 1702341"/>
              <a:gd name="connsiteX83" fmla="*/ 3881429 w 3891157"/>
              <a:gd name="connsiteY83" fmla="*/ 1634247 h 1702341"/>
              <a:gd name="connsiteX84" fmla="*/ 3891157 w 3891157"/>
              <a:gd name="connsiteY84" fmla="*/ 1663430 h 1702341"/>
              <a:gd name="connsiteX85" fmla="*/ 3618783 w 3891157"/>
              <a:gd name="connsiteY85" fmla="*/ 1692613 h 1702341"/>
              <a:gd name="connsiteX86" fmla="*/ 2675200 w 3891157"/>
              <a:gd name="connsiteY86" fmla="*/ 1702341 h 1702341"/>
              <a:gd name="connsiteX87" fmla="*/ 2363915 w 3891157"/>
              <a:gd name="connsiteY87" fmla="*/ 1692613 h 1702341"/>
              <a:gd name="connsiteX88" fmla="*/ 2334732 w 3891157"/>
              <a:gd name="connsiteY88" fmla="*/ 1673158 h 1702341"/>
              <a:gd name="connsiteX89" fmla="*/ 2305549 w 3891157"/>
              <a:gd name="connsiteY89" fmla="*/ 1663430 h 1702341"/>
              <a:gd name="connsiteX90" fmla="*/ 2266638 w 3891157"/>
              <a:gd name="connsiteY90" fmla="*/ 1585609 h 1702341"/>
              <a:gd name="connsiteX91" fmla="*/ 2247183 w 3891157"/>
              <a:gd name="connsiteY91" fmla="*/ 1527243 h 1702341"/>
              <a:gd name="connsiteX92" fmla="*/ 2237455 w 3891157"/>
              <a:gd name="connsiteY92" fmla="*/ 1498060 h 1702341"/>
              <a:gd name="connsiteX93" fmla="*/ 2227727 w 3891157"/>
              <a:gd name="connsiteY93" fmla="*/ 1449421 h 1702341"/>
              <a:gd name="connsiteX94" fmla="*/ 2208272 w 3891157"/>
              <a:gd name="connsiteY94" fmla="*/ 1391055 h 1702341"/>
              <a:gd name="connsiteX95" fmla="*/ 2169361 w 3891157"/>
              <a:gd name="connsiteY95" fmla="*/ 1332690 h 1702341"/>
              <a:gd name="connsiteX96" fmla="*/ 2149906 w 3891157"/>
              <a:gd name="connsiteY96" fmla="*/ 1274324 h 1702341"/>
              <a:gd name="connsiteX97" fmla="*/ 2110995 w 3891157"/>
              <a:gd name="connsiteY97" fmla="*/ 1206230 h 1702341"/>
              <a:gd name="connsiteX98" fmla="*/ 2101268 w 3891157"/>
              <a:gd name="connsiteY98" fmla="*/ 1177047 h 1702341"/>
              <a:gd name="connsiteX99" fmla="*/ 2072085 w 3891157"/>
              <a:gd name="connsiteY99" fmla="*/ 1167319 h 1702341"/>
              <a:gd name="connsiteX100" fmla="*/ 1974808 w 3891157"/>
              <a:gd name="connsiteY100" fmla="*/ 1128409 h 1702341"/>
              <a:gd name="connsiteX101" fmla="*/ 1926170 w 3891157"/>
              <a:gd name="connsiteY101" fmla="*/ 1099226 h 1702341"/>
              <a:gd name="connsiteX102" fmla="*/ 1867804 w 3891157"/>
              <a:gd name="connsiteY102" fmla="*/ 1060315 h 1702341"/>
              <a:gd name="connsiteX103" fmla="*/ 1848349 w 3891157"/>
              <a:gd name="connsiteY103" fmla="*/ 1031132 h 1702341"/>
              <a:gd name="connsiteX104" fmla="*/ 1751072 w 3891157"/>
              <a:gd name="connsiteY104" fmla="*/ 1001949 h 1702341"/>
              <a:gd name="connsiteX105" fmla="*/ 1702434 w 3891157"/>
              <a:gd name="connsiteY105" fmla="*/ 953311 h 1702341"/>
              <a:gd name="connsiteX106" fmla="*/ 1682978 w 3891157"/>
              <a:gd name="connsiteY106" fmla="*/ 933855 h 1702341"/>
              <a:gd name="connsiteX107" fmla="*/ 1634340 w 3891157"/>
              <a:gd name="connsiteY107" fmla="*/ 924128 h 1702341"/>
              <a:gd name="connsiteX108" fmla="*/ 1575974 w 3891157"/>
              <a:gd name="connsiteY108" fmla="*/ 894945 h 1702341"/>
              <a:gd name="connsiteX109" fmla="*/ 1537063 w 3891157"/>
              <a:gd name="connsiteY109" fmla="*/ 875490 h 1702341"/>
              <a:gd name="connsiteX110" fmla="*/ 1478698 w 3891157"/>
              <a:gd name="connsiteY110" fmla="*/ 856034 h 1702341"/>
              <a:gd name="connsiteX111" fmla="*/ 1449515 w 3891157"/>
              <a:gd name="connsiteY111" fmla="*/ 846307 h 1702341"/>
              <a:gd name="connsiteX112" fmla="*/ 1391149 w 3891157"/>
              <a:gd name="connsiteY112" fmla="*/ 817124 h 1702341"/>
              <a:gd name="connsiteX113" fmla="*/ 1361966 w 3891157"/>
              <a:gd name="connsiteY113" fmla="*/ 797668 h 1702341"/>
              <a:gd name="connsiteX114" fmla="*/ 1342510 w 3891157"/>
              <a:gd name="connsiteY114" fmla="*/ 778213 h 1702341"/>
              <a:gd name="connsiteX115" fmla="*/ 1313327 w 3891157"/>
              <a:gd name="connsiteY115" fmla="*/ 768485 h 1702341"/>
              <a:gd name="connsiteX116" fmla="*/ 1284144 w 3891157"/>
              <a:gd name="connsiteY116" fmla="*/ 749030 h 1702341"/>
              <a:gd name="connsiteX117" fmla="*/ 1264689 w 3891157"/>
              <a:gd name="connsiteY117" fmla="*/ 719847 h 1702341"/>
              <a:gd name="connsiteX118" fmla="*/ 1235506 w 3891157"/>
              <a:gd name="connsiteY118" fmla="*/ 700392 h 1702341"/>
              <a:gd name="connsiteX119" fmla="*/ 1216051 w 3891157"/>
              <a:gd name="connsiteY119" fmla="*/ 642026 h 1702341"/>
              <a:gd name="connsiteX120" fmla="*/ 788034 w 3891157"/>
              <a:gd name="connsiteY120" fmla="*/ 632298 h 1702341"/>
              <a:gd name="connsiteX121" fmla="*/ 681029 w 3891157"/>
              <a:gd name="connsiteY121" fmla="*/ 603115 h 1702341"/>
              <a:gd name="connsiteX122" fmla="*/ 632391 w 3891157"/>
              <a:gd name="connsiteY122" fmla="*/ 583660 h 1702341"/>
              <a:gd name="connsiteX123" fmla="*/ 574025 w 3891157"/>
              <a:gd name="connsiteY123" fmla="*/ 573932 h 1702341"/>
              <a:gd name="connsiteX124" fmla="*/ 515659 w 3891157"/>
              <a:gd name="connsiteY124" fmla="*/ 554477 h 1702341"/>
              <a:gd name="connsiteX125" fmla="*/ 116825 w 3891157"/>
              <a:gd name="connsiteY125" fmla="*/ 554477 h 1702341"/>
              <a:gd name="connsiteX126" fmla="*/ 58459 w 3891157"/>
              <a:gd name="connsiteY126" fmla="*/ 535021 h 1702341"/>
              <a:gd name="connsiteX127" fmla="*/ 29276 w 3891157"/>
              <a:gd name="connsiteY127" fmla="*/ 525294 h 1702341"/>
              <a:gd name="connsiteX128" fmla="*/ 93 w 3891157"/>
              <a:gd name="connsiteY128" fmla="*/ 476655 h 1702341"/>
              <a:gd name="connsiteX129" fmla="*/ 9821 w 3891157"/>
              <a:gd name="connsiteY129" fmla="*/ 301558 h 1702341"/>
              <a:gd name="connsiteX130" fmla="*/ 39004 w 3891157"/>
              <a:gd name="connsiteY130" fmla="*/ 282102 h 1702341"/>
              <a:gd name="connsiteX131" fmla="*/ 97370 w 3891157"/>
              <a:gd name="connsiteY131" fmla="*/ 262647 h 1702341"/>
              <a:gd name="connsiteX132" fmla="*/ 155736 w 3891157"/>
              <a:gd name="connsiteY132" fmla="*/ 233464 h 1702341"/>
              <a:gd name="connsiteX133" fmla="*/ 253012 w 3891157"/>
              <a:gd name="connsiteY133" fmla="*/ 233464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891157" h="1702341">
                <a:moveTo>
                  <a:pt x="253012" y="233464"/>
                </a:moveTo>
                <a:lnTo>
                  <a:pt x="253012" y="233464"/>
                </a:lnTo>
                <a:cubicBezTo>
                  <a:pt x="295165" y="230221"/>
                  <a:pt x="337484" y="228676"/>
                  <a:pt x="379472" y="223736"/>
                </a:cubicBezTo>
                <a:cubicBezTo>
                  <a:pt x="392750" y="222174"/>
                  <a:pt x="405043" y="214898"/>
                  <a:pt x="418383" y="214009"/>
                </a:cubicBezTo>
                <a:cubicBezTo>
                  <a:pt x="502565" y="208397"/>
                  <a:pt x="586996" y="207524"/>
                  <a:pt x="671302" y="204281"/>
                </a:cubicBezTo>
                <a:cubicBezTo>
                  <a:pt x="684272" y="201038"/>
                  <a:pt x="697407" y="198395"/>
                  <a:pt x="710212" y="194553"/>
                </a:cubicBezTo>
                <a:cubicBezTo>
                  <a:pt x="729855" y="188660"/>
                  <a:pt x="768578" y="175098"/>
                  <a:pt x="768578" y="175098"/>
                </a:cubicBezTo>
                <a:cubicBezTo>
                  <a:pt x="844827" y="182723"/>
                  <a:pt x="873325" y="180831"/>
                  <a:pt x="943676" y="204281"/>
                </a:cubicBezTo>
                <a:lnTo>
                  <a:pt x="1002042" y="223736"/>
                </a:lnTo>
                <a:lnTo>
                  <a:pt x="1031225" y="233464"/>
                </a:lnTo>
                <a:cubicBezTo>
                  <a:pt x="1044195" y="230221"/>
                  <a:pt x="1057330" y="227578"/>
                  <a:pt x="1070136" y="223736"/>
                </a:cubicBezTo>
                <a:cubicBezTo>
                  <a:pt x="1089779" y="217843"/>
                  <a:pt x="1108120" y="206546"/>
                  <a:pt x="1128502" y="204281"/>
                </a:cubicBezTo>
                <a:lnTo>
                  <a:pt x="1216051" y="194553"/>
                </a:lnTo>
                <a:cubicBezTo>
                  <a:pt x="1219293" y="184825"/>
                  <a:pt x="1223767" y="175425"/>
                  <a:pt x="1225778" y="165370"/>
                </a:cubicBezTo>
                <a:cubicBezTo>
                  <a:pt x="1230275" y="142887"/>
                  <a:pt x="1228918" y="119238"/>
                  <a:pt x="1235506" y="97277"/>
                </a:cubicBezTo>
                <a:cubicBezTo>
                  <a:pt x="1238865" y="86079"/>
                  <a:pt x="1247658" y="77223"/>
                  <a:pt x="1254961" y="68094"/>
                </a:cubicBezTo>
                <a:cubicBezTo>
                  <a:pt x="1271722" y="47143"/>
                  <a:pt x="1315807" y="15387"/>
                  <a:pt x="1332783" y="9728"/>
                </a:cubicBezTo>
                <a:lnTo>
                  <a:pt x="1361966" y="0"/>
                </a:lnTo>
                <a:cubicBezTo>
                  <a:pt x="1387906" y="3243"/>
                  <a:pt x="1414066" y="5052"/>
                  <a:pt x="1439787" y="9728"/>
                </a:cubicBezTo>
                <a:cubicBezTo>
                  <a:pt x="1484820" y="17916"/>
                  <a:pt x="1455013" y="19737"/>
                  <a:pt x="1498153" y="38911"/>
                </a:cubicBezTo>
                <a:cubicBezTo>
                  <a:pt x="1516893" y="47240"/>
                  <a:pt x="1537064" y="51881"/>
                  <a:pt x="1556519" y="58366"/>
                </a:cubicBezTo>
                <a:lnTo>
                  <a:pt x="1585702" y="68094"/>
                </a:lnTo>
                <a:lnTo>
                  <a:pt x="1614885" y="77821"/>
                </a:lnTo>
                <a:cubicBezTo>
                  <a:pt x="1687348" y="126131"/>
                  <a:pt x="1598343" y="64037"/>
                  <a:pt x="1673251" y="126460"/>
                </a:cubicBezTo>
                <a:cubicBezTo>
                  <a:pt x="1682232" y="133944"/>
                  <a:pt x="1692706" y="139430"/>
                  <a:pt x="1702434" y="145915"/>
                </a:cubicBezTo>
                <a:cubicBezTo>
                  <a:pt x="1833870" y="124008"/>
                  <a:pt x="1707912" y="153207"/>
                  <a:pt x="1789983" y="116732"/>
                </a:cubicBezTo>
                <a:cubicBezTo>
                  <a:pt x="1808723" y="108403"/>
                  <a:pt x="1848349" y="97277"/>
                  <a:pt x="1848349" y="97277"/>
                </a:cubicBezTo>
                <a:cubicBezTo>
                  <a:pt x="1972680" y="122142"/>
                  <a:pt x="1802766" y="90430"/>
                  <a:pt x="2052629" y="116732"/>
                </a:cubicBezTo>
                <a:cubicBezTo>
                  <a:pt x="2062827" y="117805"/>
                  <a:pt x="2071864" y="123973"/>
                  <a:pt x="2081812" y="126460"/>
                </a:cubicBezTo>
                <a:cubicBezTo>
                  <a:pt x="2137379" y="140351"/>
                  <a:pt x="2119409" y="130929"/>
                  <a:pt x="2169361" y="145915"/>
                </a:cubicBezTo>
                <a:cubicBezTo>
                  <a:pt x="2189004" y="151808"/>
                  <a:pt x="2227727" y="165370"/>
                  <a:pt x="2227727" y="165370"/>
                </a:cubicBezTo>
                <a:cubicBezTo>
                  <a:pt x="2234212" y="171855"/>
                  <a:pt x="2241680" y="177489"/>
                  <a:pt x="2247183" y="184826"/>
                </a:cubicBezTo>
                <a:cubicBezTo>
                  <a:pt x="2261212" y="203532"/>
                  <a:pt x="2286093" y="243192"/>
                  <a:pt x="2286093" y="243192"/>
                </a:cubicBezTo>
                <a:cubicBezTo>
                  <a:pt x="2276360" y="282126"/>
                  <a:pt x="2265391" y="278736"/>
                  <a:pt x="2295821" y="301558"/>
                </a:cubicBezTo>
                <a:cubicBezTo>
                  <a:pt x="2314527" y="315587"/>
                  <a:pt x="2354187" y="340468"/>
                  <a:pt x="2354187" y="340468"/>
                </a:cubicBezTo>
                <a:cubicBezTo>
                  <a:pt x="2357430" y="350196"/>
                  <a:pt x="2365047" y="359460"/>
                  <a:pt x="2363915" y="369651"/>
                </a:cubicBezTo>
                <a:cubicBezTo>
                  <a:pt x="2361507" y="391321"/>
                  <a:pt x="2344008" y="438196"/>
                  <a:pt x="2325004" y="457200"/>
                </a:cubicBezTo>
                <a:cubicBezTo>
                  <a:pt x="2316737" y="465467"/>
                  <a:pt x="2307100" y="473579"/>
                  <a:pt x="2295821" y="476655"/>
                </a:cubicBezTo>
                <a:cubicBezTo>
                  <a:pt x="2270600" y="483533"/>
                  <a:pt x="2243940" y="483140"/>
                  <a:pt x="2218000" y="486383"/>
                </a:cubicBezTo>
                <a:cubicBezTo>
                  <a:pt x="2198713" y="505670"/>
                  <a:pt x="2171487" y="527809"/>
                  <a:pt x="2159634" y="554477"/>
                </a:cubicBezTo>
                <a:cubicBezTo>
                  <a:pt x="2151305" y="573217"/>
                  <a:pt x="2146663" y="593388"/>
                  <a:pt x="2140178" y="612843"/>
                </a:cubicBezTo>
                <a:lnTo>
                  <a:pt x="2130451" y="642026"/>
                </a:lnTo>
                <a:cubicBezTo>
                  <a:pt x="2153876" y="712306"/>
                  <a:pt x="2130961" y="636129"/>
                  <a:pt x="2149906" y="778213"/>
                </a:cubicBezTo>
                <a:cubicBezTo>
                  <a:pt x="2151673" y="791465"/>
                  <a:pt x="2156391" y="804154"/>
                  <a:pt x="2159634" y="817124"/>
                </a:cubicBezTo>
                <a:cubicBezTo>
                  <a:pt x="2162876" y="862520"/>
                  <a:pt x="2165046" y="908005"/>
                  <a:pt x="2169361" y="953311"/>
                </a:cubicBezTo>
                <a:cubicBezTo>
                  <a:pt x="2172866" y="990117"/>
                  <a:pt x="2178259" y="1025122"/>
                  <a:pt x="2188817" y="1060315"/>
                </a:cubicBezTo>
                <a:cubicBezTo>
                  <a:pt x="2194710" y="1079958"/>
                  <a:pt x="2193771" y="1104180"/>
                  <a:pt x="2208272" y="1118681"/>
                </a:cubicBezTo>
                <a:cubicBezTo>
                  <a:pt x="2247709" y="1158118"/>
                  <a:pt x="2225150" y="1141712"/>
                  <a:pt x="2276366" y="1167319"/>
                </a:cubicBezTo>
                <a:cubicBezTo>
                  <a:pt x="2320972" y="1211928"/>
                  <a:pt x="2264063" y="1159117"/>
                  <a:pt x="2334732" y="1206230"/>
                </a:cubicBezTo>
                <a:cubicBezTo>
                  <a:pt x="2361226" y="1223893"/>
                  <a:pt x="2411595" y="1274004"/>
                  <a:pt x="2441736" y="1284051"/>
                </a:cubicBezTo>
                <a:lnTo>
                  <a:pt x="2470919" y="1293779"/>
                </a:lnTo>
                <a:cubicBezTo>
                  <a:pt x="2477404" y="1303507"/>
                  <a:pt x="2480460" y="1316766"/>
                  <a:pt x="2490374" y="1322962"/>
                </a:cubicBezTo>
                <a:cubicBezTo>
                  <a:pt x="2511536" y="1336188"/>
                  <a:pt x="2561368" y="1344260"/>
                  <a:pt x="2587651" y="1352145"/>
                </a:cubicBezTo>
                <a:cubicBezTo>
                  <a:pt x="2607294" y="1358038"/>
                  <a:pt x="2626562" y="1365115"/>
                  <a:pt x="2646017" y="1371600"/>
                </a:cubicBezTo>
                <a:lnTo>
                  <a:pt x="2675200" y="1381328"/>
                </a:lnTo>
                <a:cubicBezTo>
                  <a:pt x="2691167" y="1380714"/>
                  <a:pt x="2892373" y="1417074"/>
                  <a:pt x="2957302" y="1352145"/>
                </a:cubicBezTo>
                <a:cubicBezTo>
                  <a:pt x="2965569" y="1343878"/>
                  <a:pt x="2971529" y="1333419"/>
                  <a:pt x="2976757" y="1322962"/>
                </a:cubicBezTo>
                <a:cubicBezTo>
                  <a:pt x="2981343" y="1313791"/>
                  <a:pt x="2983242" y="1303507"/>
                  <a:pt x="2986485" y="1293779"/>
                </a:cubicBezTo>
                <a:cubicBezTo>
                  <a:pt x="2989727" y="1274324"/>
                  <a:pt x="2993907" y="1255002"/>
                  <a:pt x="2996212" y="1235413"/>
                </a:cubicBezTo>
                <a:cubicBezTo>
                  <a:pt x="3000397" y="1199843"/>
                  <a:pt x="3000875" y="1163864"/>
                  <a:pt x="3005940" y="1128409"/>
                </a:cubicBezTo>
                <a:cubicBezTo>
                  <a:pt x="3007390" y="1118258"/>
                  <a:pt x="3012851" y="1109085"/>
                  <a:pt x="3015668" y="1099226"/>
                </a:cubicBezTo>
                <a:cubicBezTo>
                  <a:pt x="3019341" y="1086371"/>
                  <a:pt x="3022495" y="1073366"/>
                  <a:pt x="3025395" y="1060315"/>
                </a:cubicBezTo>
                <a:cubicBezTo>
                  <a:pt x="3028982" y="1044175"/>
                  <a:pt x="3030773" y="1027628"/>
                  <a:pt x="3035123" y="1011677"/>
                </a:cubicBezTo>
                <a:cubicBezTo>
                  <a:pt x="3040519" y="991892"/>
                  <a:pt x="3035123" y="959796"/>
                  <a:pt x="3054578" y="953311"/>
                </a:cubicBezTo>
                <a:lnTo>
                  <a:pt x="3112944" y="933855"/>
                </a:lnTo>
                <a:cubicBezTo>
                  <a:pt x="3132399" y="937098"/>
                  <a:pt x="3154185" y="933797"/>
                  <a:pt x="3171310" y="943583"/>
                </a:cubicBezTo>
                <a:cubicBezTo>
                  <a:pt x="3180213" y="948670"/>
                  <a:pt x="3173787" y="965515"/>
                  <a:pt x="3181038" y="972766"/>
                </a:cubicBezTo>
                <a:cubicBezTo>
                  <a:pt x="3188289" y="980017"/>
                  <a:pt x="3201050" y="977908"/>
                  <a:pt x="3210221" y="982494"/>
                </a:cubicBezTo>
                <a:cubicBezTo>
                  <a:pt x="3220678" y="987722"/>
                  <a:pt x="3228947" y="996721"/>
                  <a:pt x="3239404" y="1001949"/>
                </a:cubicBezTo>
                <a:cubicBezTo>
                  <a:pt x="3248575" y="1006535"/>
                  <a:pt x="3259416" y="1007091"/>
                  <a:pt x="3268587" y="1011677"/>
                </a:cubicBezTo>
                <a:cubicBezTo>
                  <a:pt x="3279044" y="1016905"/>
                  <a:pt x="3287086" y="1026384"/>
                  <a:pt x="3297770" y="1031132"/>
                </a:cubicBezTo>
                <a:cubicBezTo>
                  <a:pt x="3316510" y="1039461"/>
                  <a:pt x="3336681" y="1044102"/>
                  <a:pt x="3356136" y="1050587"/>
                </a:cubicBezTo>
                <a:cubicBezTo>
                  <a:pt x="3365864" y="1053830"/>
                  <a:pt x="3375168" y="1058865"/>
                  <a:pt x="3385319" y="1060315"/>
                </a:cubicBezTo>
                <a:cubicBezTo>
                  <a:pt x="3408017" y="1063558"/>
                  <a:pt x="3430854" y="1065942"/>
                  <a:pt x="3453412" y="1070043"/>
                </a:cubicBezTo>
                <a:cubicBezTo>
                  <a:pt x="3466566" y="1072435"/>
                  <a:pt x="3479517" y="1075928"/>
                  <a:pt x="3492323" y="1079770"/>
                </a:cubicBezTo>
                <a:cubicBezTo>
                  <a:pt x="3511966" y="1085663"/>
                  <a:pt x="3530579" y="1095204"/>
                  <a:pt x="3550689" y="1099226"/>
                </a:cubicBezTo>
                <a:lnTo>
                  <a:pt x="3599327" y="1108953"/>
                </a:lnTo>
                <a:cubicBezTo>
                  <a:pt x="3657579" y="1089537"/>
                  <a:pt x="3648652" y="1088255"/>
                  <a:pt x="3745242" y="1108953"/>
                </a:cubicBezTo>
                <a:cubicBezTo>
                  <a:pt x="3754210" y="1110875"/>
                  <a:pt x="3758213" y="1121924"/>
                  <a:pt x="3764698" y="1128409"/>
                </a:cubicBezTo>
                <a:lnTo>
                  <a:pt x="3793880" y="1215958"/>
                </a:lnTo>
                <a:lnTo>
                  <a:pt x="3803608" y="1245141"/>
                </a:lnTo>
                <a:lnTo>
                  <a:pt x="3813336" y="1274324"/>
                </a:lnTo>
                <a:cubicBezTo>
                  <a:pt x="3816578" y="1355388"/>
                  <a:pt x="3815248" y="1436764"/>
                  <a:pt x="3823063" y="1517515"/>
                </a:cubicBezTo>
                <a:cubicBezTo>
                  <a:pt x="3832083" y="1610725"/>
                  <a:pt x="3851473" y="1544381"/>
                  <a:pt x="3881429" y="1634247"/>
                </a:cubicBezTo>
                <a:lnTo>
                  <a:pt x="3891157" y="1663430"/>
                </a:lnTo>
                <a:cubicBezTo>
                  <a:pt x="3784980" y="1716517"/>
                  <a:pt x="3853842" y="1688728"/>
                  <a:pt x="3618783" y="1692613"/>
                </a:cubicBezTo>
                <a:lnTo>
                  <a:pt x="2675200" y="1702341"/>
                </a:lnTo>
                <a:cubicBezTo>
                  <a:pt x="2571438" y="1699098"/>
                  <a:pt x="2467348" y="1701479"/>
                  <a:pt x="2363915" y="1692613"/>
                </a:cubicBezTo>
                <a:cubicBezTo>
                  <a:pt x="2352267" y="1691615"/>
                  <a:pt x="2345189" y="1678386"/>
                  <a:pt x="2334732" y="1673158"/>
                </a:cubicBezTo>
                <a:cubicBezTo>
                  <a:pt x="2325561" y="1668572"/>
                  <a:pt x="2315277" y="1666673"/>
                  <a:pt x="2305549" y="1663430"/>
                </a:cubicBezTo>
                <a:cubicBezTo>
                  <a:pt x="2271591" y="1629474"/>
                  <a:pt x="2288994" y="1652676"/>
                  <a:pt x="2266638" y="1585609"/>
                </a:cubicBezTo>
                <a:lnTo>
                  <a:pt x="2247183" y="1527243"/>
                </a:lnTo>
                <a:cubicBezTo>
                  <a:pt x="2243940" y="1517515"/>
                  <a:pt x="2239466" y="1508115"/>
                  <a:pt x="2237455" y="1498060"/>
                </a:cubicBezTo>
                <a:cubicBezTo>
                  <a:pt x="2234212" y="1481847"/>
                  <a:pt x="2232077" y="1465373"/>
                  <a:pt x="2227727" y="1449421"/>
                </a:cubicBezTo>
                <a:cubicBezTo>
                  <a:pt x="2222331" y="1429636"/>
                  <a:pt x="2219648" y="1408118"/>
                  <a:pt x="2208272" y="1391055"/>
                </a:cubicBezTo>
                <a:lnTo>
                  <a:pt x="2169361" y="1332690"/>
                </a:lnTo>
                <a:cubicBezTo>
                  <a:pt x="2162876" y="1313235"/>
                  <a:pt x="2161281" y="1291388"/>
                  <a:pt x="2149906" y="1274324"/>
                </a:cubicBezTo>
                <a:cubicBezTo>
                  <a:pt x="2130369" y="1245018"/>
                  <a:pt x="2125804" y="1240784"/>
                  <a:pt x="2110995" y="1206230"/>
                </a:cubicBezTo>
                <a:cubicBezTo>
                  <a:pt x="2106956" y="1196805"/>
                  <a:pt x="2108518" y="1184298"/>
                  <a:pt x="2101268" y="1177047"/>
                </a:cubicBezTo>
                <a:cubicBezTo>
                  <a:pt x="2094017" y="1169796"/>
                  <a:pt x="2081256" y="1171905"/>
                  <a:pt x="2072085" y="1167319"/>
                </a:cubicBezTo>
                <a:cubicBezTo>
                  <a:pt x="1988332" y="1125443"/>
                  <a:pt x="2060294" y="1145505"/>
                  <a:pt x="1974808" y="1128409"/>
                </a:cubicBezTo>
                <a:cubicBezTo>
                  <a:pt x="1931161" y="1084760"/>
                  <a:pt x="1982995" y="1130795"/>
                  <a:pt x="1926170" y="1099226"/>
                </a:cubicBezTo>
                <a:cubicBezTo>
                  <a:pt x="1905730" y="1087871"/>
                  <a:pt x="1867804" y="1060315"/>
                  <a:pt x="1867804" y="1060315"/>
                </a:cubicBezTo>
                <a:cubicBezTo>
                  <a:pt x="1861319" y="1050587"/>
                  <a:pt x="1856616" y="1039399"/>
                  <a:pt x="1848349" y="1031132"/>
                </a:cubicBezTo>
                <a:cubicBezTo>
                  <a:pt x="1818857" y="1001640"/>
                  <a:pt x="1793931" y="1008072"/>
                  <a:pt x="1751072" y="1001949"/>
                </a:cubicBezTo>
                <a:cubicBezTo>
                  <a:pt x="1717720" y="951921"/>
                  <a:pt x="1748756" y="990369"/>
                  <a:pt x="1702434" y="953311"/>
                </a:cubicBezTo>
                <a:cubicBezTo>
                  <a:pt x="1695272" y="947582"/>
                  <a:pt x="1691408" y="937468"/>
                  <a:pt x="1682978" y="933855"/>
                </a:cubicBezTo>
                <a:cubicBezTo>
                  <a:pt x="1667781" y="927342"/>
                  <a:pt x="1650553" y="927370"/>
                  <a:pt x="1634340" y="924128"/>
                </a:cubicBezTo>
                <a:cubicBezTo>
                  <a:pt x="1578259" y="886739"/>
                  <a:pt x="1632357" y="919108"/>
                  <a:pt x="1575974" y="894945"/>
                </a:cubicBezTo>
                <a:cubicBezTo>
                  <a:pt x="1562645" y="889233"/>
                  <a:pt x="1550527" y="880876"/>
                  <a:pt x="1537063" y="875490"/>
                </a:cubicBezTo>
                <a:cubicBezTo>
                  <a:pt x="1518022" y="867874"/>
                  <a:pt x="1498153" y="862519"/>
                  <a:pt x="1478698" y="856034"/>
                </a:cubicBezTo>
                <a:lnTo>
                  <a:pt x="1449515" y="846307"/>
                </a:lnTo>
                <a:cubicBezTo>
                  <a:pt x="1365880" y="790548"/>
                  <a:pt x="1471698" y="857398"/>
                  <a:pt x="1391149" y="817124"/>
                </a:cubicBezTo>
                <a:cubicBezTo>
                  <a:pt x="1380692" y="811895"/>
                  <a:pt x="1371095" y="804971"/>
                  <a:pt x="1361966" y="797668"/>
                </a:cubicBezTo>
                <a:cubicBezTo>
                  <a:pt x="1354804" y="791939"/>
                  <a:pt x="1350374" y="782932"/>
                  <a:pt x="1342510" y="778213"/>
                </a:cubicBezTo>
                <a:cubicBezTo>
                  <a:pt x="1333717" y="772937"/>
                  <a:pt x="1322498" y="773071"/>
                  <a:pt x="1313327" y="768485"/>
                </a:cubicBezTo>
                <a:cubicBezTo>
                  <a:pt x="1302870" y="763257"/>
                  <a:pt x="1293872" y="755515"/>
                  <a:pt x="1284144" y="749030"/>
                </a:cubicBezTo>
                <a:cubicBezTo>
                  <a:pt x="1277659" y="739302"/>
                  <a:pt x="1272956" y="728114"/>
                  <a:pt x="1264689" y="719847"/>
                </a:cubicBezTo>
                <a:cubicBezTo>
                  <a:pt x="1256422" y="711580"/>
                  <a:pt x="1241702" y="710306"/>
                  <a:pt x="1235506" y="700392"/>
                </a:cubicBezTo>
                <a:cubicBezTo>
                  <a:pt x="1224637" y="683002"/>
                  <a:pt x="1222536" y="661481"/>
                  <a:pt x="1216051" y="642026"/>
                </a:cubicBezTo>
                <a:cubicBezTo>
                  <a:pt x="1170923" y="506640"/>
                  <a:pt x="930706" y="635541"/>
                  <a:pt x="788034" y="632298"/>
                </a:cubicBezTo>
                <a:cubicBezTo>
                  <a:pt x="665311" y="583210"/>
                  <a:pt x="819615" y="640911"/>
                  <a:pt x="681029" y="603115"/>
                </a:cubicBezTo>
                <a:cubicBezTo>
                  <a:pt x="664183" y="598521"/>
                  <a:pt x="649237" y="588254"/>
                  <a:pt x="632391" y="583660"/>
                </a:cubicBezTo>
                <a:cubicBezTo>
                  <a:pt x="613362" y="578470"/>
                  <a:pt x="593160" y="578716"/>
                  <a:pt x="574025" y="573932"/>
                </a:cubicBezTo>
                <a:cubicBezTo>
                  <a:pt x="554130" y="568958"/>
                  <a:pt x="515659" y="554477"/>
                  <a:pt x="515659" y="554477"/>
                </a:cubicBezTo>
                <a:cubicBezTo>
                  <a:pt x="349114" y="572981"/>
                  <a:pt x="371965" y="574620"/>
                  <a:pt x="116825" y="554477"/>
                </a:cubicBezTo>
                <a:cubicBezTo>
                  <a:pt x="96381" y="552863"/>
                  <a:pt x="77914" y="541506"/>
                  <a:pt x="58459" y="535021"/>
                </a:cubicBezTo>
                <a:lnTo>
                  <a:pt x="29276" y="525294"/>
                </a:lnTo>
                <a:cubicBezTo>
                  <a:pt x="13866" y="509883"/>
                  <a:pt x="93" y="501910"/>
                  <a:pt x="93" y="476655"/>
                </a:cubicBezTo>
                <a:cubicBezTo>
                  <a:pt x="93" y="418199"/>
                  <a:pt x="-1643" y="358878"/>
                  <a:pt x="9821" y="301558"/>
                </a:cubicBezTo>
                <a:cubicBezTo>
                  <a:pt x="12114" y="290094"/>
                  <a:pt x="28320" y="286850"/>
                  <a:pt x="39004" y="282102"/>
                </a:cubicBezTo>
                <a:cubicBezTo>
                  <a:pt x="57744" y="273773"/>
                  <a:pt x="80306" y="274022"/>
                  <a:pt x="97370" y="262647"/>
                </a:cubicBezTo>
                <a:cubicBezTo>
                  <a:pt x="115404" y="250625"/>
                  <a:pt x="132723" y="235382"/>
                  <a:pt x="155736" y="233464"/>
                </a:cubicBezTo>
                <a:cubicBezTo>
                  <a:pt x="184818" y="231040"/>
                  <a:pt x="236799" y="233464"/>
                  <a:pt x="253012" y="233464"/>
                </a:cubicBezTo>
                <a:close/>
              </a:path>
            </a:pathLst>
          </a:custGeom>
          <a:solidFill>
            <a:srgbClr val="92D050">
              <a:alpha val="18000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B3B4FB-CAB7-CA47-86F3-9171936EA4CF}"/>
              </a:ext>
            </a:extLst>
          </p:cNvPr>
          <p:cNvSpPr txBox="1"/>
          <p:nvPr/>
        </p:nvSpPr>
        <p:spPr>
          <a:xfrm>
            <a:off x="1591944" y="2601337"/>
            <a:ext cx="2307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Северо-американская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96AC4F-684C-D44C-8EB2-AD46C0BD0DCC}"/>
              </a:ext>
            </a:extLst>
          </p:cNvPr>
          <p:cNvSpPr txBox="1"/>
          <p:nvPr/>
        </p:nvSpPr>
        <p:spPr>
          <a:xfrm>
            <a:off x="7002569" y="257970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D9AB8B-5206-4344-A670-2AF41AB4B388}"/>
              </a:ext>
            </a:extLst>
          </p:cNvPr>
          <p:cNvSpPr txBox="1"/>
          <p:nvPr/>
        </p:nvSpPr>
        <p:spPr>
          <a:xfrm>
            <a:off x="7508586" y="274464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0B317B-BCA3-EF43-B699-1F42641B9A10}"/>
              </a:ext>
            </a:extLst>
          </p:cNvPr>
          <p:cNvSpPr txBox="1"/>
          <p:nvPr/>
        </p:nvSpPr>
        <p:spPr>
          <a:xfrm>
            <a:off x="6573709" y="3142599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5BF68C-B53F-6247-9356-CF1C6A953F68}"/>
              </a:ext>
            </a:extLst>
          </p:cNvPr>
          <p:cNvSpPr txBox="1"/>
          <p:nvPr/>
        </p:nvSpPr>
        <p:spPr>
          <a:xfrm>
            <a:off x="5373321" y="3254381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IV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588A10-2C3F-804D-ACE5-77F037642B97}"/>
              </a:ext>
            </a:extLst>
          </p:cNvPr>
          <p:cNvSpPr txBox="1"/>
          <p:nvPr/>
        </p:nvSpPr>
        <p:spPr>
          <a:xfrm>
            <a:off x="3231001" y="4824355"/>
            <a:ext cx="346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811ECB-728D-9645-9527-F9406BED95E4}"/>
              </a:ext>
            </a:extLst>
          </p:cNvPr>
          <p:cNvSpPr txBox="1"/>
          <p:nvPr/>
        </p:nvSpPr>
        <p:spPr>
          <a:xfrm>
            <a:off x="5223753" y="4513794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92994B-B8D0-9C48-932E-E153C9855E73}"/>
              </a:ext>
            </a:extLst>
          </p:cNvPr>
          <p:cNvSpPr txBox="1"/>
          <p:nvPr/>
        </p:nvSpPr>
        <p:spPr>
          <a:xfrm>
            <a:off x="2160344" y="2265018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250F46D-494E-9249-8AC2-BB7A86B78417}"/>
              </a:ext>
            </a:extLst>
          </p:cNvPr>
          <p:cNvSpPr txBox="1"/>
          <p:nvPr/>
        </p:nvSpPr>
        <p:spPr>
          <a:xfrm>
            <a:off x="7258819" y="4883126"/>
            <a:ext cx="13404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Западная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83981DC-360E-3449-9264-9949E5F31063}"/>
              </a:ext>
            </a:extLst>
          </p:cNvPr>
          <p:cNvSpPr txBox="1"/>
          <p:nvPr/>
        </p:nvSpPr>
        <p:spPr>
          <a:xfrm>
            <a:off x="4131336" y="2414481"/>
            <a:ext cx="13612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Европейская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FCC63B77-D031-B64C-B5FA-A55AC541858C}"/>
              </a:ext>
            </a:extLst>
          </p:cNvPr>
          <p:cNvSpPr/>
          <p:nvPr/>
        </p:nvSpPr>
        <p:spPr>
          <a:xfrm>
            <a:off x="7986409" y="2947481"/>
            <a:ext cx="661480" cy="876163"/>
          </a:xfrm>
          <a:custGeom>
            <a:avLst/>
            <a:gdLst>
              <a:gd name="connsiteX0" fmla="*/ 29182 w 661480"/>
              <a:gd name="connsiteY0" fmla="*/ 175098 h 876163"/>
              <a:gd name="connsiteX1" fmla="*/ 29182 w 661480"/>
              <a:gd name="connsiteY1" fmla="*/ 175098 h 876163"/>
              <a:gd name="connsiteX2" fmla="*/ 0 w 661480"/>
              <a:gd name="connsiteY2" fmla="*/ 525293 h 876163"/>
              <a:gd name="connsiteX3" fmla="*/ 9727 w 661480"/>
              <a:gd name="connsiteY3" fmla="*/ 593387 h 876163"/>
              <a:gd name="connsiteX4" fmla="*/ 58365 w 661480"/>
              <a:gd name="connsiteY4" fmla="*/ 651753 h 876163"/>
              <a:gd name="connsiteX5" fmla="*/ 116731 w 661480"/>
              <a:gd name="connsiteY5" fmla="*/ 719847 h 876163"/>
              <a:gd name="connsiteX6" fmla="*/ 175097 w 661480"/>
              <a:gd name="connsiteY6" fmla="*/ 758757 h 876163"/>
              <a:gd name="connsiteX7" fmla="*/ 214008 w 661480"/>
              <a:gd name="connsiteY7" fmla="*/ 787940 h 876163"/>
              <a:gd name="connsiteX8" fmla="*/ 282102 w 661480"/>
              <a:gd name="connsiteY8" fmla="*/ 817123 h 876163"/>
              <a:gd name="connsiteX9" fmla="*/ 350195 w 661480"/>
              <a:gd name="connsiteY9" fmla="*/ 846306 h 876163"/>
              <a:gd name="connsiteX10" fmla="*/ 379378 w 661480"/>
              <a:gd name="connsiteY10" fmla="*/ 865762 h 876163"/>
              <a:gd name="connsiteX11" fmla="*/ 486382 w 661480"/>
              <a:gd name="connsiteY11" fmla="*/ 865762 h 876163"/>
              <a:gd name="connsiteX12" fmla="*/ 535021 w 661480"/>
              <a:gd name="connsiteY12" fmla="*/ 817123 h 876163"/>
              <a:gd name="connsiteX13" fmla="*/ 564204 w 661480"/>
              <a:gd name="connsiteY13" fmla="*/ 749030 h 876163"/>
              <a:gd name="connsiteX14" fmla="*/ 603114 w 661480"/>
              <a:gd name="connsiteY14" fmla="*/ 680936 h 876163"/>
              <a:gd name="connsiteX15" fmla="*/ 642025 w 661480"/>
              <a:gd name="connsiteY15" fmla="*/ 564204 h 876163"/>
              <a:gd name="connsiteX16" fmla="*/ 661480 w 661480"/>
              <a:gd name="connsiteY16" fmla="*/ 428017 h 876163"/>
              <a:gd name="connsiteX17" fmla="*/ 651753 w 661480"/>
              <a:gd name="connsiteY17" fmla="*/ 97276 h 876163"/>
              <a:gd name="connsiteX18" fmla="*/ 632297 w 661480"/>
              <a:gd name="connsiteY18" fmla="*/ 77821 h 876163"/>
              <a:gd name="connsiteX19" fmla="*/ 593387 w 661480"/>
              <a:gd name="connsiteY19" fmla="*/ 19455 h 876163"/>
              <a:gd name="connsiteX20" fmla="*/ 535021 w 661480"/>
              <a:gd name="connsiteY20" fmla="*/ 0 h 876163"/>
              <a:gd name="connsiteX21" fmla="*/ 398834 w 661480"/>
              <a:gd name="connsiteY21" fmla="*/ 9728 h 876163"/>
              <a:gd name="connsiteX22" fmla="*/ 379378 w 661480"/>
              <a:gd name="connsiteY22" fmla="*/ 29183 h 876163"/>
              <a:gd name="connsiteX23" fmla="*/ 350195 w 661480"/>
              <a:gd name="connsiteY23" fmla="*/ 48638 h 876163"/>
              <a:gd name="connsiteX24" fmla="*/ 321012 w 661480"/>
              <a:gd name="connsiteY24" fmla="*/ 58366 h 876163"/>
              <a:gd name="connsiteX25" fmla="*/ 291829 w 661480"/>
              <a:gd name="connsiteY25" fmla="*/ 77821 h 876163"/>
              <a:gd name="connsiteX26" fmla="*/ 223736 w 661480"/>
              <a:gd name="connsiteY26" fmla="*/ 97276 h 876163"/>
              <a:gd name="connsiteX27" fmla="*/ 165370 w 661480"/>
              <a:gd name="connsiteY27" fmla="*/ 126459 h 876163"/>
              <a:gd name="connsiteX28" fmla="*/ 126459 w 661480"/>
              <a:gd name="connsiteY28" fmla="*/ 175098 h 876163"/>
              <a:gd name="connsiteX29" fmla="*/ 38910 w 661480"/>
              <a:gd name="connsiteY29" fmla="*/ 252919 h 876163"/>
              <a:gd name="connsiteX30" fmla="*/ 19455 w 661480"/>
              <a:gd name="connsiteY30" fmla="*/ 272374 h 876163"/>
              <a:gd name="connsiteX31" fmla="*/ 184825 w 661480"/>
              <a:gd name="connsiteY31" fmla="*/ 126459 h 876163"/>
              <a:gd name="connsiteX32" fmla="*/ 243191 w 661480"/>
              <a:gd name="connsiteY32" fmla="*/ 87549 h 876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61480" h="876163">
                <a:moveTo>
                  <a:pt x="29182" y="175098"/>
                </a:moveTo>
                <a:lnTo>
                  <a:pt x="29182" y="175098"/>
                </a:lnTo>
                <a:cubicBezTo>
                  <a:pt x="6065" y="440953"/>
                  <a:pt x="15468" y="324194"/>
                  <a:pt x="0" y="525293"/>
                </a:cubicBezTo>
                <a:cubicBezTo>
                  <a:pt x="3242" y="547991"/>
                  <a:pt x="3139" y="571425"/>
                  <a:pt x="9727" y="593387"/>
                </a:cubicBezTo>
                <a:cubicBezTo>
                  <a:pt x="16519" y="616029"/>
                  <a:pt x="44794" y="635469"/>
                  <a:pt x="58365" y="651753"/>
                </a:cubicBezTo>
                <a:cubicBezTo>
                  <a:pt x="95180" y="695930"/>
                  <a:pt x="58283" y="673088"/>
                  <a:pt x="116731" y="719847"/>
                </a:cubicBezTo>
                <a:cubicBezTo>
                  <a:pt x="134989" y="734454"/>
                  <a:pt x="156391" y="744728"/>
                  <a:pt x="175097" y="758757"/>
                </a:cubicBezTo>
                <a:cubicBezTo>
                  <a:pt x="188067" y="768485"/>
                  <a:pt x="200260" y="779347"/>
                  <a:pt x="214008" y="787940"/>
                </a:cubicBezTo>
                <a:cubicBezTo>
                  <a:pt x="260947" y="817277"/>
                  <a:pt x="239970" y="799066"/>
                  <a:pt x="282102" y="817123"/>
                </a:cubicBezTo>
                <a:cubicBezTo>
                  <a:pt x="366245" y="853184"/>
                  <a:pt x="281756" y="823494"/>
                  <a:pt x="350195" y="846306"/>
                </a:cubicBezTo>
                <a:cubicBezTo>
                  <a:pt x="359923" y="852791"/>
                  <a:pt x="368921" y="860533"/>
                  <a:pt x="379378" y="865762"/>
                </a:cubicBezTo>
                <a:cubicBezTo>
                  <a:pt x="418964" y="885555"/>
                  <a:pt x="435094" y="872173"/>
                  <a:pt x="486382" y="865762"/>
                </a:cubicBezTo>
                <a:cubicBezTo>
                  <a:pt x="502595" y="849549"/>
                  <a:pt x="524767" y="837631"/>
                  <a:pt x="535021" y="817123"/>
                </a:cubicBezTo>
                <a:cubicBezTo>
                  <a:pt x="599538" y="688089"/>
                  <a:pt x="521269" y="849213"/>
                  <a:pt x="564204" y="749030"/>
                </a:cubicBezTo>
                <a:cubicBezTo>
                  <a:pt x="579015" y="714471"/>
                  <a:pt x="583575" y="710246"/>
                  <a:pt x="603114" y="680936"/>
                </a:cubicBezTo>
                <a:cubicBezTo>
                  <a:pt x="632277" y="564286"/>
                  <a:pt x="581798" y="759939"/>
                  <a:pt x="642025" y="564204"/>
                </a:cubicBezTo>
                <a:cubicBezTo>
                  <a:pt x="652799" y="529188"/>
                  <a:pt x="658296" y="456675"/>
                  <a:pt x="661480" y="428017"/>
                </a:cubicBezTo>
                <a:cubicBezTo>
                  <a:pt x="658238" y="317770"/>
                  <a:pt x="660912" y="207190"/>
                  <a:pt x="651753" y="97276"/>
                </a:cubicBezTo>
                <a:cubicBezTo>
                  <a:pt x="650991" y="88136"/>
                  <a:pt x="637800" y="85158"/>
                  <a:pt x="632297" y="77821"/>
                </a:cubicBezTo>
                <a:cubicBezTo>
                  <a:pt x="618268" y="59115"/>
                  <a:pt x="615569" y="26849"/>
                  <a:pt x="593387" y="19455"/>
                </a:cubicBezTo>
                <a:lnTo>
                  <a:pt x="535021" y="0"/>
                </a:lnTo>
                <a:cubicBezTo>
                  <a:pt x="489625" y="3243"/>
                  <a:pt x="443566" y="1341"/>
                  <a:pt x="398834" y="9728"/>
                </a:cubicBezTo>
                <a:cubicBezTo>
                  <a:pt x="389820" y="11418"/>
                  <a:pt x="386540" y="23454"/>
                  <a:pt x="379378" y="29183"/>
                </a:cubicBezTo>
                <a:cubicBezTo>
                  <a:pt x="370249" y="36486"/>
                  <a:pt x="360652" y="43410"/>
                  <a:pt x="350195" y="48638"/>
                </a:cubicBezTo>
                <a:cubicBezTo>
                  <a:pt x="341024" y="53224"/>
                  <a:pt x="330183" y="53780"/>
                  <a:pt x="321012" y="58366"/>
                </a:cubicBezTo>
                <a:cubicBezTo>
                  <a:pt x="310555" y="63594"/>
                  <a:pt x="302286" y="72593"/>
                  <a:pt x="291829" y="77821"/>
                </a:cubicBezTo>
                <a:cubicBezTo>
                  <a:pt x="277870" y="84800"/>
                  <a:pt x="236208" y="94158"/>
                  <a:pt x="223736" y="97276"/>
                </a:cubicBezTo>
                <a:cubicBezTo>
                  <a:pt x="178427" y="142585"/>
                  <a:pt x="237083" y="90603"/>
                  <a:pt x="165370" y="126459"/>
                </a:cubicBezTo>
                <a:cubicBezTo>
                  <a:pt x="148273" y="135008"/>
                  <a:pt x="137457" y="162725"/>
                  <a:pt x="126459" y="175098"/>
                </a:cubicBezTo>
                <a:cubicBezTo>
                  <a:pt x="77999" y="229616"/>
                  <a:pt x="83264" y="223350"/>
                  <a:pt x="38910" y="252919"/>
                </a:cubicBezTo>
                <a:cubicBezTo>
                  <a:pt x="17656" y="284800"/>
                  <a:pt x="19455" y="293793"/>
                  <a:pt x="19455" y="272374"/>
                </a:cubicBezTo>
                <a:lnTo>
                  <a:pt x="184825" y="126459"/>
                </a:lnTo>
                <a:lnTo>
                  <a:pt x="243191" y="8754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465CC3E-D095-0546-8623-A663BAA9CFE9}"/>
              </a:ext>
            </a:extLst>
          </p:cNvPr>
          <p:cNvSpPr txBox="1"/>
          <p:nvPr/>
        </p:nvSpPr>
        <p:spPr>
          <a:xfrm>
            <a:off x="7885466" y="3296488"/>
            <a:ext cx="16369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solidFill>
                  <a:schemeClr val="bg1"/>
                </a:solidFill>
              </a:rPr>
              <a:t>Японско-буддистская</a:t>
            </a:r>
          </a:p>
          <a:p>
            <a:r>
              <a:rPr lang="ru-RU" sz="1000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CF31E6C-2EA4-5C4D-BAAF-3A5049FBF449}"/>
              </a:ext>
            </a:extLst>
          </p:cNvPr>
          <p:cNvSpPr/>
          <p:nvPr/>
        </p:nvSpPr>
        <p:spPr>
          <a:xfrm>
            <a:off x="7791491" y="3735421"/>
            <a:ext cx="2097836" cy="2159541"/>
          </a:xfrm>
          <a:custGeom>
            <a:avLst/>
            <a:gdLst>
              <a:gd name="connsiteX0" fmla="*/ 49003 w 2097836"/>
              <a:gd name="connsiteY0" fmla="*/ 29183 h 2159541"/>
              <a:gd name="connsiteX1" fmla="*/ 49003 w 2097836"/>
              <a:gd name="connsiteY1" fmla="*/ 29183 h 2159541"/>
              <a:gd name="connsiteX2" fmla="*/ 136552 w 2097836"/>
              <a:gd name="connsiteY2" fmla="*/ 9728 h 2159541"/>
              <a:gd name="connsiteX3" fmla="*/ 165735 w 2097836"/>
              <a:gd name="connsiteY3" fmla="*/ 0 h 2159541"/>
              <a:gd name="connsiteX4" fmla="*/ 272739 w 2097836"/>
              <a:gd name="connsiteY4" fmla="*/ 9728 h 2159541"/>
              <a:gd name="connsiteX5" fmla="*/ 301922 w 2097836"/>
              <a:gd name="connsiteY5" fmla="*/ 19456 h 2159541"/>
              <a:gd name="connsiteX6" fmla="*/ 350560 w 2097836"/>
              <a:gd name="connsiteY6" fmla="*/ 29183 h 2159541"/>
              <a:gd name="connsiteX7" fmla="*/ 389471 w 2097836"/>
              <a:gd name="connsiteY7" fmla="*/ 48639 h 2159541"/>
              <a:gd name="connsiteX8" fmla="*/ 428381 w 2097836"/>
              <a:gd name="connsiteY8" fmla="*/ 58366 h 2159541"/>
              <a:gd name="connsiteX9" fmla="*/ 496475 w 2097836"/>
              <a:gd name="connsiteY9" fmla="*/ 107005 h 2159541"/>
              <a:gd name="connsiteX10" fmla="*/ 525658 w 2097836"/>
              <a:gd name="connsiteY10" fmla="*/ 136188 h 2159541"/>
              <a:gd name="connsiteX11" fmla="*/ 584024 w 2097836"/>
              <a:gd name="connsiteY11" fmla="*/ 175098 h 2159541"/>
              <a:gd name="connsiteX12" fmla="*/ 632662 w 2097836"/>
              <a:gd name="connsiteY12" fmla="*/ 214009 h 2159541"/>
              <a:gd name="connsiteX13" fmla="*/ 710483 w 2097836"/>
              <a:gd name="connsiteY13" fmla="*/ 272375 h 2159541"/>
              <a:gd name="connsiteX14" fmla="*/ 739666 w 2097836"/>
              <a:gd name="connsiteY14" fmla="*/ 282102 h 2159541"/>
              <a:gd name="connsiteX15" fmla="*/ 788305 w 2097836"/>
              <a:gd name="connsiteY15" fmla="*/ 301558 h 2159541"/>
              <a:gd name="connsiteX16" fmla="*/ 827215 w 2097836"/>
              <a:gd name="connsiteY16" fmla="*/ 311285 h 2159541"/>
              <a:gd name="connsiteX17" fmla="*/ 924492 w 2097836"/>
              <a:gd name="connsiteY17" fmla="*/ 330741 h 2159541"/>
              <a:gd name="connsiteX18" fmla="*/ 1041224 w 2097836"/>
              <a:gd name="connsiteY18" fmla="*/ 321013 h 2159541"/>
              <a:gd name="connsiteX19" fmla="*/ 1099590 w 2097836"/>
              <a:gd name="connsiteY19" fmla="*/ 301558 h 2159541"/>
              <a:gd name="connsiteX20" fmla="*/ 1167683 w 2097836"/>
              <a:gd name="connsiteY20" fmla="*/ 252919 h 2159541"/>
              <a:gd name="connsiteX21" fmla="*/ 1196866 w 2097836"/>
              <a:gd name="connsiteY21" fmla="*/ 214009 h 2159541"/>
              <a:gd name="connsiteX22" fmla="*/ 1274688 w 2097836"/>
              <a:gd name="connsiteY22" fmla="*/ 145915 h 2159541"/>
              <a:gd name="connsiteX23" fmla="*/ 1313598 w 2097836"/>
              <a:gd name="connsiteY23" fmla="*/ 87549 h 2159541"/>
              <a:gd name="connsiteX24" fmla="*/ 1770798 w 2097836"/>
              <a:gd name="connsiteY24" fmla="*/ 97277 h 2159541"/>
              <a:gd name="connsiteX25" fmla="*/ 1819437 w 2097836"/>
              <a:gd name="connsiteY25" fmla="*/ 107005 h 2159541"/>
              <a:gd name="connsiteX26" fmla="*/ 1926441 w 2097836"/>
              <a:gd name="connsiteY26" fmla="*/ 155643 h 2159541"/>
              <a:gd name="connsiteX27" fmla="*/ 1955624 w 2097836"/>
              <a:gd name="connsiteY27" fmla="*/ 184826 h 2159541"/>
              <a:gd name="connsiteX28" fmla="*/ 1984807 w 2097836"/>
              <a:gd name="connsiteY28" fmla="*/ 194553 h 2159541"/>
              <a:gd name="connsiteX29" fmla="*/ 2023718 w 2097836"/>
              <a:gd name="connsiteY29" fmla="*/ 233464 h 2159541"/>
              <a:gd name="connsiteX30" fmla="*/ 2072356 w 2097836"/>
              <a:gd name="connsiteY30" fmla="*/ 291830 h 2159541"/>
              <a:gd name="connsiteX31" fmla="*/ 2082083 w 2097836"/>
              <a:gd name="connsiteY31" fmla="*/ 321013 h 2159541"/>
              <a:gd name="connsiteX32" fmla="*/ 2082083 w 2097836"/>
              <a:gd name="connsiteY32" fmla="*/ 603115 h 2159541"/>
              <a:gd name="connsiteX33" fmla="*/ 2062628 w 2097836"/>
              <a:gd name="connsiteY33" fmla="*/ 700392 h 2159541"/>
              <a:gd name="connsiteX34" fmla="*/ 2043173 w 2097836"/>
              <a:gd name="connsiteY34" fmla="*/ 749030 h 2159541"/>
              <a:gd name="connsiteX35" fmla="*/ 2033445 w 2097836"/>
              <a:gd name="connsiteY35" fmla="*/ 797668 h 2159541"/>
              <a:gd name="connsiteX36" fmla="*/ 2013990 w 2097836"/>
              <a:gd name="connsiteY36" fmla="*/ 875490 h 2159541"/>
              <a:gd name="connsiteX37" fmla="*/ 2004262 w 2097836"/>
              <a:gd name="connsiteY37" fmla="*/ 914400 h 2159541"/>
              <a:gd name="connsiteX38" fmla="*/ 1965352 w 2097836"/>
              <a:gd name="connsiteY38" fmla="*/ 1001949 h 2159541"/>
              <a:gd name="connsiteX39" fmla="*/ 1955624 w 2097836"/>
              <a:gd name="connsiteY39" fmla="*/ 1031132 h 2159541"/>
              <a:gd name="connsiteX40" fmla="*/ 1926441 w 2097836"/>
              <a:gd name="connsiteY40" fmla="*/ 1167319 h 2159541"/>
              <a:gd name="connsiteX41" fmla="*/ 1916713 w 2097836"/>
              <a:gd name="connsiteY41" fmla="*/ 1361873 h 2159541"/>
              <a:gd name="connsiteX42" fmla="*/ 1897258 w 2097836"/>
              <a:gd name="connsiteY42" fmla="*/ 1498060 h 2159541"/>
              <a:gd name="connsiteX43" fmla="*/ 1877803 w 2097836"/>
              <a:gd name="connsiteY43" fmla="*/ 1595336 h 2159541"/>
              <a:gd name="connsiteX44" fmla="*/ 1858347 w 2097836"/>
              <a:gd name="connsiteY44" fmla="*/ 1731524 h 2159541"/>
              <a:gd name="connsiteX45" fmla="*/ 1838892 w 2097836"/>
              <a:gd name="connsiteY45" fmla="*/ 1789890 h 2159541"/>
              <a:gd name="connsiteX46" fmla="*/ 1829164 w 2097836"/>
              <a:gd name="connsiteY46" fmla="*/ 1819073 h 2159541"/>
              <a:gd name="connsiteX47" fmla="*/ 1809709 w 2097836"/>
              <a:gd name="connsiteY47" fmla="*/ 1896894 h 2159541"/>
              <a:gd name="connsiteX48" fmla="*/ 1712432 w 2097836"/>
              <a:gd name="connsiteY48" fmla="*/ 1974715 h 2159541"/>
              <a:gd name="connsiteX49" fmla="*/ 1663794 w 2097836"/>
              <a:gd name="connsiteY49" fmla="*/ 2013626 h 2159541"/>
              <a:gd name="connsiteX50" fmla="*/ 1585973 w 2097836"/>
              <a:gd name="connsiteY50" fmla="*/ 2052536 h 2159541"/>
              <a:gd name="connsiteX51" fmla="*/ 1556790 w 2097836"/>
              <a:gd name="connsiteY51" fmla="*/ 2071992 h 2159541"/>
              <a:gd name="connsiteX52" fmla="*/ 1478969 w 2097836"/>
              <a:gd name="connsiteY52" fmla="*/ 2091447 h 2159541"/>
              <a:gd name="connsiteX53" fmla="*/ 1420603 w 2097836"/>
              <a:gd name="connsiteY53" fmla="*/ 2110902 h 2159541"/>
              <a:gd name="connsiteX54" fmla="*/ 1391420 w 2097836"/>
              <a:gd name="connsiteY54" fmla="*/ 2120630 h 2159541"/>
              <a:gd name="connsiteX55" fmla="*/ 1342781 w 2097836"/>
              <a:gd name="connsiteY55" fmla="*/ 2130358 h 2159541"/>
              <a:gd name="connsiteX56" fmla="*/ 1255232 w 2097836"/>
              <a:gd name="connsiteY56" fmla="*/ 2149813 h 2159541"/>
              <a:gd name="connsiteX57" fmla="*/ 1128773 w 2097836"/>
              <a:gd name="connsiteY57" fmla="*/ 2159541 h 2159541"/>
              <a:gd name="connsiteX58" fmla="*/ 914764 w 2097836"/>
              <a:gd name="connsiteY58" fmla="*/ 2149813 h 2159541"/>
              <a:gd name="connsiteX59" fmla="*/ 885581 w 2097836"/>
              <a:gd name="connsiteY59" fmla="*/ 2140085 h 2159541"/>
              <a:gd name="connsiteX60" fmla="*/ 856398 w 2097836"/>
              <a:gd name="connsiteY60" fmla="*/ 2081719 h 2159541"/>
              <a:gd name="connsiteX61" fmla="*/ 856398 w 2097836"/>
              <a:gd name="connsiteY61" fmla="*/ 1653702 h 2159541"/>
              <a:gd name="connsiteX62" fmla="*/ 895309 w 2097836"/>
              <a:gd name="connsiteY62" fmla="*/ 1585609 h 2159541"/>
              <a:gd name="connsiteX63" fmla="*/ 914764 w 2097836"/>
              <a:gd name="connsiteY63" fmla="*/ 1566153 h 2159541"/>
              <a:gd name="connsiteX64" fmla="*/ 953675 w 2097836"/>
              <a:gd name="connsiteY64" fmla="*/ 1498060 h 2159541"/>
              <a:gd name="connsiteX65" fmla="*/ 973130 w 2097836"/>
              <a:gd name="connsiteY65" fmla="*/ 1439694 h 2159541"/>
              <a:gd name="connsiteX66" fmla="*/ 992586 w 2097836"/>
              <a:gd name="connsiteY66" fmla="*/ 1361873 h 2159541"/>
              <a:gd name="connsiteX67" fmla="*/ 1002313 w 2097836"/>
              <a:gd name="connsiteY67" fmla="*/ 1264596 h 2159541"/>
              <a:gd name="connsiteX68" fmla="*/ 992586 w 2097836"/>
              <a:gd name="connsiteY68" fmla="*/ 1031132 h 2159541"/>
              <a:gd name="connsiteX69" fmla="*/ 982858 w 2097836"/>
              <a:gd name="connsiteY69" fmla="*/ 1001949 h 2159541"/>
              <a:gd name="connsiteX70" fmla="*/ 905037 w 2097836"/>
              <a:gd name="connsiteY70" fmla="*/ 972766 h 2159541"/>
              <a:gd name="connsiteX71" fmla="*/ 836943 w 2097836"/>
              <a:gd name="connsiteY71" fmla="*/ 963039 h 2159541"/>
              <a:gd name="connsiteX72" fmla="*/ 798032 w 2097836"/>
              <a:gd name="connsiteY72" fmla="*/ 953311 h 2159541"/>
              <a:gd name="connsiteX73" fmla="*/ 768849 w 2097836"/>
              <a:gd name="connsiteY73" fmla="*/ 933856 h 2159541"/>
              <a:gd name="connsiteX74" fmla="*/ 749394 w 2097836"/>
              <a:gd name="connsiteY74" fmla="*/ 914400 h 2159541"/>
              <a:gd name="connsiteX75" fmla="*/ 652118 w 2097836"/>
              <a:gd name="connsiteY75" fmla="*/ 885217 h 2159541"/>
              <a:gd name="connsiteX76" fmla="*/ 613207 w 2097836"/>
              <a:gd name="connsiteY76" fmla="*/ 865762 h 2159541"/>
              <a:gd name="connsiteX77" fmla="*/ 554841 w 2097836"/>
              <a:gd name="connsiteY77" fmla="*/ 846307 h 2159541"/>
              <a:gd name="connsiteX78" fmla="*/ 525658 w 2097836"/>
              <a:gd name="connsiteY78" fmla="*/ 836579 h 2159541"/>
              <a:gd name="connsiteX79" fmla="*/ 467292 w 2097836"/>
              <a:gd name="connsiteY79" fmla="*/ 797668 h 2159541"/>
              <a:gd name="connsiteX80" fmla="*/ 447837 w 2097836"/>
              <a:gd name="connsiteY80" fmla="*/ 739302 h 2159541"/>
              <a:gd name="connsiteX81" fmla="*/ 438109 w 2097836"/>
              <a:gd name="connsiteY81" fmla="*/ 710119 h 2159541"/>
              <a:gd name="connsiteX82" fmla="*/ 399198 w 2097836"/>
              <a:gd name="connsiteY82" fmla="*/ 651753 h 2159541"/>
              <a:gd name="connsiteX83" fmla="*/ 370015 w 2097836"/>
              <a:gd name="connsiteY83" fmla="*/ 564205 h 2159541"/>
              <a:gd name="connsiteX84" fmla="*/ 360288 w 2097836"/>
              <a:gd name="connsiteY84" fmla="*/ 535022 h 2159541"/>
              <a:gd name="connsiteX85" fmla="*/ 321377 w 2097836"/>
              <a:gd name="connsiteY85" fmla="*/ 398834 h 2159541"/>
              <a:gd name="connsiteX86" fmla="*/ 282466 w 2097836"/>
              <a:gd name="connsiteY86" fmla="*/ 389107 h 2159541"/>
              <a:gd name="connsiteX87" fmla="*/ 263011 w 2097836"/>
              <a:gd name="connsiteY87" fmla="*/ 359924 h 2159541"/>
              <a:gd name="connsiteX88" fmla="*/ 165735 w 2097836"/>
              <a:gd name="connsiteY88" fmla="*/ 282102 h 2159541"/>
              <a:gd name="connsiteX89" fmla="*/ 107369 w 2097836"/>
              <a:gd name="connsiteY89" fmla="*/ 252919 h 2159541"/>
              <a:gd name="connsiteX90" fmla="*/ 29547 w 2097836"/>
              <a:gd name="connsiteY90" fmla="*/ 184826 h 2159541"/>
              <a:gd name="connsiteX91" fmla="*/ 364 w 2097836"/>
              <a:gd name="connsiteY91" fmla="*/ 107005 h 2159541"/>
              <a:gd name="connsiteX92" fmla="*/ 10092 w 2097836"/>
              <a:gd name="connsiteY92" fmla="*/ 48639 h 2159541"/>
              <a:gd name="connsiteX93" fmla="*/ 49003 w 2097836"/>
              <a:gd name="connsiteY93" fmla="*/ 29183 h 215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2097836" h="2159541">
                <a:moveTo>
                  <a:pt x="49003" y="29183"/>
                </a:moveTo>
                <a:lnTo>
                  <a:pt x="49003" y="29183"/>
                </a:lnTo>
                <a:cubicBezTo>
                  <a:pt x="78186" y="22698"/>
                  <a:pt x="107550" y="16979"/>
                  <a:pt x="136552" y="9728"/>
                </a:cubicBezTo>
                <a:cubicBezTo>
                  <a:pt x="146500" y="7241"/>
                  <a:pt x="155481" y="0"/>
                  <a:pt x="165735" y="0"/>
                </a:cubicBezTo>
                <a:cubicBezTo>
                  <a:pt x="201550" y="0"/>
                  <a:pt x="237071" y="6485"/>
                  <a:pt x="272739" y="9728"/>
                </a:cubicBezTo>
                <a:cubicBezTo>
                  <a:pt x="282467" y="12971"/>
                  <a:pt x="291974" y="16969"/>
                  <a:pt x="301922" y="19456"/>
                </a:cubicBezTo>
                <a:cubicBezTo>
                  <a:pt x="317962" y="23466"/>
                  <a:pt x="334875" y="23955"/>
                  <a:pt x="350560" y="29183"/>
                </a:cubicBezTo>
                <a:cubicBezTo>
                  <a:pt x="364317" y="33769"/>
                  <a:pt x="375893" y="43547"/>
                  <a:pt x="389471" y="48639"/>
                </a:cubicBezTo>
                <a:cubicBezTo>
                  <a:pt x="401989" y="53333"/>
                  <a:pt x="415411" y="55124"/>
                  <a:pt x="428381" y="58366"/>
                </a:cubicBezTo>
                <a:cubicBezTo>
                  <a:pt x="504258" y="134243"/>
                  <a:pt x="406848" y="42985"/>
                  <a:pt x="496475" y="107005"/>
                </a:cubicBezTo>
                <a:cubicBezTo>
                  <a:pt x="507669" y="115001"/>
                  <a:pt x="514799" y="127742"/>
                  <a:pt x="525658" y="136188"/>
                </a:cubicBezTo>
                <a:cubicBezTo>
                  <a:pt x="544115" y="150543"/>
                  <a:pt x="584024" y="175098"/>
                  <a:pt x="584024" y="175098"/>
                </a:cubicBezTo>
                <a:cubicBezTo>
                  <a:pt x="622771" y="233219"/>
                  <a:pt x="580456" y="182686"/>
                  <a:pt x="632662" y="214009"/>
                </a:cubicBezTo>
                <a:cubicBezTo>
                  <a:pt x="690269" y="248573"/>
                  <a:pt x="589376" y="232009"/>
                  <a:pt x="710483" y="272375"/>
                </a:cubicBezTo>
                <a:cubicBezTo>
                  <a:pt x="720211" y="275617"/>
                  <a:pt x="730065" y="278502"/>
                  <a:pt x="739666" y="282102"/>
                </a:cubicBezTo>
                <a:cubicBezTo>
                  <a:pt x="756016" y="288233"/>
                  <a:pt x="771739" y="296036"/>
                  <a:pt x="788305" y="301558"/>
                </a:cubicBezTo>
                <a:cubicBezTo>
                  <a:pt x="800988" y="305786"/>
                  <a:pt x="814143" y="308484"/>
                  <a:pt x="827215" y="311285"/>
                </a:cubicBezTo>
                <a:cubicBezTo>
                  <a:pt x="859549" y="318214"/>
                  <a:pt x="924492" y="330741"/>
                  <a:pt x="924492" y="330741"/>
                </a:cubicBezTo>
                <a:cubicBezTo>
                  <a:pt x="963403" y="327498"/>
                  <a:pt x="1002710" y="327432"/>
                  <a:pt x="1041224" y="321013"/>
                </a:cubicBezTo>
                <a:cubicBezTo>
                  <a:pt x="1061453" y="317642"/>
                  <a:pt x="1099590" y="301558"/>
                  <a:pt x="1099590" y="301558"/>
                </a:cubicBezTo>
                <a:cubicBezTo>
                  <a:pt x="1116159" y="290511"/>
                  <a:pt x="1155618" y="264984"/>
                  <a:pt x="1167683" y="252919"/>
                </a:cubicBezTo>
                <a:cubicBezTo>
                  <a:pt x="1179147" y="241455"/>
                  <a:pt x="1185402" y="225473"/>
                  <a:pt x="1196866" y="214009"/>
                </a:cubicBezTo>
                <a:cubicBezTo>
                  <a:pt x="1248278" y="162597"/>
                  <a:pt x="1211601" y="240547"/>
                  <a:pt x="1274688" y="145915"/>
                </a:cubicBezTo>
                <a:lnTo>
                  <a:pt x="1313598" y="87549"/>
                </a:lnTo>
                <a:lnTo>
                  <a:pt x="1770798" y="97277"/>
                </a:lnTo>
                <a:cubicBezTo>
                  <a:pt x="1787320" y="97912"/>
                  <a:pt x="1804005" y="101070"/>
                  <a:pt x="1819437" y="107005"/>
                </a:cubicBezTo>
                <a:cubicBezTo>
                  <a:pt x="2102215" y="215765"/>
                  <a:pt x="1800523" y="113669"/>
                  <a:pt x="1926441" y="155643"/>
                </a:cubicBezTo>
                <a:cubicBezTo>
                  <a:pt x="1936169" y="165371"/>
                  <a:pt x="1944177" y="177195"/>
                  <a:pt x="1955624" y="184826"/>
                </a:cubicBezTo>
                <a:cubicBezTo>
                  <a:pt x="1964156" y="190514"/>
                  <a:pt x="1976463" y="188593"/>
                  <a:pt x="1984807" y="194553"/>
                </a:cubicBezTo>
                <a:cubicBezTo>
                  <a:pt x="1999733" y="205214"/>
                  <a:pt x="2010748" y="220494"/>
                  <a:pt x="2023718" y="233464"/>
                </a:cubicBezTo>
                <a:cubicBezTo>
                  <a:pt x="2061165" y="270912"/>
                  <a:pt x="2045270" y="251203"/>
                  <a:pt x="2072356" y="291830"/>
                </a:cubicBezTo>
                <a:cubicBezTo>
                  <a:pt x="2075598" y="301558"/>
                  <a:pt x="2079266" y="311154"/>
                  <a:pt x="2082083" y="321013"/>
                </a:cubicBezTo>
                <a:cubicBezTo>
                  <a:pt x="2111416" y="423681"/>
                  <a:pt x="2092782" y="437278"/>
                  <a:pt x="2082083" y="603115"/>
                </a:cubicBezTo>
                <a:cubicBezTo>
                  <a:pt x="2080933" y="620937"/>
                  <a:pt x="2069836" y="678768"/>
                  <a:pt x="2062628" y="700392"/>
                </a:cubicBezTo>
                <a:cubicBezTo>
                  <a:pt x="2057106" y="716957"/>
                  <a:pt x="2048191" y="732305"/>
                  <a:pt x="2043173" y="749030"/>
                </a:cubicBezTo>
                <a:cubicBezTo>
                  <a:pt x="2038422" y="764866"/>
                  <a:pt x="2037163" y="781558"/>
                  <a:pt x="2033445" y="797668"/>
                </a:cubicBezTo>
                <a:cubicBezTo>
                  <a:pt x="2027432" y="823722"/>
                  <a:pt x="2020475" y="849549"/>
                  <a:pt x="2013990" y="875490"/>
                </a:cubicBezTo>
                <a:cubicBezTo>
                  <a:pt x="2010747" y="888460"/>
                  <a:pt x="2008490" y="901717"/>
                  <a:pt x="2004262" y="914400"/>
                </a:cubicBezTo>
                <a:cubicBezTo>
                  <a:pt x="1954073" y="1064971"/>
                  <a:pt x="2011596" y="909461"/>
                  <a:pt x="1965352" y="1001949"/>
                </a:cubicBezTo>
                <a:cubicBezTo>
                  <a:pt x="1960766" y="1011120"/>
                  <a:pt x="1958322" y="1021239"/>
                  <a:pt x="1955624" y="1031132"/>
                </a:cubicBezTo>
                <a:cubicBezTo>
                  <a:pt x="1934849" y="1107307"/>
                  <a:pt x="1938010" y="1097907"/>
                  <a:pt x="1926441" y="1167319"/>
                </a:cubicBezTo>
                <a:cubicBezTo>
                  <a:pt x="1923198" y="1232170"/>
                  <a:pt x="1921339" y="1297106"/>
                  <a:pt x="1916713" y="1361873"/>
                </a:cubicBezTo>
                <a:cubicBezTo>
                  <a:pt x="1914396" y="1394307"/>
                  <a:pt x="1903847" y="1462917"/>
                  <a:pt x="1897258" y="1498060"/>
                </a:cubicBezTo>
                <a:cubicBezTo>
                  <a:pt x="1891164" y="1530561"/>
                  <a:pt x="1882960" y="1562673"/>
                  <a:pt x="1877803" y="1595336"/>
                </a:cubicBezTo>
                <a:cubicBezTo>
                  <a:pt x="1868446" y="1654595"/>
                  <a:pt x="1872596" y="1679276"/>
                  <a:pt x="1858347" y="1731524"/>
                </a:cubicBezTo>
                <a:cubicBezTo>
                  <a:pt x="1852951" y="1751309"/>
                  <a:pt x="1845377" y="1770435"/>
                  <a:pt x="1838892" y="1789890"/>
                </a:cubicBezTo>
                <a:cubicBezTo>
                  <a:pt x="1835649" y="1799618"/>
                  <a:pt x="1831175" y="1809018"/>
                  <a:pt x="1829164" y="1819073"/>
                </a:cubicBezTo>
                <a:cubicBezTo>
                  <a:pt x="1828143" y="1824178"/>
                  <a:pt x="1818019" y="1885260"/>
                  <a:pt x="1809709" y="1896894"/>
                </a:cubicBezTo>
                <a:cubicBezTo>
                  <a:pt x="1782026" y="1935649"/>
                  <a:pt x="1750671" y="1946905"/>
                  <a:pt x="1712432" y="1974715"/>
                </a:cubicBezTo>
                <a:cubicBezTo>
                  <a:pt x="1695641" y="1986927"/>
                  <a:pt x="1681477" y="2002744"/>
                  <a:pt x="1663794" y="2013626"/>
                </a:cubicBezTo>
                <a:cubicBezTo>
                  <a:pt x="1639094" y="2028826"/>
                  <a:pt x="1610104" y="2036448"/>
                  <a:pt x="1585973" y="2052536"/>
                </a:cubicBezTo>
                <a:cubicBezTo>
                  <a:pt x="1576245" y="2059021"/>
                  <a:pt x="1567777" y="2067997"/>
                  <a:pt x="1556790" y="2071992"/>
                </a:cubicBezTo>
                <a:cubicBezTo>
                  <a:pt x="1531661" y="2081130"/>
                  <a:pt x="1504336" y="2082992"/>
                  <a:pt x="1478969" y="2091447"/>
                </a:cubicBezTo>
                <a:lnTo>
                  <a:pt x="1420603" y="2110902"/>
                </a:lnTo>
                <a:cubicBezTo>
                  <a:pt x="1410875" y="2114145"/>
                  <a:pt x="1401475" y="2118619"/>
                  <a:pt x="1391420" y="2120630"/>
                </a:cubicBezTo>
                <a:cubicBezTo>
                  <a:pt x="1375207" y="2123873"/>
                  <a:pt x="1358921" y="2126771"/>
                  <a:pt x="1342781" y="2130358"/>
                </a:cubicBezTo>
                <a:cubicBezTo>
                  <a:pt x="1314042" y="2136744"/>
                  <a:pt x="1284564" y="2146554"/>
                  <a:pt x="1255232" y="2149813"/>
                </a:cubicBezTo>
                <a:cubicBezTo>
                  <a:pt x="1213213" y="2154482"/>
                  <a:pt x="1170926" y="2156298"/>
                  <a:pt x="1128773" y="2159541"/>
                </a:cubicBezTo>
                <a:cubicBezTo>
                  <a:pt x="1057437" y="2156298"/>
                  <a:pt x="985947" y="2155508"/>
                  <a:pt x="914764" y="2149813"/>
                </a:cubicBezTo>
                <a:cubicBezTo>
                  <a:pt x="904543" y="2148995"/>
                  <a:pt x="893588" y="2146491"/>
                  <a:pt x="885581" y="2140085"/>
                </a:cubicBezTo>
                <a:cubicBezTo>
                  <a:pt x="868439" y="2126371"/>
                  <a:pt x="862806" y="2100943"/>
                  <a:pt x="856398" y="2081719"/>
                </a:cubicBezTo>
                <a:cubicBezTo>
                  <a:pt x="831931" y="1910437"/>
                  <a:pt x="834369" y="1954763"/>
                  <a:pt x="856398" y="1653702"/>
                </a:cubicBezTo>
                <a:cubicBezTo>
                  <a:pt x="857202" y="1642713"/>
                  <a:pt x="887064" y="1595916"/>
                  <a:pt x="895309" y="1585609"/>
                </a:cubicBezTo>
                <a:cubicBezTo>
                  <a:pt x="901038" y="1578447"/>
                  <a:pt x="908279" y="1572638"/>
                  <a:pt x="914764" y="1566153"/>
                </a:cubicBezTo>
                <a:cubicBezTo>
                  <a:pt x="944520" y="1476888"/>
                  <a:pt x="894779" y="1615851"/>
                  <a:pt x="953675" y="1498060"/>
                </a:cubicBezTo>
                <a:cubicBezTo>
                  <a:pt x="962846" y="1479717"/>
                  <a:pt x="966645" y="1459149"/>
                  <a:pt x="973130" y="1439694"/>
                </a:cubicBezTo>
                <a:cubicBezTo>
                  <a:pt x="988087" y="1394822"/>
                  <a:pt x="980846" y="1420572"/>
                  <a:pt x="992586" y="1361873"/>
                </a:cubicBezTo>
                <a:cubicBezTo>
                  <a:pt x="995828" y="1329447"/>
                  <a:pt x="1002313" y="1297183"/>
                  <a:pt x="1002313" y="1264596"/>
                </a:cubicBezTo>
                <a:cubicBezTo>
                  <a:pt x="1002313" y="1186707"/>
                  <a:pt x="998340" y="1108808"/>
                  <a:pt x="992586" y="1031132"/>
                </a:cubicBezTo>
                <a:cubicBezTo>
                  <a:pt x="991829" y="1020906"/>
                  <a:pt x="989264" y="1009956"/>
                  <a:pt x="982858" y="1001949"/>
                </a:cubicBezTo>
                <a:cubicBezTo>
                  <a:pt x="964348" y="978811"/>
                  <a:pt x="930590" y="977025"/>
                  <a:pt x="905037" y="972766"/>
                </a:cubicBezTo>
                <a:cubicBezTo>
                  <a:pt x="882421" y="968997"/>
                  <a:pt x="859502" y="967140"/>
                  <a:pt x="836943" y="963039"/>
                </a:cubicBezTo>
                <a:cubicBezTo>
                  <a:pt x="823789" y="960647"/>
                  <a:pt x="811002" y="956554"/>
                  <a:pt x="798032" y="953311"/>
                </a:cubicBezTo>
                <a:cubicBezTo>
                  <a:pt x="788304" y="946826"/>
                  <a:pt x="777978" y="941159"/>
                  <a:pt x="768849" y="933856"/>
                </a:cubicBezTo>
                <a:cubicBezTo>
                  <a:pt x="761687" y="928127"/>
                  <a:pt x="757597" y="918502"/>
                  <a:pt x="749394" y="914400"/>
                </a:cubicBezTo>
                <a:cubicBezTo>
                  <a:pt x="682888" y="881146"/>
                  <a:pt x="707962" y="906159"/>
                  <a:pt x="652118" y="885217"/>
                </a:cubicBezTo>
                <a:cubicBezTo>
                  <a:pt x="638540" y="880125"/>
                  <a:pt x="626671" y="871148"/>
                  <a:pt x="613207" y="865762"/>
                </a:cubicBezTo>
                <a:cubicBezTo>
                  <a:pt x="594166" y="858146"/>
                  <a:pt x="574296" y="852792"/>
                  <a:pt x="554841" y="846307"/>
                </a:cubicBezTo>
                <a:cubicBezTo>
                  <a:pt x="545113" y="843064"/>
                  <a:pt x="534190" y="842267"/>
                  <a:pt x="525658" y="836579"/>
                </a:cubicBezTo>
                <a:lnTo>
                  <a:pt x="467292" y="797668"/>
                </a:lnTo>
                <a:lnTo>
                  <a:pt x="447837" y="739302"/>
                </a:lnTo>
                <a:cubicBezTo>
                  <a:pt x="444594" y="729574"/>
                  <a:pt x="443797" y="718651"/>
                  <a:pt x="438109" y="710119"/>
                </a:cubicBezTo>
                <a:lnTo>
                  <a:pt x="399198" y="651753"/>
                </a:lnTo>
                <a:lnTo>
                  <a:pt x="370015" y="564205"/>
                </a:lnTo>
                <a:lnTo>
                  <a:pt x="360288" y="535022"/>
                </a:lnTo>
                <a:cubicBezTo>
                  <a:pt x="350844" y="412254"/>
                  <a:pt x="390409" y="418557"/>
                  <a:pt x="321377" y="398834"/>
                </a:cubicBezTo>
                <a:cubicBezTo>
                  <a:pt x="308522" y="395161"/>
                  <a:pt x="295436" y="392349"/>
                  <a:pt x="282466" y="389107"/>
                </a:cubicBezTo>
                <a:cubicBezTo>
                  <a:pt x="275981" y="379379"/>
                  <a:pt x="270619" y="368801"/>
                  <a:pt x="263011" y="359924"/>
                </a:cubicBezTo>
                <a:cubicBezTo>
                  <a:pt x="226050" y="316802"/>
                  <a:pt x="215801" y="315480"/>
                  <a:pt x="165735" y="282102"/>
                </a:cubicBezTo>
                <a:cubicBezTo>
                  <a:pt x="128022" y="256960"/>
                  <a:pt x="147641" y="266344"/>
                  <a:pt x="107369" y="252919"/>
                </a:cubicBezTo>
                <a:cubicBezTo>
                  <a:pt x="50463" y="196014"/>
                  <a:pt x="77808" y="216999"/>
                  <a:pt x="29547" y="184826"/>
                </a:cubicBezTo>
                <a:cubicBezTo>
                  <a:pt x="9421" y="154636"/>
                  <a:pt x="364" y="149075"/>
                  <a:pt x="364" y="107005"/>
                </a:cubicBezTo>
                <a:cubicBezTo>
                  <a:pt x="364" y="87281"/>
                  <a:pt x="-2896" y="63483"/>
                  <a:pt x="10092" y="48639"/>
                </a:cubicBezTo>
                <a:cubicBezTo>
                  <a:pt x="43188" y="10815"/>
                  <a:pt x="42518" y="32426"/>
                  <a:pt x="49003" y="29183"/>
                </a:cubicBezTo>
                <a:close/>
              </a:path>
            </a:pathLst>
          </a:custGeom>
          <a:noFill/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43BF778-7D0E-F145-BC78-AD0B2640DBBE}"/>
              </a:ext>
            </a:extLst>
          </p:cNvPr>
          <p:cNvSpPr txBox="1"/>
          <p:nvPr/>
        </p:nvSpPr>
        <p:spPr>
          <a:xfrm>
            <a:off x="4381273" y="2881133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VIII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BDE9107-4C07-A642-82ED-3E244034633B}"/>
              </a:ext>
            </a:extLst>
          </p:cNvPr>
          <p:cNvSpPr txBox="1"/>
          <p:nvPr/>
        </p:nvSpPr>
        <p:spPr>
          <a:xfrm>
            <a:off x="8221583" y="3070895"/>
            <a:ext cx="356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IX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41A995B-CB8C-9841-9047-15368587B464}"/>
              </a:ext>
            </a:extLst>
          </p:cNvPr>
          <p:cNvSpPr txBox="1"/>
          <p:nvPr/>
        </p:nvSpPr>
        <p:spPr>
          <a:xfrm>
            <a:off x="9015722" y="4215235"/>
            <a:ext cx="306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X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85F4F7-87FF-2842-AB73-2CD2A029F0D4}"/>
              </a:ext>
            </a:extLst>
          </p:cNvPr>
          <p:cNvSpPr txBox="1"/>
          <p:nvPr/>
        </p:nvSpPr>
        <p:spPr>
          <a:xfrm>
            <a:off x="5638356" y="1778304"/>
            <a:ext cx="14991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Актуальные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D444041-8C00-0B46-B6CB-0C55A8948B08}"/>
              </a:ext>
            </a:extLst>
          </p:cNvPr>
          <p:cNvSpPr txBox="1"/>
          <p:nvPr/>
        </p:nvSpPr>
        <p:spPr>
          <a:xfrm>
            <a:off x="5657418" y="5687337"/>
            <a:ext cx="1725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Виртуальные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24C41BC-F677-F34C-92EE-6C5B77D523CE}"/>
              </a:ext>
            </a:extLst>
          </p:cNvPr>
          <p:cNvCxnSpPr/>
          <p:nvPr/>
        </p:nvCxnSpPr>
        <p:spPr>
          <a:xfrm flipH="1">
            <a:off x="5641302" y="2081712"/>
            <a:ext cx="232350" cy="349532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67AE8A0-8FE3-E04B-AF7C-63AE3A11876D}"/>
              </a:ext>
            </a:extLst>
          </p:cNvPr>
          <p:cNvCxnSpPr>
            <a:cxnSpLocks/>
          </p:cNvCxnSpPr>
          <p:nvPr/>
        </p:nvCxnSpPr>
        <p:spPr>
          <a:xfrm flipH="1">
            <a:off x="2861652" y="2056544"/>
            <a:ext cx="2474007" cy="385650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94DC1A30-E899-704D-BAC0-30D7CDD51A0E}"/>
              </a:ext>
            </a:extLst>
          </p:cNvPr>
          <p:cNvCxnSpPr>
            <a:cxnSpLocks/>
          </p:cNvCxnSpPr>
          <p:nvPr/>
        </p:nvCxnSpPr>
        <p:spPr>
          <a:xfrm flipH="1">
            <a:off x="4997523" y="2129946"/>
            <a:ext cx="643779" cy="352845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99A9507-790A-E84B-8CFF-2A6003FCBD6E}"/>
              </a:ext>
            </a:extLst>
          </p:cNvPr>
          <p:cNvCxnSpPr>
            <a:cxnSpLocks/>
            <a:endCxn id="23" idx="48"/>
          </p:cNvCxnSpPr>
          <p:nvPr/>
        </p:nvCxnSpPr>
        <p:spPr>
          <a:xfrm>
            <a:off x="6054567" y="2216971"/>
            <a:ext cx="460172" cy="1024390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D3F4ABA-97E8-8644-A126-FD4F7B88A468}"/>
              </a:ext>
            </a:extLst>
          </p:cNvPr>
          <p:cNvCxnSpPr>
            <a:cxnSpLocks/>
          </p:cNvCxnSpPr>
          <p:nvPr/>
        </p:nvCxnSpPr>
        <p:spPr>
          <a:xfrm>
            <a:off x="6519312" y="2156182"/>
            <a:ext cx="460172" cy="1024390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4FFE343C-71D3-B84E-A538-19813DE621A7}"/>
              </a:ext>
            </a:extLst>
          </p:cNvPr>
          <p:cNvCxnSpPr>
            <a:cxnSpLocks/>
          </p:cNvCxnSpPr>
          <p:nvPr/>
        </p:nvCxnSpPr>
        <p:spPr>
          <a:xfrm flipH="1" flipV="1">
            <a:off x="3617317" y="5290991"/>
            <a:ext cx="1848314" cy="452813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82ADC409-7621-184F-8D42-C7E406FFC02F}"/>
              </a:ext>
            </a:extLst>
          </p:cNvPr>
          <p:cNvCxnSpPr>
            <a:cxnSpLocks/>
          </p:cNvCxnSpPr>
          <p:nvPr/>
        </p:nvCxnSpPr>
        <p:spPr>
          <a:xfrm flipH="1" flipV="1">
            <a:off x="4963751" y="4469887"/>
            <a:ext cx="700832" cy="1260875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2886044-8A38-E649-A85B-6AE5248E7E91}"/>
              </a:ext>
            </a:extLst>
          </p:cNvPr>
          <p:cNvCxnSpPr>
            <a:cxnSpLocks/>
          </p:cNvCxnSpPr>
          <p:nvPr/>
        </p:nvCxnSpPr>
        <p:spPr>
          <a:xfrm flipH="1" flipV="1">
            <a:off x="6224299" y="3909502"/>
            <a:ext cx="161583" cy="1684474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57C8AC6-688E-2646-B2C1-E09FE4C01FE6}"/>
              </a:ext>
            </a:extLst>
          </p:cNvPr>
          <p:cNvCxnSpPr>
            <a:cxnSpLocks/>
          </p:cNvCxnSpPr>
          <p:nvPr/>
        </p:nvCxnSpPr>
        <p:spPr>
          <a:xfrm flipV="1">
            <a:off x="6538283" y="3707728"/>
            <a:ext cx="1834499" cy="2038648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507ECC7C-D6F1-9E4C-9726-549B725F24D7}"/>
              </a:ext>
            </a:extLst>
          </p:cNvPr>
          <p:cNvCxnSpPr>
            <a:cxnSpLocks/>
          </p:cNvCxnSpPr>
          <p:nvPr/>
        </p:nvCxnSpPr>
        <p:spPr>
          <a:xfrm flipV="1">
            <a:off x="7040032" y="5385503"/>
            <a:ext cx="2190974" cy="357239"/>
          </a:xfrm>
          <a:prstGeom prst="straightConnector1">
            <a:avLst/>
          </a:prstGeom>
          <a:ln w="38100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5893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2012CAF-6A8A-5F45-889F-E0BC01B66BD0}"/>
              </a:ext>
            </a:extLst>
          </p:cNvPr>
          <p:cNvSpPr txBox="1">
            <a:spLocks/>
          </p:cNvSpPr>
          <p:nvPr/>
        </p:nvSpPr>
        <p:spPr>
          <a:xfrm>
            <a:off x="597444" y="322706"/>
            <a:ext cx="3552999" cy="784621"/>
          </a:xfrm>
          <a:prstGeom prst="rect">
            <a:avLst/>
          </a:prstGeom>
        </p:spPr>
        <p:txBody>
          <a:bodyPr vert="horz" lIns="85800" tIns="42900" rIns="85800" bIns="42900" rtlCol="0" anchor="t">
            <a:normAutofit fontScale="92500" lnSpcReduction="2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ru-RU" sz="2800" b="1" dirty="0">
                <a:solidFill>
                  <a:schemeClr val="tx1"/>
                </a:solidFill>
                <a:latin typeface="+mn-lt"/>
              </a:rPr>
              <a:t>Карта </a:t>
            </a:r>
            <a:r>
              <a:rPr lang="ru-RU" sz="2800" b="1" dirty="0" err="1">
                <a:solidFill>
                  <a:schemeClr val="tx1"/>
                </a:solidFill>
                <a:latin typeface="+mn-lt"/>
              </a:rPr>
              <a:t>Хантингтона</a:t>
            </a:r>
            <a:endParaRPr lang="ru-RU" sz="28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8E756B8-FD12-0041-A5FC-726DA8174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277" y="1401203"/>
            <a:ext cx="9325112" cy="473378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9E5F9A-3270-BD46-9C50-B0E161D0CB03}"/>
              </a:ext>
            </a:extLst>
          </p:cNvPr>
          <p:cNvSpPr txBox="1"/>
          <p:nvPr/>
        </p:nvSpPr>
        <p:spPr>
          <a:xfrm>
            <a:off x="6338123" y="1830205"/>
            <a:ext cx="2238113" cy="2945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14" b="1" dirty="0"/>
              <a:t>Православная цивилизация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DDAAF5-4568-2346-B30C-67870B391C90}"/>
              </a:ext>
            </a:extLst>
          </p:cNvPr>
          <p:cNvSpPr txBox="1"/>
          <p:nvPr/>
        </p:nvSpPr>
        <p:spPr>
          <a:xfrm>
            <a:off x="4150443" y="2435894"/>
            <a:ext cx="1162498" cy="4968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14" b="1" dirty="0"/>
              <a:t>Западная</a:t>
            </a:r>
          </a:p>
          <a:p>
            <a:r>
              <a:rPr lang="ru-RU" sz="1314" b="1" dirty="0"/>
              <a:t>цивилизация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699916-1358-3148-BB12-4E0D44815F08}"/>
              </a:ext>
            </a:extLst>
          </p:cNvPr>
          <p:cNvSpPr txBox="1"/>
          <p:nvPr/>
        </p:nvSpPr>
        <p:spPr>
          <a:xfrm>
            <a:off x="3565155" y="3715077"/>
            <a:ext cx="1251240" cy="6990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14" b="1" dirty="0"/>
              <a:t>Латино-</a:t>
            </a:r>
          </a:p>
          <a:p>
            <a:r>
              <a:rPr lang="ru-RU" sz="1314" b="1" dirty="0"/>
              <a:t>Американская</a:t>
            </a:r>
          </a:p>
          <a:p>
            <a:r>
              <a:rPr lang="ru-RU" sz="1314" b="1" dirty="0"/>
              <a:t>цивилизация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E537F6-A7C3-3748-BF56-E8B8B828FBF4}"/>
              </a:ext>
            </a:extLst>
          </p:cNvPr>
          <p:cNvSpPr txBox="1"/>
          <p:nvPr/>
        </p:nvSpPr>
        <p:spPr>
          <a:xfrm rot="20414866">
            <a:off x="5432590" y="2658958"/>
            <a:ext cx="2414638" cy="294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14" b="1" dirty="0">
                <a:solidFill>
                  <a:srgbClr val="FFFF00"/>
                </a:solidFill>
              </a:rPr>
              <a:t>Исламская цивилизация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82C195-761E-7B47-AE8E-301FA35C835F}"/>
              </a:ext>
            </a:extLst>
          </p:cNvPr>
          <p:cNvSpPr txBox="1"/>
          <p:nvPr/>
        </p:nvSpPr>
        <p:spPr>
          <a:xfrm>
            <a:off x="5671065" y="3844676"/>
            <a:ext cx="1162498" cy="4968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14" b="1" dirty="0"/>
              <a:t>Африканская</a:t>
            </a:r>
          </a:p>
          <a:p>
            <a:r>
              <a:rPr lang="ru-RU" sz="1314" b="1" dirty="0"/>
              <a:t>цивилизация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25FDD3-41CD-894B-BF65-D0DBB07E2F87}"/>
              </a:ext>
            </a:extLst>
          </p:cNvPr>
          <p:cNvSpPr txBox="1"/>
          <p:nvPr/>
        </p:nvSpPr>
        <p:spPr>
          <a:xfrm>
            <a:off x="7050653" y="3043583"/>
            <a:ext cx="881973" cy="381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39" b="1" dirty="0"/>
              <a:t>Индийская</a:t>
            </a:r>
          </a:p>
          <a:p>
            <a:r>
              <a:rPr lang="ru-RU" sz="939" b="1" dirty="0"/>
              <a:t>цивилизация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7490CC-4A7D-2744-BFF7-F5A16E680938}"/>
              </a:ext>
            </a:extLst>
          </p:cNvPr>
          <p:cNvSpPr txBox="1"/>
          <p:nvPr/>
        </p:nvSpPr>
        <p:spPr>
          <a:xfrm>
            <a:off x="8402691" y="5061395"/>
            <a:ext cx="881973" cy="381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39" b="1" dirty="0"/>
              <a:t>Западная</a:t>
            </a:r>
          </a:p>
          <a:p>
            <a:r>
              <a:rPr lang="ru-RU" sz="939" b="1" dirty="0"/>
              <a:t>цивилизация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9C3236-D0AB-3D4B-B0E6-D03C71D28D10}"/>
              </a:ext>
            </a:extLst>
          </p:cNvPr>
          <p:cNvSpPr txBox="1"/>
          <p:nvPr/>
        </p:nvSpPr>
        <p:spPr>
          <a:xfrm>
            <a:off x="8878898" y="3231299"/>
            <a:ext cx="881973" cy="381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39" b="1" dirty="0"/>
              <a:t>Западная</a:t>
            </a:r>
          </a:p>
          <a:p>
            <a:r>
              <a:rPr lang="ru-RU" sz="939" b="1" dirty="0"/>
              <a:t>цивилизация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A26496-9C04-AC4D-9D38-1DBF8A38FB14}"/>
              </a:ext>
            </a:extLst>
          </p:cNvPr>
          <p:cNvSpPr txBox="1"/>
          <p:nvPr/>
        </p:nvSpPr>
        <p:spPr>
          <a:xfrm>
            <a:off x="7926483" y="2533133"/>
            <a:ext cx="881973" cy="381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39" b="1" dirty="0"/>
              <a:t>Китайская</a:t>
            </a:r>
          </a:p>
          <a:p>
            <a:r>
              <a:rPr lang="ru-RU" sz="939" b="1" dirty="0"/>
              <a:t>цивилизация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0B859E-9C82-5740-AE98-BD9897370ED0}"/>
              </a:ext>
            </a:extLst>
          </p:cNvPr>
          <p:cNvSpPr txBox="1"/>
          <p:nvPr/>
        </p:nvSpPr>
        <p:spPr>
          <a:xfrm rot="2557049">
            <a:off x="7643282" y="2851593"/>
            <a:ext cx="742511" cy="3234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51" b="1" dirty="0"/>
              <a:t>Буддийская</a:t>
            </a:r>
          </a:p>
          <a:p>
            <a:r>
              <a:rPr lang="ru-RU" sz="751" b="1" dirty="0"/>
              <a:t>цивилизация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2CBED84-34F8-4143-8EAD-00A7677279C6}"/>
              </a:ext>
            </a:extLst>
          </p:cNvPr>
          <p:cNvCxnSpPr/>
          <p:nvPr/>
        </p:nvCxnSpPr>
        <p:spPr>
          <a:xfrm flipH="1">
            <a:off x="3475080" y="2681367"/>
            <a:ext cx="497290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3C85972-562D-3046-BE43-47C11FC74F35}"/>
              </a:ext>
            </a:extLst>
          </p:cNvPr>
          <p:cNvCxnSpPr>
            <a:cxnSpLocks/>
          </p:cNvCxnSpPr>
          <p:nvPr/>
        </p:nvCxnSpPr>
        <p:spPr>
          <a:xfrm flipV="1">
            <a:off x="5235484" y="2332499"/>
            <a:ext cx="631349" cy="21891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1117BDB4-D3C0-5741-BAB2-0898B3EC6A58}"/>
              </a:ext>
            </a:extLst>
          </p:cNvPr>
          <p:cNvCxnSpPr>
            <a:cxnSpLocks/>
          </p:cNvCxnSpPr>
          <p:nvPr/>
        </p:nvCxnSpPr>
        <p:spPr>
          <a:xfrm>
            <a:off x="6684455" y="3192757"/>
            <a:ext cx="1572639" cy="677223"/>
          </a:xfrm>
          <a:prstGeom prst="straightConnector1">
            <a:avLst/>
          </a:prstGeom>
          <a:ln w="1905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7DC1B1CA-B8F3-6942-9865-452913BE34DF}"/>
              </a:ext>
            </a:extLst>
          </p:cNvPr>
          <p:cNvSpPr txBox="1"/>
          <p:nvPr/>
        </p:nvSpPr>
        <p:spPr>
          <a:xfrm>
            <a:off x="7633581" y="2237593"/>
            <a:ext cx="742511" cy="3234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51" b="1" dirty="0"/>
              <a:t>Буддийская</a:t>
            </a:r>
          </a:p>
          <a:p>
            <a:r>
              <a:rPr lang="ru-RU" sz="751" b="1" dirty="0"/>
              <a:t>цивилизация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7547D5A-70FF-8A46-9868-1FA6532FC058}"/>
              </a:ext>
            </a:extLst>
          </p:cNvPr>
          <p:cNvSpPr txBox="1"/>
          <p:nvPr/>
        </p:nvSpPr>
        <p:spPr>
          <a:xfrm>
            <a:off x="9057388" y="2487393"/>
            <a:ext cx="881973" cy="381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39" b="1" dirty="0"/>
              <a:t>Японская</a:t>
            </a:r>
          </a:p>
          <a:p>
            <a:r>
              <a:rPr lang="ru-RU" sz="939" b="1" dirty="0"/>
              <a:t>цивилизация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59B4FD81-059C-6D4E-A34B-954988400DE9}"/>
              </a:ext>
            </a:extLst>
          </p:cNvPr>
          <p:cNvCxnSpPr>
            <a:cxnSpLocks/>
            <a:endCxn id="20" idx="3"/>
          </p:cNvCxnSpPr>
          <p:nvPr/>
        </p:nvCxnSpPr>
        <p:spPr>
          <a:xfrm flipH="1">
            <a:off x="8287741" y="2795436"/>
            <a:ext cx="690680" cy="469245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66E61377-5175-8B41-A252-665495D765F5}"/>
              </a:ext>
            </a:extLst>
          </p:cNvPr>
          <p:cNvCxnSpPr>
            <a:cxnSpLocks/>
            <a:endCxn id="43" idx="3"/>
          </p:cNvCxnSpPr>
          <p:nvPr/>
        </p:nvCxnSpPr>
        <p:spPr>
          <a:xfrm flipH="1" flipV="1">
            <a:off x="8376092" y="2399304"/>
            <a:ext cx="602330" cy="282066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12162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2012CAF-6A8A-5F45-889F-E0BC01B66BD0}"/>
              </a:ext>
            </a:extLst>
          </p:cNvPr>
          <p:cNvSpPr txBox="1">
            <a:spLocks/>
          </p:cNvSpPr>
          <p:nvPr/>
        </p:nvSpPr>
        <p:spPr>
          <a:xfrm>
            <a:off x="1204277" y="723008"/>
            <a:ext cx="3552999" cy="784621"/>
          </a:xfrm>
          <a:prstGeom prst="rect">
            <a:avLst/>
          </a:prstGeom>
        </p:spPr>
        <p:txBody>
          <a:bodyPr vert="horz" lIns="85800" tIns="42900" rIns="85800" bIns="4290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ru-RU" sz="1877" b="1" dirty="0">
                <a:solidFill>
                  <a:schemeClr val="tx1"/>
                </a:solidFill>
                <a:latin typeface="+mn-lt"/>
              </a:rPr>
              <a:t>БРИКС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8E756B8-FD12-0041-A5FC-726DA8174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277" y="1401203"/>
            <a:ext cx="9325112" cy="473378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9E5F9A-3270-BD46-9C50-B0E161D0CB03}"/>
              </a:ext>
            </a:extLst>
          </p:cNvPr>
          <p:cNvSpPr txBox="1"/>
          <p:nvPr/>
        </p:nvSpPr>
        <p:spPr>
          <a:xfrm>
            <a:off x="6338123" y="1830205"/>
            <a:ext cx="2238113" cy="2945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14" b="1" dirty="0"/>
              <a:t>Православная цивилизация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DDAAF5-4568-2346-B30C-67870B391C90}"/>
              </a:ext>
            </a:extLst>
          </p:cNvPr>
          <p:cNvSpPr txBox="1"/>
          <p:nvPr/>
        </p:nvSpPr>
        <p:spPr>
          <a:xfrm>
            <a:off x="4150443" y="2435894"/>
            <a:ext cx="1162498" cy="4968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14" b="1" dirty="0"/>
              <a:t>Западная</a:t>
            </a:r>
          </a:p>
          <a:p>
            <a:r>
              <a:rPr lang="ru-RU" sz="1314" b="1" dirty="0"/>
              <a:t>цивилизация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699916-1358-3148-BB12-4E0D44815F08}"/>
              </a:ext>
            </a:extLst>
          </p:cNvPr>
          <p:cNvSpPr txBox="1"/>
          <p:nvPr/>
        </p:nvSpPr>
        <p:spPr>
          <a:xfrm>
            <a:off x="3565155" y="3715077"/>
            <a:ext cx="1251240" cy="6990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14" b="1" dirty="0"/>
              <a:t>Латино-</a:t>
            </a:r>
          </a:p>
          <a:p>
            <a:r>
              <a:rPr lang="ru-RU" sz="1314" b="1" dirty="0"/>
              <a:t>Американская</a:t>
            </a:r>
          </a:p>
          <a:p>
            <a:r>
              <a:rPr lang="ru-RU" sz="1314" b="1" dirty="0"/>
              <a:t>цивилизация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E537F6-A7C3-3748-BF56-E8B8B828FBF4}"/>
              </a:ext>
            </a:extLst>
          </p:cNvPr>
          <p:cNvSpPr txBox="1"/>
          <p:nvPr/>
        </p:nvSpPr>
        <p:spPr>
          <a:xfrm rot="20414866">
            <a:off x="5432590" y="2658958"/>
            <a:ext cx="2414638" cy="294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14" b="1" dirty="0">
                <a:solidFill>
                  <a:srgbClr val="FFFF00"/>
                </a:solidFill>
              </a:rPr>
              <a:t>Исламская цивилизация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82C195-761E-7B47-AE8E-301FA35C835F}"/>
              </a:ext>
            </a:extLst>
          </p:cNvPr>
          <p:cNvSpPr txBox="1"/>
          <p:nvPr/>
        </p:nvSpPr>
        <p:spPr>
          <a:xfrm>
            <a:off x="5671065" y="3844676"/>
            <a:ext cx="1162498" cy="4968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14" b="1" dirty="0"/>
              <a:t>Африканская</a:t>
            </a:r>
          </a:p>
          <a:p>
            <a:r>
              <a:rPr lang="ru-RU" sz="1314" b="1" dirty="0"/>
              <a:t>цивилизация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653EBA4A-BDE3-9045-A5A0-1F615A2BD142}"/>
              </a:ext>
            </a:extLst>
          </p:cNvPr>
          <p:cNvSpPr/>
          <p:nvPr/>
        </p:nvSpPr>
        <p:spPr>
          <a:xfrm>
            <a:off x="2375806" y="1419286"/>
            <a:ext cx="7092257" cy="4129115"/>
          </a:xfrm>
          <a:custGeom>
            <a:avLst/>
            <a:gdLst>
              <a:gd name="connsiteX0" fmla="*/ 4317058 w 7539217"/>
              <a:gd name="connsiteY0" fmla="*/ 226400 h 4389335"/>
              <a:gd name="connsiteX1" fmla="*/ 4080752 w 7539217"/>
              <a:gd name="connsiteY1" fmla="*/ 329142 h 4389335"/>
              <a:gd name="connsiteX2" fmla="*/ 4132123 w 7539217"/>
              <a:gd name="connsiteY2" fmla="*/ 544899 h 4389335"/>
              <a:gd name="connsiteX3" fmla="*/ 4121849 w 7539217"/>
              <a:gd name="connsiteY3" fmla="*/ 688737 h 4389335"/>
              <a:gd name="connsiteX4" fmla="*/ 4080752 w 7539217"/>
              <a:gd name="connsiteY4" fmla="*/ 812027 h 4389335"/>
              <a:gd name="connsiteX5" fmla="*/ 3947188 w 7539217"/>
              <a:gd name="connsiteY5" fmla="*/ 791479 h 4389335"/>
              <a:gd name="connsiteX6" fmla="*/ 4029381 w 7539217"/>
              <a:gd name="connsiteY6" fmla="*/ 883946 h 4389335"/>
              <a:gd name="connsiteX7" fmla="*/ 3978011 w 7539217"/>
              <a:gd name="connsiteY7" fmla="*/ 1089429 h 4389335"/>
              <a:gd name="connsiteX8" fmla="*/ 3906091 w 7539217"/>
              <a:gd name="connsiteY8" fmla="*/ 1048333 h 4389335"/>
              <a:gd name="connsiteX9" fmla="*/ 4039656 w 7539217"/>
              <a:gd name="connsiteY9" fmla="*/ 1233268 h 4389335"/>
              <a:gd name="connsiteX10" fmla="*/ 3936914 w 7539217"/>
              <a:gd name="connsiteY10" fmla="*/ 1284638 h 4389335"/>
              <a:gd name="connsiteX11" fmla="*/ 3762253 w 7539217"/>
              <a:gd name="connsiteY11" fmla="*/ 1407928 h 4389335"/>
              <a:gd name="connsiteX12" fmla="*/ 3556770 w 7539217"/>
              <a:gd name="connsiteY12" fmla="*/ 1294912 h 4389335"/>
              <a:gd name="connsiteX13" fmla="*/ 3197175 w 7539217"/>
              <a:gd name="connsiteY13" fmla="*/ 1469573 h 4389335"/>
              <a:gd name="connsiteX14" fmla="*/ 2190307 w 7539217"/>
              <a:gd name="connsiteY14" fmla="*/ 2075748 h 4389335"/>
              <a:gd name="connsiteX15" fmla="*/ 1563584 w 7539217"/>
              <a:gd name="connsiteY15" fmla="*/ 1767524 h 4389335"/>
              <a:gd name="connsiteX16" fmla="*/ 957408 w 7539217"/>
              <a:gd name="connsiteY16" fmla="*/ 1757250 h 4389335"/>
              <a:gd name="connsiteX17" fmla="*/ 751925 w 7539217"/>
              <a:gd name="connsiteY17" fmla="*/ 1623686 h 4389335"/>
              <a:gd name="connsiteX18" fmla="*/ 525894 w 7539217"/>
              <a:gd name="connsiteY18" fmla="*/ 1520944 h 4389335"/>
              <a:gd name="connsiteX19" fmla="*/ 84105 w 7539217"/>
              <a:gd name="connsiteY19" fmla="*/ 1592863 h 4389335"/>
              <a:gd name="connsiteX20" fmla="*/ 166298 w 7539217"/>
              <a:gd name="connsiteY20" fmla="*/ 3411389 h 4389335"/>
              <a:gd name="connsiteX21" fmla="*/ 1717696 w 7539217"/>
              <a:gd name="connsiteY21" fmla="*/ 4366886 h 4389335"/>
              <a:gd name="connsiteX22" fmla="*/ 3073885 w 7539217"/>
              <a:gd name="connsiteY22" fmla="*/ 4099757 h 4389335"/>
              <a:gd name="connsiteX23" fmla="*/ 4491718 w 7539217"/>
              <a:gd name="connsiteY23" fmla="*/ 4243596 h 4389335"/>
              <a:gd name="connsiteX24" fmla="*/ 6186954 w 7539217"/>
              <a:gd name="connsiteY24" fmla="*/ 3442211 h 4389335"/>
              <a:gd name="connsiteX25" fmla="*/ 6752033 w 7539217"/>
              <a:gd name="connsiteY25" fmla="*/ 2846310 h 4389335"/>
              <a:gd name="connsiteX26" fmla="*/ 7255467 w 7539217"/>
              <a:gd name="connsiteY26" fmla="*/ 2794939 h 4389335"/>
              <a:gd name="connsiteX27" fmla="*/ 7317112 w 7539217"/>
              <a:gd name="connsiteY27" fmla="*/ 2486715 h 4389335"/>
              <a:gd name="connsiteX28" fmla="*/ 7121903 w 7539217"/>
              <a:gd name="connsiteY28" fmla="*/ 2353151 h 4389335"/>
              <a:gd name="connsiteX29" fmla="*/ 6782856 w 7539217"/>
              <a:gd name="connsiteY29" fmla="*/ 2322328 h 4389335"/>
              <a:gd name="connsiteX30" fmla="*/ 6546550 w 7539217"/>
              <a:gd name="connsiteY30" fmla="*/ 2003829 h 4389335"/>
              <a:gd name="connsiteX31" fmla="*/ 6752033 w 7539217"/>
              <a:gd name="connsiteY31" fmla="*/ 1808620 h 4389335"/>
              <a:gd name="connsiteX32" fmla="*/ 6865049 w 7539217"/>
              <a:gd name="connsiteY32" fmla="*/ 1551766 h 4389335"/>
              <a:gd name="connsiteX33" fmla="*/ 6793130 w 7539217"/>
              <a:gd name="connsiteY33" fmla="*/ 1438751 h 4389335"/>
              <a:gd name="connsiteX34" fmla="*/ 6834226 w 7539217"/>
              <a:gd name="connsiteY34" fmla="*/ 1243542 h 4389335"/>
              <a:gd name="connsiteX35" fmla="*/ 7008887 w 7539217"/>
              <a:gd name="connsiteY35" fmla="*/ 1027784 h 4389335"/>
              <a:gd name="connsiteX36" fmla="*/ 7460950 w 7539217"/>
              <a:gd name="connsiteY36" fmla="*/ 955865 h 4389335"/>
              <a:gd name="connsiteX37" fmla="*/ 7481498 w 7539217"/>
              <a:gd name="connsiteY37" fmla="*/ 514077 h 4389335"/>
              <a:gd name="connsiteX38" fmla="*/ 6875323 w 7539217"/>
              <a:gd name="connsiteY38" fmla="*/ 246948 h 4389335"/>
              <a:gd name="connsiteX39" fmla="*/ 5724617 w 7539217"/>
              <a:gd name="connsiteY39" fmla="*/ 103110 h 4389335"/>
              <a:gd name="connsiteX40" fmla="*/ 4882136 w 7539217"/>
              <a:gd name="connsiteY40" fmla="*/ 369 h 4389335"/>
              <a:gd name="connsiteX41" fmla="*/ 4286235 w 7539217"/>
              <a:gd name="connsiteY41" fmla="*/ 72288 h 4389335"/>
              <a:gd name="connsiteX42" fmla="*/ 4224590 w 7539217"/>
              <a:gd name="connsiteY42" fmla="*/ 164755 h 4389335"/>
              <a:gd name="connsiteX43" fmla="*/ 4317058 w 7539217"/>
              <a:gd name="connsiteY43" fmla="*/ 226400 h 4389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7539217" h="4389335">
                <a:moveTo>
                  <a:pt x="4317058" y="226400"/>
                </a:moveTo>
                <a:cubicBezTo>
                  <a:pt x="4293085" y="253798"/>
                  <a:pt x="4111574" y="276059"/>
                  <a:pt x="4080752" y="329142"/>
                </a:cubicBezTo>
                <a:cubicBezTo>
                  <a:pt x="4049930" y="382225"/>
                  <a:pt x="4125273" y="484967"/>
                  <a:pt x="4132123" y="544899"/>
                </a:cubicBezTo>
                <a:cubicBezTo>
                  <a:pt x="4138972" y="604832"/>
                  <a:pt x="4130411" y="644216"/>
                  <a:pt x="4121849" y="688737"/>
                </a:cubicBezTo>
                <a:cubicBezTo>
                  <a:pt x="4113287" y="733258"/>
                  <a:pt x="4109862" y="794903"/>
                  <a:pt x="4080752" y="812027"/>
                </a:cubicBezTo>
                <a:cubicBezTo>
                  <a:pt x="4051642" y="829151"/>
                  <a:pt x="3955750" y="779493"/>
                  <a:pt x="3947188" y="791479"/>
                </a:cubicBezTo>
                <a:cubicBezTo>
                  <a:pt x="3938626" y="803466"/>
                  <a:pt x="4024244" y="834288"/>
                  <a:pt x="4029381" y="883946"/>
                </a:cubicBezTo>
                <a:cubicBezTo>
                  <a:pt x="4034518" y="933604"/>
                  <a:pt x="3998559" y="1062031"/>
                  <a:pt x="3978011" y="1089429"/>
                </a:cubicBezTo>
                <a:cubicBezTo>
                  <a:pt x="3957463" y="1116827"/>
                  <a:pt x="3895817" y="1024360"/>
                  <a:pt x="3906091" y="1048333"/>
                </a:cubicBezTo>
                <a:cubicBezTo>
                  <a:pt x="3916365" y="1072306"/>
                  <a:pt x="4034519" y="1193884"/>
                  <a:pt x="4039656" y="1233268"/>
                </a:cubicBezTo>
                <a:cubicBezTo>
                  <a:pt x="4044793" y="1272652"/>
                  <a:pt x="3983148" y="1255528"/>
                  <a:pt x="3936914" y="1284638"/>
                </a:cubicBezTo>
                <a:cubicBezTo>
                  <a:pt x="3890680" y="1313748"/>
                  <a:pt x="3825610" y="1406216"/>
                  <a:pt x="3762253" y="1407928"/>
                </a:cubicBezTo>
                <a:cubicBezTo>
                  <a:pt x="3698896" y="1409640"/>
                  <a:pt x="3650950" y="1284638"/>
                  <a:pt x="3556770" y="1294912"/>
                </a:cubicBezTo>
                <a:cubicBezTo>
                  <a:pt x="3462590" y="1305186"/>
                  <a:pt x="3424919" y="1339434"/>
                  <a:pt x="3197175" y="1469573"/>
                </a:cubicBezTo>
                <a:cubicBezTo>
                  <a:pt x="2969431" y="1599712"/>
                  <a:pt x="2462572" y="2026090"/>
                  <a:pt x="2190307" y="2075748"/>
                </a:cubicBezTo>
                <a:cubicBezTo>
                  <a:pt x="1918042" y="2125407"/>
                  <a:pt x="1769067" y="1820607"/>
                  <a:pt x="1563584" y="1767524"/>
                </a:cubicBezTo>
                <a:cubicBezTo>
                  <a:pt x="1358101" y="1714441"/>
                  <a:pt x="1092684" y="1781223"/>
                  <a:pt x="957408" y="1757250"/>
                </a:cubicBezTo>
                <a:cubicBezTo>
                  <a:pt x="822132" y="1733277"/>
                  <a:pt x="823844" y="1663070"/>
                  <a:pt x="751925" y="1623686"/>
                </a:cubicBezTo>
                <a:cubicBezTo>
                  <a:pt x="680006" y="1584302"/>
                  <a:pt x="637197" y="1526081"/>
                  <a:pt x="525894" y="1520944"/>
                </a:cubicBezTo>
                <a:cubicBezTo>
                  <a:pt x="414591" y="1515807"/>
                  <a:pt x="144038" y="1277789"/>
                  <a:pt x="84105" y="1592863"/>
                </a:cubicBezTo>
                <a:cubicBezTo>
                  <a:pt x="24172" y="1907937"/>
                  <a:pt x="-105967" y="2949052"/>
                  <a:pt x="166298" y="3411389"/>
                </a:cubicBezTo>
                <a:cubicBezTo>
                  <a:pt x="438563" y="3873726"/>
                  <a:pt x="1233098" y="4252158"/>
                  <a:pt x="1717696" y="4366886"/>
                </a:cubicBezTo>
                <a:cubicBezTo>
                  <a:pt x="2202294" y="4481614"/>
                  <a:pt x="2611548" y="4120305"/>
                  <a:pt x="3073885" y="4099757"/>
                </a:cubicBezTo>
                <a:cubicBezTo>
                  <a:pt x="3536222" y="4079209"/>
                  <a:pt x="3972873" y="4353187"/>
                  <a:pt x="4491718" y="4243596"/>
                </a:cubicBezTo>
                <a:cubicBezTo>
                  <a:pt x="5010563" y="4134005"/>
                  <a:pt x="5810235" y="3675092"/>
                  <a:pt x="6186954" y="3442211"/>
                </a:cubicBezTo>
                <a:cubicBezTo>
                  <a:pt x="6563673" y="3209330"/>
                  <a:pt x="6573947" y="2954189"/>
                  <a:pt x="6752033" y="2846310"/>
                </a:cubicBezTo>
                <a:cubicBezTo>
                  <a:pt x="6930119" y="2738431"/>
                  <a:pt x="7161287" y="2854871"/>
                  <a:pt x="7255467" y="2794939"/>
                </a:cubicBezTo>
                <a:cubicBezTo>
                  <a:pt x="7349647" y="2735007"/>
                  <a:pt x="7339373" y="2560346"/>
                  <a:pt x="7317112" y="2486715"/>
                </a:cubicBezTo>
                <a:cubicBezTo>
                  <a:pt x="7294851" y="2413084"/>
                  <a:pt x="7210946" y="2380549"/>
                  <a:pt x="7121903" y="2353151"/>
                </a:cubicBezTo>
                <a:cubicBezTo>
                  <a:pt x="7032860" y="2325753"/>
                  <a:pt x="6878748" y="2380548"/>
                  <a:pt x="6782856" y="2322328"/>
                </a:cubicBezTo>
                <a:cubicBezTo>
                  <a:pt x="6686964" y="2264108"/>
                  <a:pt x="6551687" y="2089447"/>
                  <a:pt x="6546550" y="2003829"/>
                </a:cubicBezTo>
                <a:cubicBezTo>
                  <a:pt x="6541413" y="1918211"/>
                  <a:pt x="6698950" y="1883964"/>
                  <a:pt x="6752033" y="1808620"/>
                </a:cubicBezTo>
                <a:cubicBezTo>
                  <a:pt x="6805116" y="1733276"/>
                  <a:pt x="6858200" y="1613411"/>
                  <a:pt x="6865049" y="1551766"/>
                </a:cubicBezTo>
                <a:cubicBezTo>
                  <a:pt x="6871898" y="1490121"/>
                  <a:pt x="6798267" y="1490122"/>
                  <a:pt x="6793130" y="1438751"/>
                </a:cubicBezTo>
                <a:cubicBezTo>
                  <a:pt x="6787993" y="1387380"/>
                  <a:pt x="6798266" y="1312037"/>
                  <a:pt x="6834226" y="1243542"/>
                </a:cubicBezTo>
                <a:cubicBezTo>
                  <a:pt x="6870186" y="1175047"/>
                  <a:pt x="6904433" y="1075730"/>
                  <a:pt x="7008887" y="1027784"/>
                </a:cubicBezTo>
                <a:cubicBezTo>
                  <a:pt x="7113341" y="979838"/>
                  <a:pt x="7382182" y="1041483"/>
                  <a:pt x="7460950" y="955865"/>
                </a:cubicBezTo>
                <a:cubicBezTo>
                  <a:pt x="7539718" y="870247"/>
                  <a:pt x="7579103" y="632230"/>
                  <a:pt x="7481498" y="514077"/>
                </a:cubicBezTo>
                <a:cubicBezTo>
                  <a:pt x="7383894" y="395924"/>
                  <a:pt x="7168137" y="315443"/>
                  <a:pt x="6875323" y="246948"/>
                </a:cubicBezTo>
                <a:cubicBezTo>
                  <a:pt x="6582509" y="178453"/>
                  <a:pt x="5724617" y="103110"/>
                  <a:pt x="5724617" y="103110"/>
                </a:cubicBezTo>
                <a:cubicBezTo>
                  <a:pt x="5392419" y="62014"/>
                  <a:pt x="5121866" y="5506"/>
                  <a:pt x="4882136" y="369"/>
                </a:cubicBezTo>
                <a:cubicBezTo>
                  <a:pt x="4642406" y="-4768"/>
                  <a:pt x="4395826" y="44890"/>
                  <a:pt x="4286235" y="72288"/>
                </a:cubicBezTo>
                <a:cubicBezTo>
                  <a:pt x="4176644" y="99686"/>
                  <a:pt x="4219453" y="137357"/>
                  <a:pt x="4224590" y="164755"/>
                </a:cubicBezTo>
                <a:cubicBezTo>
                  <a:pt x="4229727" y="192153"/>
                  <a:pt x="4341031" y="199002"/>
                  <a:pt x="4317058" y="22640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42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30088"/>
            <a:endParaRPr lang="ru-RU" sz="1693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25FDD3-41CD-894B-BF65-D0DBB07E2F87}"/>
              </a:ext>
            </a:extLst>
          </p:cNvPr>
          <p:cNvSpPr txBox="1"/>
          <p:nvPr/>
        </p:nvSpPr>
        <p:spPr>
          <a:xfrm>
            <a:off x="7050653" y="3043583"/>
            <a:ext cx="881973" cy="381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39" b="1" dirty="0"/>
              <a:t>Индийская</a:t>
            </a:r>
          </a:p>
          <a:p>
            <a:r>
              <a:rPr lang="ru-RU" sz="939" b="1" dirty="0"/>
              <a:t>цивилизация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7490CC-4A7D-2744-BFF7-F5A16E680938}"/>
              </a:ext>
            </a:extLst>
          </p:cNvPr>
          <p:cNvSpPr txBox="1"/>
          <p:nvPr/>
        </p:nvSpPr>
        <p:spPr>
          <a:xfrm>
            <a:off x="8402691" y="5061395"/>
            <a:ext cx="881973" cy="381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39" b="1" dirty="0"/>
              <a:t>Западная</a:t>
            </a:r>
          </a:p>
          <a:p>
            <a:r>
              <a:rPr lang="ru-RU" sz="939" b="1" dirty="0"/>
              <a:t>цивилизация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9C3236-D0AB-3D4B-B0E6-D03C71D28D10}"/>
              </a:ext>
            </a:extLst>
          </p:cNvPr>
          <p:cNvSpPr txBox="1"/>
          <p:nvPr/>
        </p:nvSpPr>
        <p:spPr>
          <a:xfrm>
            <a:off x="8878898" y="3231299"/>
            <a:ext cx="881973" cy="381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39" b="1" dirty="0"/>
              <a:t>Западная</a:t>
            </a:r>
          </a:p>
          <a:p>
            <a:r>
              <a:rPr lang="ru-RU" sz="939" b="1" dirty="0"/>
              <a:t>цивилизация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A26496-9C04-AC4D-9D38-1DBF8A38FB14}"/>
              </a:ext>
            </a:extLst>
          </p:cNvPr>
          <p:cNvSpPr txBox="1"/>
          <p:nvPr/>
        </p:nvSpPr>
        <p:spPr>
          <a:xfrm>
            <a:off x="7926483" y="2533133"/>
            <a:ext cx="881973" cy="381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39" b="1" dirty="0"/>
              <a:t>Китайская</a:t>
            </a:r>
          </a:p>
          <a:p>
            <a:r>
              <a:rPr lang="ru-RU" sz="939" b="1" dirty="0"/>
              <a:t>цивилизация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0B859E-9C82-5740-AE98-BD9897370ED0}"/>
              </a:ext>
            </a:extLst>
          </p:cNvPr>
          <p:cNvSpPr txBox="1"/>
          <p:nvPr/>
        </p:nvSpPr>
        <p:spPr>
          <a:xfrm rot="2557049">
            <a:off x="7643282" y="2851593"/>
            <a:ext cx="742511" cy="3234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51" b="1" dirty="0"/>
              <a:t>Буддийская</a:t>
            </a:r>
          </a:p>
          <a:p>
            <a:r>
              <a:rPr lang="ru-RU" sz="751" b="1" dirty="0"/>
              <a:t>цивилизация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2CBED84-34F8-4143-8EAD-00A7677279C6}"/>
              </a:ext>
            </a:extLst>
          </p:cNvPr>
          <p:cNvCxnSpPr/>
          <p:nvPr/>
        </p:nvCxnSpPr>
        <p:spPr>
          <a:xfrm flipH="1">
            <a:off x="3475080" y="2681367"/>
            <a:ext cx="497290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3C85972-562D-3046-BE43-47C11FC74F35}"/>
              </a:ext>
            </a:extLst>
          </p:cNvPr>
          <p:cNvCxnSpPr>
            <a:cxnSpLocks/>
          </p:cNvCxnSpPr>
          <p:nvPr/>
        </p:nvCxnSpPr>
        <p:spPr>
          <a:xfrm flipV="1">
            <a:off x="5235484" y="2332499"/>
            <a:ext cx="631349" cy="21891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1117BDB4-D3C0-5741-BAB2-0898B3EC6A58}"/>
              </a:ext>
            </a:extLst>
          </p:cNvPr>
          <p:cNvCxnSpPr>
            <a:cxnSpLocks/>
          </p:cNvCxnSpPr>
          <p:nvPr/>
        </p:nvCxnSpPr>
        <p:spPr>
          <a:xfrm>
            <a:off x="6684455" y="3192757"/>
            <a:ext cx="1572639" cy="677223"/>
          </a:xfrm>
          <a:prstGeom prst="straightConnector1">
            <a:avLst/>
          </a:prstGeom>
          <a:ln w="1905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7DC1B1CA-B8F3-6942-9865-452913BE34DF}"/>
              </a:ext>
            </a:extLst>
          </p:cNvPr>
          <p:cNvSpPr txBox="1"/>
          <p:nvPr/>
        </p:nvSpPr>
        <p:spPr>
          <a:xfrm>
            <a:off x="7633581" y="2237593"/>
            <a:ext cx="742511" cy="3234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51" b="1" dirty="0"/>
              <a:t>Буддийская</a:t>
            </a:r>
          </a:p>
          <a:p>
            <a:r>
              <a:rPr lang="ru-RU" sz="751" b="1" dirty="0"/>
              <a:t>цивилизация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7547D5A-70FF-8A46-9868-1FA6532FC058}"/>
              </a:ext>
            </a:extLst>
          </p:cNvPr>
          <p:cNvSpPr txBox="1"/>
          <p:nvPr/>
        </p:nvSpPr>
        <p:spPr>
          <a:xfrm>
            <a:off x="9057388" y="2487393"/>
            <a:ext cx="881973" cy="381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39" b="1" dirty="0"/>
              <a:t>Японская</a:t>
            </a:r>
          </a:p>
          <a:p>
            <a:r>
              <a:rPr lang="ru-RU" sz="939" b="1" dirty="0"/>
              <a:t>цивилизация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59B4FD81-059C-6D4E-A34B-954988400DE9}"/>
              </a:ext>
            </a:extLst>
          </p:cNvPr>
          <p:cNvCxnSpPr>
            <a:cxnSpLocks/>
            <a:endCxn id="20" idx="3"/>
          </p:cNvCxnSpPr>
          <p:nvPr/>
        </p:nvCxnSpPr>
        <p:spPr>
          <a:xfrm flipH="1">
            <a:off x="8287741" y="2795436"/>
            <a:ext cx="690680" cy="469245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66E61377-5175-8B41-A252-665495D765F5}"/>
              </a:ext>
            </a:extLst>
          </p:cNvPr>
          <p:cNvCxnSpPr>
            <a:cxnSpLocks/>
            <a:endCxn id="43" idx="3"/>
          </p:cNvCxnSpPr>
          <p:nvPr/>
        </p:nvCxnSpPr>
        <p:spPr>
          <a:xfrm flipH="1" flipV="1">
            <a:off x="8376092" y="2399304"/>
            <a:ext cx="602330" cy="282066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60480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1031974" y="296693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БРИКС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C9DBB2-A4A0-5445-8F0B-F66B212D1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1166" y="531587"/>
            <a:ext cx="5369668" cy="2168842"/>
          </a:xfrm>
          <a:prstGeom prst="rect">
            <a:avLst/>
          </a:prstGeom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id="{B308AB2D-157D-9C49-8EC9-F96259009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61" y="2850204"/>
            <a:ext cx="11250678" cy="3711103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Объединение десяти государств: </a:t>
            </a:r>
          </a:p>
          <a:p>
            <a:pPr lvl="1"/>
            <a:r>
              <a:rPr lang="ru-RU" dirty="0"/>
              <a:t>Бразилии,  (ЛА)</a:t>
            </a:r>
          </a:p>
          <a:p>
            <a:pPr lvl="1"/>
            <a:r>
              <a:rPr lang="ru-RU" dirty="0"/>
              <a:t>России (</a:t>
            </a:r>
            <a:r>
              <a:rPr lang="ru-RU" dirty="0" err="1"/>
              <a:t>Катехон</a:t>
            </a:r>
            <a:r>
              <a:rPr lang="ru-RU" dirty="0"/>
              <a:t>, Православие)  </a:t>
            </a:r>
          </a:p>
          <a:p>
            <a:pPr lvl="1"/>
            <a:r>
              <a:rPr lang="ru-RU" dirty="0"/>
              <a:t>Индии (Веды, </a:t>
            </a:r>
            <a:r>
              <a:rPr lang="ru-RU" dirty="0" err="1"/>
              <a:t>хиндутва</a:t>
            </a:r>
            <a:r>
              <a:rPr lang="ru-RU" dirty="0"/>
              <a:t>)</a:t>
            </a:r>
          </a:p>
          <a:p>
            <a:pPr lvl="1"/>
            <a:r>
              <a:rPr lang="ru-RU" dirty="0"/>
              <a:t> КНР (Конфуцианство)</a:t>
            </a:r>
          </a:p>
          <a:p>
            <a:pPr lvl="1"/>
            <a:r>
              <a:rPr lang="ru-RU" dirty="0"/>
              <a:t>ЮАР, (Африка)</a:t>
            </a:r>
          </a:p>
          <a:p>
            <a:pPr lvl="1"/>
            <a:r>
              <a:rPr lang="ru-RU" dirty="0"/>
              <a:t>ОАЭ, (Ислам)</a:t>
            </a:r>
          </a:p>
          <a:p>
            <a:pPr lvl="1"/>
            <a:r>
              <a:rPr lang="ru-RU" dirty="0"/>
              <a:t>Ирана, , (Ислам)</a:t>
            </a:r>
          </a:p>
          <a:p>
            <a:pPr lvl="1"/>
            <a:r>
              <a:rPr lang="ru-RU" dirty="0"/>
              <a:t>Египта , (Ислам)</a:t>
            </a:r>
          </a:p>
          <a:p>
            <a:pPr lvl="1"/>
            <a:r>
              <a:rPr lang="ru-RU" dirty="0"/>
              <a:t>Эфиопии (Африка)</a:t>
            </a:r>
          </a:p>
          <a:p>
            <a:pPr lvl="1"/>
            <a:r>
              <a:rPr lang="ru-RU" dirty="0"/>
              <a:t>Индонезии ((Ислам)</a:t>
            </a:r>
          </a:p>
          <a:p>
            <a:r>
              <a:rPr lang="ru-RU" dirty="0"/>
              <a:t>основано в июне 2009 года</a:t>
            </a:r>
            <a:r>
              <a:rPr lang="en-GB" dirty="0"/>
              <a:t> </a:t>
            </a:r>
            <a:r>
              <a:rPr lang="ru-RU" dirty="0"/>
              <a:t>в рамках Петербургского экономического форума с участием министров экономики Бразилии, России, Индии, Китая.</a:t>
            </a:r>
          </a:p>
        </p:txBody>
      </p:sp>
    </p:spTree>
    <p:extLst>
      <p:ext uri="{BB962C8B-B14F-4D97-AF65-F5344CB8AC3E}">
        <p14:creationId xmlns:p14="http://schemas.microsoft.com/office/powerpoint/2010/main" val="29609506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1031974" y="296693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БРИКС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C9DBB2-A4A0-5445-8F0B-F66B212D1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1166" y="531587"/>
            <a:ext cx="5369668" cy="2168842"/>
          </a:xfrm>
          <a:prstGeom prst="rect">
            <a:avLst/>
          </a:prstGeom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id="{B308AB2D-157D-9C49-8EC9-F96259009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61" y="2850204"/>
            <a:ext cx="11250678" cy="3711103"/>
          </a:xfrm>
        </p:spPr>
        <p:txBody>
          <a:bodyPr>
            <a:normAutofit/>
          </a:bodyPr>
          <a:lstStyle/>
          <a:p>
            <a:r>
              <a:rPr lang="ru-RU" dirty="0" err="1"/>
              <a:t>Геоэкономика</a:t>
            </a:r>
            <a:r>
              <a:rPr lang="ru-RU" dirty="0"/>
              <a:t> и </a:t>
            </a:r>
            <a:r>
              <a:rPr lang="ru-RU" dirty="0" err="1"/>
              <a:t>георесурсы</a:t>
            </a:r>
            <a:r>
              <a:rPr lang="ru-RU" dirty="0"/>
              <a:t>. </a:t>
            </a:r>
          </a:p>
          <a:p>
            <a:r>
              <a:rPr lang="ru-RU" dirty="0"/>
              <a:t>Значение континентальных </a:t>
            </a:r>
            <a:r>
              <a:rPr lang="ru-RU" dirty="0" err="1"/>
              <a:t>энергопроводов</a:t>
            </a:r>
            <a:r>
              <a:rPr lang="ru-RU" dirty="0"/>
              <a:t>.</a:t>
            </a:r>
          </a:p>
          <a:p>
            <a:r>
              <a:rPr lang="ru-RU" dirty="0" err="1"/>
              <a:t>Геофинансы</a:t>
            </a:r>
            <a:r>
              <a:rPr lang="ru-RU" dirty="0"/>
              <a:t>. </a:t>
            </a:r>
          </a:p>
          <a:p>
            <a:r>
              <a:rPr lang="ru-RU" dirty="0"/>
              <a:t>Империализм доллара.</a:t>
            </a:r>
          </a:p>
          <a:p>
            <a:r>
              <a:rPr lang="ru-RU" dirty="0"/>
              <a:t>Вопрос о валюте БРИКС, Банке БРИКС.</a:t>
            </a:r>
          </a:p>
          <a:p>
            <a:r>
              <a:rPr lang="ru-RU" dirty="0" err="1"/>
              <a:t>Институциализация</a:t>
            </a:r>
            <a:r>
              <a:rPr lang="ru-RU" dirty="0"/>
              <a:t> многополярности через БРИКС. БРИКС как прообраз будущей ООН (или ООЦ – Организации Объединенных цивилизаций </a:t>
            </a:r>
            <a:r>
              <a:rPr lang="en-US" dirty="0"/>
              <a:t>(O</a:t>
            </a:r>
            <a:r>
              <a:rPr lang="ru-RU" dirty="0"/>
              <a:t>UC).</a:t>
            </a:r>
          </a:p>
        </p:txBody>
      </p:sp>
    </p:spTree>
    <p:extLst>
      <p:ext uri="{BB962C8B-B14F-4D97-AF65-F5344CB8AC3E}">
        <p14:creationId xmlns:p14="http://schemas.microsoft.com/office/powerpoint/2010/main" val="21461580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672" y="246919"/>
            <a:ext cx="9404723" cy="1400530"/>
          </a:xfrm>
        </p:spPr>
        <p:txBody>
          <a:bodyPr/>
          <a:lstStyle/>
          <a:p>
            <a:r>
              <a:rPr lang="ru-RU" dirty="0"/>
              <a:t>БРИКС</a:t>
            </a: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205A996E-0A15-704F-BB62-58D37D535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91" y="1853248"/>
            <a:ext cx="8781394" cy="4367048"/>
          </a:xfrm>
        </p:spPr>
      </p:pic>
      <p:sp>
        <p:nvSpPr>
          <p:cNvPr id="10" name="Freeform 9">
            <a:extLst>
              <a:ext uri="{FF2B5EF4-FFF2-40B4-BE49-F238E27FC236}">
                <a16:creationId xmlns:a16="http://schemas.microsoft.com/office/drawing/2014/main" id="{E2606E5E-5CA8-EF4C-99D8-280985053166}"/>
              </a:ext>
            </a:extLst>
          </p:cNvPr>
          <p:cNvSpPr/>
          <p:nvPr/>
        </p:nvSpPr>
        <p:spPr>
          <a:xfrm>
            <a:off x="1147864" y="1857983"/>
            <a:ext cx="3715966" cy="1741251"/>
          </a:xfrm>
          <a:custGeom>
            <a:avLst/>
            <a:gdLst>
              <a:gd name="connsiteX0" fmla="*/ 437745 w 3715966"/>
              <a:gd name="connsiteY0" fmla="*/ 116732 h 1741251"/>
              <a:gd name="connsiteX1" fmla="*/ 437745 w 3715966"/>
              <a:gd name="connsiteY1" fmla="*/ 116732 h 1741251"/>
              <a:gd name="connsiteX2" fmla="*/ 554476 w 3715966"/>
              <a:gd name="connsiteY2" fmla="*/ 107004 h 1741251"/>
              <a:gd name="connsiteX3" fmla="*/ 583659 w 3715966"/>
              <a:gd name="connsiteY3" fmla="*/ 97277 h 1741251"/>
              <a:gd name="connsiteX4" fmla="*/ 622570 w 3715966"/>
              <a:gd name="connsiteY4" fmla="*/ 87549 h 1741251"/>
              <a:gd name="connsiteX5" fmla="*/ 758757 w 3715966"/>
              <a:gd name="connsiteY5" fmla="*/ 58366 h 1741251"/>
              <a:gd name="connsiteX6" fmla="*/ 826851 w 3715966"/>
              <a:gd name="connsiteY6" fmla="*/ 29183 h 1741251"/>
              <a:gd name="connsiteX7" fmla="*/ 865762 w 3715966"/>
              <a:gd name="connsiteY7" fmla="*/ 19455 h 1741251"/>
              <a:gd name="connsiteX8" fmla="*/ 924127 w 3715966"/>
              <a:gd name="connsiteY8" fmla="*/ 0 h 1741251"/>
              <a:gd name="connsiteX9" fmla="*/ 1108953 w 3715966"/>
              <a:gd name="connsiteY9" fmla="*/ 9728 h 1741251"/>
              <a:gd name="connsiteX10" fmla="*/ 1225685 w 3715966"/>
              <a:gd name="connsiteY10" fmla="*/ 38911 h 1741251"/>
              <a:gd name="connsiteX11" fmla="*/ 1274323 w 3715966"/>
              <a:gd name="connsiteY11" fmla="*/ 48638 h 1741251"/>
              <a:gd name="connsiteX12" fmla="*/ 1332689 w 3715966"/>
              <a:gd name="connsiteY12" fmla="*/ 68094 h 1741251"/>
              <a:gd name="connsiteX13" fmla="*/ 1361872 w 3715966"/>
              <a:gd name="connsiteY13" fmla="*/ 77821 h 1741251"/>
              <a:gd name="connsiteX14" fmla="*/ 1507787 w 3715966"/>
              <a:gd name="connsiteY14" fmla="*/ 126460 h 1741251"/>
              <a:gd name="connsiteX15" fmla="*/ 1536970 w 3715966"/>
              <a:gd name="connsiteY15" fmla="*/ 136187 h 1741251"/>
              <a:gd name="connsiteX16" fmla="*/ 1566153 w 3715966"/>
              <a:gd name="connsiteY16" fmla="*/ 145915 h 1741251"/>
              <a:gd name="connsiteX17" fmla="*/ 1673157 w 3715966"/>
              <a:gd name="connsiteY17" fmla="*/ 136187 h 1741251"/>
              <a:gd name="connsiteX18" fmla="*/ 1760706 w 3715966"/>
              <a:gd name="connsiteY18" fmla="*/ 126460 h 1741251"/>
              <a:gd name="connsiteX19" fmla="*/ 1887166 w 3715966"/>
              <a:gd name="connsiteY19" fmla="*/ 116732 h 1741251"/>
              <a:gd name="connsiteX20" fmla="*/ 2023353 w 3715966"/>
              <a:gd name="connsiteY20" fmla="*/ 77821 h 1741251"/>
              <a:gd name="connsiteX21" fmla="*/ 2081719 w 3715966"/>
              <a:gd name="connsiteY21" fmla="*/ 58366 h 1741251"/>
              <a:gd name="connsiteX22" fmla="*/ 2149813 w 3715966"/>
              <a:gd name="connsiteY22" fmla="*/ 29183 h 1741251"/>
              <a:gd name="connsiteX23" fmla="*/ 2276272 w 3715966"/>
              <a:gd name="connsiteY23" fmla="*/ 38911 h 1741251"/>
              <a:gd name="connsiteX24" fmla="*/ 2305455 w 3715966"/>
              <a:gd name="connsiteY24" fmla="*/ 48638 h 1741251"/>
              <a:gd name="connsiteX25" fmla="*/ 2354093 w 3715966"/>
              <a:gd name="connsiteY25" fmla="*/ 58366 h 1741251"/>
              <a:gd name="connsiteX26" fmla="*/ 2412459 w 3715966"/>
              <a:gd name="connsiteY26" fmla="*/ 68094 h 1741251"/>
              <a:gd name="connsiteX27" fmla="*/ 2451370 w 3715966"/>
              <a:gd name="connsiteY27" fmla="*/ 77821 h 1741251"/>
              <a:gd name="connsiteX28" fmla="*/ 2519464 w 3715966"/>
              <a:gd name="connsiteY28" fmla="*/ 87549 h 1741251"/>
              <a:gd name="connsiteX29" fmla="*/ 2616740 w 3715966"/>
              <a:gd name="connsiteY29" fmla="*/ 107004 h 1741251"/>
              <a:gd name="connsiteX30" fmla="*/ 2723745 w 3715966"/>
              <a:gd name="connsiteY30" fmla="*/ 77821 h 1741251"/>
              <a:gd name="connsiteX31" fmla="*/ 2811293 w 3715966"/>
              <a:gd name="connsiteY31" fmla="*/ 58366 h 1741251"/>
              <a:gd name="connsiteX32" fmla="*/ 2840476 w 3715966"/>
              <a:gd name="connsiteY32" fmla="*/ 48638 h 1741251"/>
              <a:gd name="connsiteX33" fmla="*/ 2986391 w 3715966"/>
              <a:gd name="connsiteY33" fmla="*/ 58366 h 1741251"/>
              <a:gd name="connsiteX34" fmla="*/ 3229583 w 3715966"/>
              <a:gd name="connsiteY34" fmla="*/ 68094 h 1741251"/>
              <a:gd name="connsiteX35" fmla="*/ 3307404 w 3715966"/>
              <a:gd name="connsiteY35" fmla="*/ 87549 h 1741251"/>
              <a:gd name="connsiteX36" fmla="*/ 3346315 w 3715966"/>
              <a:gd name="connsiteY36" fmla="*/ 97277 h 1741251"/>
              <a:gd name="connsiteX37" fmla="*/ 3511685 w 3715966"/>
              <a:gd name="connsiteY37" fmla="*/ 107004 h 1741251"/>
              <a:gd name="connsiteX38" fmla="*/ 3579779 w 3715966"/>
              <a:gd name="connsiteY38" fmla="*/ 116732 h 1741251"/>
              <a:gd name="connsiteX39" fmla="*/ 3638145 w 3715966"/>
              <a:gd name="connsiteY39" fmla="*/ 136187 h 1741251"/>
              <a:gd name="connsiteX40" fmla="*/ 3686783 w 3715966"/>
              <a:gd name="connsiteY40" fmla="*/ 184826 h 1741251"/>
              <a:gd name="connsiteX41" fmla="*/ 3715966 w 3715966"/>
              <a:gd name="connsiteY41" fmla="*/ 243191 h 1741251"/>
              <a:gd name="connsiteX42" fmla="*/ 3706238 w 3715966"/>
              <a:gd name="connsiteY42" fmla="*/ 321013 h 1741251"/>
              <a:gd name="connsiteX43" fmla="*/ 3686783 w 3715966"/>
              <a:gd name="connsiteY43" fmla="*/ 350196 h 1741251"/>
              <a:gd name="connsiteX44" fmla="*/ 3453319 w 3715966"/>
              <a:gd name="connsiteY44" fmla="*/ 379379 h 1741251"/>
              <a:gd name="connsiteX45" fmla="*/ 3394953 w 3715966"/>
              <a:gd name="connsiteY45" fmla="*/ 389106 h 1741251"/>
              <a:gd name="connsiteX46" fmla="*/ 3365770 w 3715966"/>
              <a:gd name="connsiteY46" fmla="*/ 398834 h 1741251"/>
              <a:gd name="connsiteX47" fmla="*/ 3268493 w 3715966"/>
              <a:gd name="connsiteY47" fmla="*/ 418289 h 1741251"/>
              <a:gd name="connsiteX48" fmla="*/ 3239310 w 3715966"/>
              <a:gd name="connsiteY48" fmla="*/ 428017 h 1741251"/>
              <a:gd name="connsiteX49" fmla="*/ 3151762 w 3715966"/>
              <a:gd name="connsiteY49" fmla="*/ 466928 h 1741251"/>
              <a:gd name="connsiteX50" fmla="*/ 3083668 w 3715966"/>
              <a:gd name="connsiteY50" fmla="*/ 486383 h 1741251"/>
              <a:gd name="connsiteX51" fmla="*/ 3025302 w 3715966"/>
              <a:gd name="connsiteY51" fmla="*/ 505838 h 1741251"/>
              <a:gd name="connsiteX52" fmla="*/ 2996119 w 3715966"/>
              <a:gd name="connsiteY52" fmla="*/ 515566 h 1741251"/>
              <a:gd name="connsiteX53" fmla="*/ 2966936 w 3715966"/>
              <a:gd name="connsiteY53" fmla="*/ 535021 h 1741251"/>
              <a:gd name="connsiteX54" fmla="*/ 2957208 w 3715966"/>
              <a:gd name="connsiteY54" fmla="*/ 564204 h 1741251"/>
              <a:gd name="connsiteX55" fmla="*/ 2869659 w 3715966"/>
              <a:gd name="connsiteY55" fmla="*/ 642026 h 1741251"/>
              <a:gd name="connsiteX56" fmla="*/ 2850204 w 3715966"/>
              <a:gd name="connsiteY56" fmla="*/ 671208 h 1741251"/>
              <a:gd name="connsiteX57" fmla="*/ 2830749 w 3715966"/>
              <a:gd name="connsiteY57" fmla="*/ 690664 h 1741251"/>
              <a:gd name="connsiteX58" fmla="*/ 2801566 w 3715966"/>
              <a:gd name="connsiteY58" fmla="*/ 729574 h 1741251"/>
              <a:gd name="connsiteX59" fmla="*/ 2743200 w 3715966"/>
              <a:gd name="connsiteY59" fmla="*/ 787940 h 1741251"/>
              <a:gd name="connsiteX60" fmla="*/ 2684834 w 3715966"/>
              <a:gd name="connsiteY60" fmla="*/ 856034 h 1741251"/>
              <a:gd name="connsiteX61" fmla="*/ 2645923 w 3715966"/>
              <a:gd name="connsiteY61" fmla="*/ 933855 h 1741251"/>
              <a:gd name="connsiteX62" fmla="*/ 2616740 w 3715966"/>
              <a:gd name="connsiteY62" fmla="*/ 953311 h 1741251"/>
              <a:gd name="connsiteX63" fmla="*/ 2577830 w 3715966"/>
              <a:gd name="connsiteY63" fmla="*/ 972766 h 1741251"/>
              <a:gd name="connsiteX64" fmla="*/ 2538919 w 3715966"/>
              <a:gd name="connsiteY64" fmla="*/ 1001949 h 1741251"/>
              <a:gd name="connsiteX65" fmla="*/ 2500008 w 3715966"/>
              <a:gd name="connsiteY65" fmla="*/ 1021404 h 1741251"/>
              <a:gd name="connsiteX66" fmla="*/ 2393004 w 3715966"/>
              <a:gd name="connsiteY66" fmla="*/ 1099226 h 1741251"/>
              <a:gd name="connsiteX67" fmla="*/ 2344366 w 3715966"/>
              <a:gd name="connsiteY67" fmla="*/ 1128408 h 1741251"/>
              <a:gd name="connsiteX68" fmla="*/ 2276272 w 3715966"/>
              <a:gd name="connsiteY68" fmla="*/ 1196502 h 1741251"/>
              <a:gd name="connsiteX69" fmla="*/ 2217906 w 3715966"/>
              <a:gd name="connsiteY69" fmla="*/ 1245140 h 1741251"/>
              <a:gd name="connsiteX70" fmla="*/ 2178996 w 3715966"/>
              <a:gd name="connsiteY70" fmla="*/ 1293779 h 1741251"/>
              <a:gd name="connsiteX71" fmla="*/ 2159540 w 3715966"/>
              <a:gd name="connsiteY71" fmla="*/ 1313234 h 1741251"/>
              <a:gd name="connsiteX72" fmla="*/ 2110902 w 3715966"/>
              <a:gd name="connsiteY72" fmla="*/ 1371600 h 1741251"/>
              <a:gd name="connsiteX73" fmla="*/ 2023353 w 3715966"/>
              <a:gd name="connsiteY73" fmla="*/ 1391055 h 1741251"/>
              <a:gd name="connsiteX74" fmla="*/ 1916349 w 3715966"/>
              <a:gd name="connsiteY74" fmla="*/ 1420238 h 1741251"/>
              <a:gd name="connsiteX75" fmla="*/ 1896893 w 3715966"/>
              <a:gd name="connsiteY75" fmla="*/ 1439694 h 1741251"/>
              <a:gd name="connsiteX76" fmla="*/ 1867710 w 3715966"/>
              <a:gd name="connsiteY76" fmla="*/ 1459149 h 1741251"/>
              <a:gd name="connsiteX77" fmla="*/ 1799617 w 3715966"/>
              <a:gd name="connsiteY77" fmla="*/ 1536970 h 1741251"/>
              <a:gd name="connsiteX78" fmla="*/ 1760706 w 3715966"/>
              <a:gd name="connsiteY78" fmla="*/ 1546698 h 1741251"/>
              <a:gd name="connsiteX79" fmla="*/ 1731523 w 3715966"/>
              <a:gd name="connsiteY79" fmla="*/ 1556426 h 1741251"/>
              <a:gd name="connsiteX80" fmla="*/ 1663430 w 3715966"/>
              <a:gd name="connsiteY80" fmla="*/ 1575881 h 1741251"/>
              <a:gd name="connsiteX81" fmla="*/ 1634247 w 3715966"/>
              <a:gd name="connsiteY81" fmla="*/ 1595336 h 1741251"/>
              <a:gd name="connsiteX82" fmla="*/ 1595336 w 3715966"/>
              <a:gd name="connsiteY82" fmla="*/ 1634247 h 1741251"/>
              <a:gd name="connsiteX83" fmla="*/ 1488332 w 3715966"/>
              <a:gd name="connsiteY83" fmla="*/ 1663430 h 1741251"/>
              <a:gd name="connsiteX84" fmla="*/ 1284051 w 3715966"/>
              <a:gd name="connsiteY84" fmla="*/ 1673157 h 1741251"/>
              <a:gd name="connsiteX85" fmla="*/ 1254868 w 3715966"/>
              <a:gd name="connsiteY85" fmla="*/ 1682885 h 1741251"/>
              <a:gd name="connsiteX86" fmla="*/ 1225685 w 3715966"/>
              <a:gd name="connsiteY86" fmla="*/ 1741251 h 1741251"/>
              <a:gd name="connsiteX87" fmla="*/ 963038 w 3715966"/>
              <a:gd name="connsiteY87" fmla="*/ 1731523 h 1741251"/>
              <a:gd name="connsiteX88" fmla="*/ 914400 w 3715966"/>
              <a:gd name="connsiteY88" fmla="*/ 1653702 h 1741251"/>
              <a:gd name="connsiteX89" fmla="*/ 894945 w 3715966"/>
              <a:gd name="connsiteY89" fmla="*/ 1595336 h 1741251"/>
              <a:gd name="connsiteX90" fmla="*/ 885217 w 3715966"/>
              <a:gd name="connsiteY90" fmla="*/ 1566153 h 1741251"/>
              <a:gd name="connsiteX91" fmla="*/ 846306 w 3715966"/>
              <a:gd name="connsiteY91" fmla="*/ 1517515 h 1741251"/>
              <a:gd name="connsiteX92" fmla="*/ 787940 w 3715966"/>
              <a:gd name="connsiteY92" fmla="*/ 1498060 h 1741251"/>
              <a:gd name="connsiteX93" fmla="*/ 603115 w 3715966"/>
              <a:gd name="connsiteY93" fmla="*/ 1478604 h 1741251"/>
              <a:gd name="connsiteX94" fmla="*/ 466927 w 3715966"/>
              <a:gd name="connsiteY94" fmla="*/ 1439694 h 1741251"/>
              <a:gd name="connsiteX95" fmla="*/ 408562 w 3715966"/>
              <a:gd name="connsiteY95" fmla="*/ 1420238 h 1741251"/>
              <a:gd name="connsiteX96" fmla="*/ 379379 w 3715966"/>
              <a:gd name="connsiteY96" fmla="*/ 1410511 h 1741251"/>
              <a:gd name="connsiteX97" fmla="*/ 340468 w 3715966"/>
              <a:gd name="connsiteY97" fmla="*/ 1391055 h 1741251"/>
              <a:gd name="connsiteX98" fmla="*/ 282102 w 3715966"/>
              <a:gd name="connsiteY98" fmla="*/ 1342417 h 1741251"/>
              <a:gd name="connsiteX99" fmla="*/ 252919 w 3715966"/>
              <a:gd name="connsiteY99" fmla="*/ 1322962 h 1741251"/>
              <a:gd name="connsiteX100" fmla="*/ 214008 w 3715966"/>
              <a:gd name="connsiteY100" fmla="*/ 1274323 h 1741251"/>
              <a:gd name="connsiteX101" fmla="*/ 204281 w 3715966"/>
              <a:gd name="connsiteY101" fmla="*/ 1235413 h 1741251"/>
              <a:gd name="connsiteX102" fmla="*/ 175098 w 3715966"/>
              <a:gd name="connsiteY102" fmla="*/ 1167319 h 1741251"/>
              <a:gd name="connsiteX103" fmla="*/ 165370 w 3715966"/>
              <a:gd name="connsiteY103" fmla="*/ 1118681 h 1741251"/>
              <a:gd name="connsiteX104" fmla="*/ 155642 w 3715966"/>
              <a:gd name="connsiteY104" fmla="*/ 1089498 h 1741251"/>
              <a:gd name="connsiteX105" fmla="*/ 145915 w 3715966"/>
              <a:gd name="connsiteY105" fmla="*/ 1050587 h 1741251"/>
              <a:gd name="connsiteX106" fmla="*/ 136187 w 3715966"/>
              <a:gd name="connsiteY106" fmla="*/ 1001949 h 1741251"/>
              <a:gd name="connsiteX107" fmla="*/ 116732 w 3715966"/>
              <a:gd name="connsiteY107" fmla="*/ 963038 h 1741251"/>
              <a:gd name="connsiteX108" fmla="*/ 77821 w 3715966"/>
              <a:gd name="connsiteY108" fmla="*/ 875489 h 1741251"/>
              <a:gd name="connsiteX109" fmla="*/ 48638 w 3715966"/>
              <a:gd name="connsiteY109" fmla="*/ 836579 h 1741251"/>
              <a:gd name="connsiteX110" fmla="*/ 38910 w 3715966"/>
              <a:gd name="connsiteY110" fmla="*/ 807396 h 1741251"/>
              <a:gd name="connsiteX111" fmla="*/ 0 w 3715966"/>
              <a:gd name="connsiteY111" fmla="*/ 739302 h 1741251"/>
              <a:gd name="connsiteX112" fmla="*/ 19455 w 3715966"/>
              <a:gd name="connsiteY112" fmla="*/ 642026 h 1741251"/>
              <a:gd name="connsiteX113" fmla="*/ 29183 w 3715966"/>
              <a:gd name="connsiteY113" fmla="*/ 496111 h 1741251"/>
              <a:gd name="connsiteX114" fmla="*/ 38910 w 3715966"/>
              <a:gd name="connsiteY114" fmla="*/ 437745 h 1741251"/>
              <a:gd name="connsiteX115" fmla="*/ 48638 w 3715966"/>
              <a:gd name="connsiteY115" fmla="*/ 369651 h 1741251"/>
              <a:gd name="connsiteX116" fmla="*/ 68093 w 3715966"/>
              <a:gd name="connsiteY116" fmla="*/ 282102 h 1741251"/>
              <a:gd name="connsiteX117" fmla="*/ 77821 w 3715966"/>
              <a:gd name="connsiteY117" fmla="*/ 252919 h 1741251"/>
              <a:gd name="connsiteX118" fmla="*/ 136187 w 3715966"/>
              <a:gd name="connsiteY118" fmla="*/ 204281 h 1741251"/>
              <a:gd name="connsiteX119" fmla="*/ 165370 w 3715966"/>
              <a:gd name="connsiteY119" fmla="*/ 175098 h 1741251"/>
              <a:gd name="connsiteX120" fmla="*/ 252919 w 3715966"/>
              <a:gd name="connsiteY120" fmla="*/ 145915 h 1741251"/>
              <a:gd name="connsiteX121" fmla="*/ 437745 w 3715966"/>
              <a:gd name="connsiteY121" fmla="*/ 116732 h 174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715966" h="1741251">
                <a:moveTo>
                  <a:pt x="437745" y="116732"/>
                </a:moveTo>
                <a:lnTo>
                  <a:pt x="437745" y="116732"/>
                </a:lnTo>
                <a:cubicBezTo>
                  <a:pt x="476655" y="113489"/>
                  <a:pt x="515773" y="112164"/>
                  <a:pt x="554476" y="107004"/>
                </a:cubicBezTo>
                <a:cubicBezTo>
                  <a:pt x="564640" y="105649"/>
                  <a:pt x="573800" y="100094"/>
                  <a:pt x="583659" y="97277"/>
                </a:cubicBezTo>
                <a:cubicBezTo>
                  <a:pt x="596514" y="93604"/>
                  <a:pt x="609497" y="90350"/>
                  <a:pt x="622570" y="87549"/>
                </a:cubicBezTo>
                <a:cubicBezTo>
                  <a:pt x="667257" y="77973"/>
                  <a:pt x="714329" y="71060"/>
                  <a:pt x="758757" y="58366"/>
                </a:cubicBezTo>
                <a:cubicBezTo>
                  <a:pt x="826396" y="39040"/>
                  <a:pt x="743839" y="60312"/>
                  <a:pt x="826851" y="29183"/>
                </a:cubicBezTo>
                <a:cubicBezTo>
                  <a:pt x="839369" y="24489"/>
                  <a:pt x="852956" y="23297"/>
                  <a:pt x="865762" y="19455"/>
                </a:cubicBezTo>
                <a:cubicBezTo>
                  <a:pt x="885404" y="13562"/>
                  <a:pt x="924127" y="0"/>
                  <a:pt x="924127" y="0"/>
                </a:cubicBezTo>
                <a:cubicBezTo>
                  <a:pt x="985736" y="3243"/>
                  <a:pt x="1047456" y="4808"/>
                  <a:pt x="1108953" y="9728"/>
                </a:cubicBezTo>
                <a:cubicBezTo>
                  <a:pt x="1213175" y="18066"/>
                  <a:pt x="1121961" y="18167"/>
                  <a:pt x="1225685" y="38911"/>
                </a:cubicBezTo>
                <a:cubicBezTo>
                  <a:pt x="1241898" y="42153"/>
                  <a:pt x="1258372" y="44288"/>
                  <a:pt x="1274323" y="48638"/>
                </a:cubicBezTo>
                <a:cubicBezTo>
                  <a:pt x="1294108" y="54034"/>
                  <a:pt x="1313234" y="61609"/>
                  <a:pt x="1332689" y="68094"/>
                </a:cubicBezTo>
                <a:lnTo>
                  <a:pt x="1361872" y="77821"/>
                </a:lnTo>
                <a:lnTo>
                  <a:pt x="1507787" y="126460"/>
                </a:lnTo>
                <a:lnTo>
                  <a:pt x="1536970" y="136187"/>
                </a:lnTo>
                <a:lnTo>
                  <a:pt x="1566153" y="145915"/>
                </a:lnTo>
                <a:lnTo>
                  <a:pt x="1673157" y="136187"/>
                </a:lnTo>
                <a:cubicBezTo>
                  <a:pt x="1702374" y="133265"/>
                  <a:pt x="1731464" y="129118"/>
                  <a:pt x="1760706" y="126460"/>
                </a:cubicBezTo>
                <a:cubicBezTo>
                  <a:pt x="1802810" y="122632"/>
                  <a:pt x="1845013" y="119975"/>
                  <a:pt x="1887166" y="116732"/>
                </a:cubicBezTo>
                <a:cubicBezTo>
                  <a:pt x="1984897" y="92299"/>
                  <a:pt x="1939609" y="105736"/>
                  <a:pt x="2023353" y="77821"/>
                </a:cubicBezTo>
                <a:cubicBezTo>
                  <a:pt x="2023358" y="77819"/>
                  <a:pt x="2081715" y="58369"/>
                  <a:pt x="2081719" y="58366"/>
                </a:cubicBezTo>
                <a:cubicBezTo>
                  <a:pt x="2122026" y="31495"/>
                  <a:pt x="2099560" y="41747"/>
                  <a:pt x="2149813" y="29183"/>
                </a:cubicBezTo>
                <a:cubicBezTo>
                  <a:pt x="2191966" y="32426"/>
                  <a:pt x="2234321" y="33667"/>
                  <a:pt x="2276272" y="38911"/>
                </a:cubicBezTo>
                <a:cubicBezTo>
                  <a:pt x="2286447" y="40183"/>
                  <a:pt x="2295507" y="46151"/>
                  <a:pt x="2305455" y="48638"/>
                </a:cubicBezTo>
                <a:cubicBezTo>
                  <a:pt x="2321495" y="52648"/>
                  <a:pt x="2337826" y="55408"/>
                  <a:pt x="2354093" y="58366"/>
                </a:cubicBezTo>
                <a:cubicBezTo>
                  <a:pt x="2373499" y="61894"/>
                  <a:pt x="2393118" y="64226"/>
                  <a:pt x="2412459" y="68094"/>
                </a:cubicBezTo>
                <a:cubicBezTo>
                  <a:pt x="2425569" y="70716"/>
                  <a:pt x="2438216" y="75429"/>
                  <a:pt x="2451370" y="77821"/>
                </a:cubicBezTo>
                <a:cubicBezTo>
                  <a:pt x="2473929" y="81922"/>
                  <a:pt x="2496766" y="84306"/>
                  <a:pt x="2519464" y="87549"/>
                </a:cubicBezTo>
                <a:cubicBezTo>
                  <a:pt x="2555403" y="99529"/>
                  <a:pt x="2572026" y="107004"/>
                  <a:pt x="2616740" y="107004"/>
                </a:cubicBezTo>
                <a:cubicBezTo>
                  <a:pt x="2656553" y="107004"/>
                  <a:pt x="2685584" y="85453"/>
                  <a:pt x="2723745" y="77821"/>
                </a:cubicBezTo>
                <a:cubicBezTo>
                  <a:pt x="2757186" y="71133"/>
                  <a:pt x="2779232" y="67527"/>
                  <a:pt x="2811293" y="58366"/>
                </a:cubicBezTo>
                <a:cubicBezTo>
                  <a:pt x="2821152" y="55549"/>
                  <a:pt x="2830748" y="51881"/>
                  <a:pt x="2840476" y="48638"/>
                </a:cubicBezTo>
                <a:lnTo>
                  <a:pt x="2986391" y="58366"/>
                </a:lnTo>
                <a:cubicBezTo>
                  <a:pt x="3067419" y="62418"/>
                  <a:pt x="3148787" y="60749"/>
                  <a:pt x="3229583" y="68094"/>
                </a:cubicBezTo>
                <a:cubicBezTo>
                  <a:pt x="3256212" y="70515"/>
                  <a:pt x="3281464" y="81064"/>
                  <a:pt x="3307404" y="87549"/>
                </a:cubicBezTo>
                <a:cubicBezTo>
                  <a:pt x="3320374" y="90792"/>
                  <a:pt x="3332969" y="96492"/>
                  <a:pt x="3346315" y="97277"/>
                </a:cubicBezTo>
                <a:lnTo>
                  <a:pt x="3511685" y="107004"/>
                </a:lnTo>
                <a:cubicBezTo>
                  <a:pt x="3534383" y="110247"/>
                  <a:pt x="3557438" y="111576"/>
                  <a:pt x="3579779" y="116732"/>
                </a:cubicBezTo>
                <a:cubicBezTo>
                  <a:pt x="3599762" y="121343"/>
                  <a:pt x="3638145" y="136187"/>
                  <a:pt x="3638145" y="136187"/>
                </a:cubicBezTo>
                <a:cubicBezTo>
                  <a:pt x="3654358" y="152400"/>
                  <a:pt x="3679533" y="163074"/>
                  <a:pt x="3686783" y="184826"/>
                </a:cubicBezTo>
                <a:cubicBezTo>
                  <a:pt x="3700207" y="225099"/>
                  <a:pt x="3690822" y="205477"/>
                  <a:pt x="3715966" y="243191"/>
                </a:cubicBezTo>
                <a:cubicBezTo>
                  <a:pt x="3712723" y="269132"/>
                  <a:pt x="3713117" y="295792"/>
                  <a:pt x="3706238" y="321013"/>
                </a:cubicBezTo>
                <a:cubicBezTo>
                  <a:pt x="3703162" y="332292"/>
                  <a:pt x="3696697" y="344000"/>
                  <a:pt x="3686783" y="350196"/>
                </a:cubicBezTo>
                <a:cubicBezTo>
                  <a:pt x="3631261" y="384897"/>
                  <a:pt x="3482711" y="377746"/>
                  <a:pt x="3453319" y="379379"/>
                </a:cubicBezTo>
                <a:cubicBezTo>
                  <a:pt x="3433864" y="382621"/>
                  <a:pt x="3414207" y="384827"/>
                  <a:pt x="3394953" y="389106"/>
                </a:cubicBezTo>
                <a:cubicBezTo>
                  <a:pt x="3384943" y="391330"/>
                  <a:pt x="3375761" y="396528"/>
                  <a:pt x="3365770" y="398834"/>
                </a:cubicBezTo>
                <a:cubicBezTo>
                  <a:pt x="3333549" y="406270"/>
                  <a:pt x="3299864" y="407832"/>
                  <a:pt x="3268493" y="418289"/>
                </a:cubicBezTo>
                <a:cubicBezTo>
                  <a:pt x="3258765" y="421532"/>
                  <a:pt x="3248481" y="423431"/>
                  <a:pt x="3239310" y="428017"/>
                </a:cubicBezTo>
                <a:cubicBezTo>
                  <a:pt x="3146823" y="474261"/>
                  <a:pt x="3302330" y="416738"/>
                  <a:pt x="3151762" y="466928"/>
                </a:cubicBezTo>
                <a:cubicBezTo>
                  <a:pt x="3053737" y="499603"/>
                  <a:pt x="3205749" y="449759"/>
                  <a:pt x="3083668" y="486383"/>
                </a:cubicBezTo>
                <a:cubicBezTo>
                  <a:pt x="3064025" y="492276"/>
                  <a:pt x="3044757" y="499353"/>
                  <a:pt x="3025302" y="505838"/>
                </a:cubicBezTo>
                <a:cubicBezTo>
                  <a:pt x="3015574" y="509081"/>
                  <a:pt x="3004651" y="509878"/>
                  <a:pt x="2996119" y="515566"/>
                </a:cubicBezTo>
                <a:lnTo>
                  <a:pt x="2966936" y="535021"/>
                </a:lnTo>
                <a:cubicBezTo>
                  <a:pt x="2963693" y="544749"/>
                  <a:pt x="2963360" y="556001"/>
                  <a:pt x="2957208" y="564204"/>
                </a:cubicBezTo>
                <a:cubicBezTo>
                  <a:pt x="2896482" y="645172"/>
                  <a:pt x="2927354" y="584332"/>
                  <a:pt x="2869659" y="642026"/>
                </a:cubicBezTo>
                <a:cubicBezTo>
                  <a:pt x="2861392" y="650293"/>
                  <a:pt x="2857507" y="662079"/>
                  <a:pt x="2850204" y="671208"/>
                </a:cubicBezTo>
                <a:cubicBezTo>
                  <a:pt x="2844475" y="678370"/>
                  <a:pt x="2836620" y="683618"/>
                  <a:pt x="2830749" y="690664"/>
                </a:cubicBezTo>
                <a:cubicBezTo>
                  <a:pt x="2820370" y="703119"/>
                  <a:pt x="2812412" y="717523"/>
                  <a:pt x="2801566" y="729574"/>
                </a:cubicBezTo>
                <a:cubicBezTo>
                  <a:pt x="2783160" y="750025"/>
                  <a:pt x="2759708" y="765929"/>
                  <a:pt x="2743200" y="787940"/>
                </a:cubicBezTo>
                <a:cubicBezTo>
                  <a:pt x="2705763" y="837857"/>
                  <a:pt x="2725481" y="815387"/>
                  <a:pt x="2684834" y="856034"/>
                </a:cubicBezTo>
                <a:cubicBezTo>
                  <a:pt x="2671864" y="881974"/>
                  <a:pt x="2670054" y="917767"/>
                  <a:pt x="2645923" y="933855"/>
                </a:cubicBezTo>
                <a:cubicBezTo>
                  <a:pt x="2636195" y="940340"/>
                  <a:pt x="2626891" y="947510"/>
                  <a:pt x="2616740" y="953311"/>
                </a:cubicBezTo>
                <a:cubicBezTo>
                  <a:pt x="2604150" y="960506"/>
                  <a:pt x="2590127" y="965081"/>
                  <a:pt x="2577830" y="972766"/>
                </a:cubicBezTo>
                <a:cubicBezTo>
                  <a:pt x="2564082" y="981359"/>
                  <a:pt x="2552668" y="993356"/>
                  <a:pt x="2538919" y="1001949"/>
                </a:cubicBezTo>
                <a:cubicBezTo>
                  <a:pt x="2526622" y="1009635"/>
                  <a:pt x="2512074" y="1013360"/>
                  <a:pt x="2500008" y="1021404"/>
                </a:cubicBezTo>
                <a:cubicBezTo>
                  <a:pt x="2463312" y="1045868"/>
                  <a:pt x="2429347" y="1074240"/>
                  <a:pt x="2393004" y="1099226"/>
                </a:cubicBezTo>
                <a:cubicBezTo>
                  <a:pt x="2377424" y="1109937"/>
                  <a:pt x="2358891" y="1116304"/>
                  <a:pt x="2344366" y="1128408"/>
                </a:cubicBezTo>
                <a:cubicBezTo>
                  <a:pt x="2319706" y="1148958"/>
                  <a:pt x="2299859" y="1174729"/>
                  <a:pt x="2276272" y="1196502"/>
                </a:cubicBezTo>
                <a:cubicBezTo>
                  <a:pt x="2257663" y="1213679"/>
                  <a:pt x="2235813" y="1227232"/>
                  <a:pt x="2217906" y="1245140"/>
                </a:cubicBezTo>
                <a:cubicBezTo>
                  <a:pt x="2203225" y="1259821"/>
                  <a:pt x="2192508" y="1278015"/>
                  <a:pt x="2178996" y="1293779"/>
                </a:cubicBezTo>
                <a:cubicBezTo>
                  <a:pt x="2173027" y="1300742"/>
                  <a:pt x="2165269" y="1306072"/>
                  <a:pt x="2159540" y="1313234"/>
                </a:cubicBezTo>
                <a:cubicBezTo>
                  <a:pt x="2139030" y="1338871"/>
                  <a:pt x="2140614" y="1351792"/>
                  <a:pt x="2110902" y="1371600"/>
                </a:cubicBezTo>
                <a:cubicBezTo>
                  <a:pt x="2094549" y="1382502"/>
                  <a:pt x="2031163" y="1389381"/>
                  <a:pt x="2023353" y="1391055"/>
                </a:cubicBezTo>
                <a:cubicBezTo>
                  <a:pt x="1961927" y="1404218"/>
                  <a:pt x="1960797" y="1405423"/>
                  <a:pt x="1916349" y="1420238"/>
                </a:cubicBezTo>
                <a:cubicBezTo>
                  <a:pt x="1909864" y="1426723"/>
                  <a:pt x="1904055" y="1433965"/>
                  <a:pt x="1896893" y="1439694"/>
                </a:cubicBezTo>
                <a:cubicBezTo>
                  <a:pt x="1887764" y="1446997"/>
                  <a:pt x="1875409" y="1450351"/>
                  <a:pt x="1867710" y="1459149"/>
                </a:cubicBezTo>
                <a:cubicBezTo>
                  <a:pt x="1832040" y="1499914"/>
                  <a:pt x="1843393" y="1518209"/>
                  <a:pt x="1799617" y="1536970"/>
                </a:cubicBezTo>
                <a:cubicBezTo>
                  <a:pt x="1787328" y="1542236"/>
                  <a:pt x="1773561" y="1543025"/>
                  <a:pt x="1760706" y="1546698"/>
                </a:cubicBezTo>
                <a:cubicBezTo>
                  <a:pt x="1750847" y="1549515"/>
                  <a:pt x="1741382" y="1553609"/>
                  <a:pt x="1731523" y="1556426"/>
                </a:cubicBezTo>
                <a:cubicBezTo>
                  <a:pt x="1716972" y="1560583"/>
                  <a:pt x="1678983" y="1568104"/>
                  <a:pt x="1663430" y="1575881"/>
                </a:cubicBezTo>
                <a:cubicBezTo>
                  <a:pt x="1652973" y="1581109"/>
                  <a:pt x="1643124" y="1587728"/>
                  <a:pt x="1634247" y="1595336"/>
                </a:cubicBezTo>
                <a:cubicBezTo>
                  <a:pt x="1620320" y="1607273"/>
                  <a:pt x="1612738" y="1628447"/>
                  <a:pt x="1595336" y="1634247"/>
                </a:cubicBezTo>
                <a:cubicBezTo>
                  <a:pt x="1562219" y="1645286"/>
                  <a:pt x="1524078" y="1660680"/>
                  <a:pt x="1488332" y="1663430"/>
                </a:cubicBezTo>
                <a:cubicBezTo>
                  <a:pt x="1420362" y="1668658"/>
                  <a:pt x="1352145" y="1669915"/>
                  <a:pt x="1284051" y="1673157"/>
                </a:cubicBezTo>
                <a:cubicBezTo>
                  <a:pt x="1274323" y="1676400"/>
                  <a:pt x="1262875" y="1676479"/>
                  <a:pt x="1254868" y="1682885"/>
                </a:cubicBezTo>
                <a:cubicBezTo>
                  <a:pt x="1237726" y="1696599"/>
                  <a:pt x="1232093" y="1722027"/>
                  <a:pt x="1225685" y="1741251"/>
                </a:cubicBezTo>
                <a:cubicBezTo>
                  <a:pt x="1138136" y="1738008"/>
                  <a:pt x="1050212" y="1740240"/>
                  <a:pt x="963038" y="1731523"/>
                </a:cubicBezTo>
                <a:cubicBezTo>
                  <a:pt x="925828" y="1727802"/>
                  <a:pt x="921701" y="1675606"/>
                  <a:pt x="914400" y="1653702"/>
                </a:cubicBezTo>
                <a:lnTo>
                  <a:pt x="894945" y="1595336"/>
                </a:lnTo>
                <a:lnTo>
                  <a:pt x="885217" y="1566153"/>
                </a:lnTo>
                <a:cubicBezTo>
                  <a:pt x="874668" y="1534508"/>
                  <a:pt x="880741" y="1532819"/>
                  <a:pt x="846306" y="1517515"/>
                </a:cubicBezTo>
                <a:cubicBezTo>
                  <a:pt x="827566" y="1509186"/>
                  <a:pt x="808363" y="1499917"/>
                  <a:pt x="787940" y="1498060"/>
                </a:cubicBezTo>
                <a:cubicBezTo>
                  <a:pt x="755387" y="1495101"/>
                  <a:pt x="643127" y="1486106"/>
                  <a:pt x="603115" y="1478604"/>
                </a:cubicBezTo>
                <a:cubicBezTo>
                  <a:pt x="547278" y="1468135"/>
                  <a:pt x="518539" y="1456898"/>
                  <a:pt x="466927" y="1439694"/>
                </a:cubicBezTo>
                <a:lnTo>
                  <a:pt x="408562" y="1420238"/>
                </a:lnTo>
                <a:cubicBezTo>
                  <a:pt x="398834" y="1416996"/>
                  <a:pt x="388550" y="1415097"/>
                  <a:pt x="379379" y="1410511"/>
                </a:cubicBezTo>
                <a:cubicBezTo>
                  <a:pt x="366409" y="1404026"/>
                  <a:pt x="353059" y="1398250"/>
                  <a:pt x="340468" y="1391055"/>
                </a:cubicBezTo>
                <a:cubicBezTo>
                  <a:pt x="294357" y="1364706"/>
                  <a:pt x="326002" y="1379000"/>
                  <a:pt x="282102" y="1342417"/>
                </a:cubicBezTo>
                <a:cubicBezTo>
                  <a:pt x="273121" y="1334933"/>
                  <a:pt x="262048" y="1330265"/>
                  <a:pt x="252919" y="1322962"/>
                </a:cubicBezTo>
                <a:cubicBezTo>
                  <a:pt x="233120" y="1307123"/>
                  <a:pt x="228452" y="1295988"/>
                  <a:pt x="214008" y="1274323"/>
                </a:cubicBezTo>
                <a:cubicBezTo>
                  <a:pt x="210766" y="1261353"/>
                  <a:pt x="208975" y="1247931"/>
                  <a:pt x="204281" y="1235413"/>
                </a:cubicBezTo>
                <a:cubicBezTo>
                  <a:pt x="183396" y="1179720"/>
                  <a:pt x="187178" y="1215641"/>
                  <a:pt x="175098" y="1167319"/>
                </a:cubicBezTo>
                <a:cubicBezTo>
                  <a:pt x="171088" y="1151279"/>
                  <a:pt x="169380" y="1134721"/>
                  <a:pt x="165370" y="1118681"/>
                </a:cubicBezTo>
                <a:cubicBezTo>
                  <a:pt x="162883" y="1108733"/>
                  <a:pt x="158459" y="1099357"/>
                  <a:pt x="155642" y="1089498"/>
                </a:cubicBezTo>
                <a:cubicBezTo>
                  <a:pt x="151969" y="1076643"/>
                  <a:pt x="148815" y="1063638"/>
                  <a:pt x="145915" y="1050587"/>
                </a:cubicBezTo>
                <a:cubicBezTo>
                  <a:pt x="142328" y="1034447"/>
                  <a:pt x="141415" y="1017634"/>
                  <a:pt x="136187" y="1001949"/>
                </a:cubicBezTo>
                <a:cubicBezTo>
                  <a:pt x="131601" y="988192"/>
                  <a:pt x="122444" y="976367"/>
                  <a:pt x="116732" y="963038"/>
                </a:cubicBezTo>
                <a:cubicBezTo>
                  <a:pt x="91481" y="904120"/>
                  <a:pt x="129926" y="962330"/>
                  <a:pt x="77821" y="875489"/>
                </a:cubicBezTo>
                <a:cubicBezTo>
                  <a:pt x="69480" y="861587"/>
                  <a:pt x="58366" y="849549"/>
                  <a:pt x="48638" y="836579"/>
                </a:cubicBezTo>
                <a:cubicBezTo>
                  <a:pt x="45395" y="826851"/>
                  <a:pt x="42949" y="816821"/>
                  <a:pt x="38910" y="807396"/>
                </a:cubicBezTo>
                <a:cubicBezTo>
                  <a:pt x="24099" y="772837"/>
                  <a:pt x="19539" y="768612"/>
                  <a:pt x="0" y="739302"/>
                </a:cubicBezTo>
                <a:cubicBezTo>
                  <a:pt x="14477" y="695867"/>
                  <a:pt x="13866" y="703500"/>
                  <a:pt x="19455" y="642026"/>
                </a:cubicBezTo>
                <a:cubicBezTo>
                  <a:pt x="23868" y="593480"/>
                  <a:pt x="24561" y="544638"/>
                  <a:pt x="29183" y="496111"/>
                </a:cubicBezTo>
                <a:cubicBezTo>
                  <a:pt x="31053" y="476476"/>
                  <a:pt x="35911" y="457239"/>
                  <a:pt x="38910" y="437745"/>
                </a:cubicBezTo>
                <a:cubicBezTo>
                  <a:pt x="42396" y="415083"/>
                  <a:pt x="44868" y="392267"/>
                  <a:pt x="48638" y="369651"/>
                </a:cubicBezTo>
                <a:cubicBezTo>
                  <a:pt x="52648" y="345592"/>
                  <a:pt x="61100" y="306577"/>
                  <a:pt x="68093" y="282102"/>
                </a:cubicBezTo>
                <a:cubicBezTo>
                  <a:pt x="70910" y="272243"/>
                  <a:pt x="72133" y="261451"/>
                  <a:pt x="77821" y="252919"/>
                </a:cubicBezTo>
                <a:cubicBezTo>
                  <a:pt x="99137" y="220946"/>
                  <a:pt x="109269" y="226713"/>
                  <a:pt x="136187" y="204281"/>
                </a:cubicBezTo>
                <a:cubicBezTo>
                  <a:pt x="146755" y="195474"/>
                  <a:pt x="154175" y="183094"/>
                  <a:pt x="165370" y="175098"/>
                </a:cubicBezTo>
                <a:cubicBezTo>
                  <a:pt x="189206" y="158072"/>
                  <a:pt x="224110" y="147287"/>
                  <a:pt x="252919" y="145915"/>
                </a:cubicBezTo>
                <a:cubicBezTo>
                  <a:pt x="304741" y="143447"/>
                  <a:pt x="406941" y="121596"/>
                  <a:pt x="437745" y="116732"/>
                </a:cubicBez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FDAC6C-3D49-B540-9DDE-59000F1CC067}"/>
              </a:ext>
            </a:extLst>
          </p:cNvPr>
          <p:cNvSpPr/>
          <p:nvPr/>
        </p:nvSpPr>
        <p:spPr>
          <a:xfrm>
            <a:off x="2363346" y="4514115"/>
            <a:ext cx="2433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2">
                    <a:lumMod val="50000"/>
                  </a:schemeClr>
                </a:solidFill>
              </a:rPr>
              <a:t>Латино-Американская</a:t>
            </a:r>
          </a:p>
          <a:p>
            <a:r>
              <a:rPr lang="ru-RU" sz="1200" b="1" dirty="0">
                <a:solidFill>
                  <a:schemeClr val="accent2">
                    <a:lumMod val="50000"/>
                  </a:schemeClr>
                </a:solidFill>
              </a:rPr>
              <a:t>цивилизация</a:t>
            </a:r>
            <a:endParaRPr lang="ru-RU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00C6D50-9C1E-8F41-BDC7-54B71A26E041}"/>
              </a:ext>
            </a:extLst>
          </p:cNvPr>
          <p:cNvSpPr/>
          <p:nvPr/>
        </p:nvSpPr>
        <p:spPr>
          <a:xfrm>
            <a:off x="2186200" y="3962353"/>
            <a:ext cx="1867711" cy="2208179"/>
          </a:xfrm>
          <a:custGeom>
            <a:avLst/>
            <a:gdLst>
              <a:gd name="connsiteX0" fmla="*/ 155643 w 1867711"/>
              <a:gd name="connsiteY0" fmla="*/ 369651 h 2208179"/>
              <a:gd name="connsiteX1" fmla="*/ 155643 w 1867711"/>
              <a:gd name="connsiteY1" fmla="*/ 369651 h 2208179"/>
              <a:gd name="connsiteX2" fmla="*/ 165371 w 1867711"/>
              <a:gd name="connsiteY2" fmla="*/ 223736 h 2208179"/>
              <a:gd name="connsiteX3" fmla="*/ 194554 w 1867711"/>
              <a:gd name="connsiteY3" fmla="*/ 204281 h 2208179"/>
              <a:gd name="connsiteX4" fmla="*/ 214009 w 1867711"/>
              <a:gd name="connsiteY4" fmla="*/ 184825 h 2208179"/>
              <a:gd name="connsiteX5" fmla="*/ 233464 w 1867711"/>
              <a:gd name="connsiteY5" fmla="*/ 155642 h 2208179"/>
              <a:gd name="connsiteX6" fmla="*/ 262647 w 1867711"/>
              <a:gd name="connsiteY6" fmla="*/ 145915 h 2208179"/>
              <a:gd name="connsiteX7" fmla="*/ 350196 w 1867711"/>
              <a:gd name="connsiteY7" fmla="*/ 97276 h 2208179"/>
              <a:gd name="connsiteX8" fmla="*/ 428017 w 1867711"/>
              <a:gd name="connsiteY8" fmla="*/ 77821 h 2208179"/>
              <a:gd name="connsiteX9" fmla="*/ 515566 w 1867711"/>
              <a:gd name="connsiteY9" fmla="*/ 48638 h 2208179"/>
              <a:gd name="connsiteX10" fmla="*/ 544749 w 1867711"/>
              <a:gd name="connsiteY10" fmla="*/ 38911 h 2208179"/>
              <a:gd name="connsiteX11" fmla="*/ 651754 w 1867711"/>
              <a:gd name="connsiteY11" fmla="*/ 19455 h 2208179"/>
              <a:gd name="connsiteX12" fmla="*/ 700392 w 1867711"/>
              <a:gd name="connsiteY12" fmla="*/ 9728 h 2208179"/>
              <a:gd name="connsiteX13" fmla="*/ 797668 w 1867711"/>
              <a:gd name="connsiteY13" fmla="*/ 0 h 2208179"/>
              <a:gd name="connsiteX14" fmla="*/ 1099226 w 1867711"/>
              <a:gd name="connsiteY14" fmla="*/ 9728 h 2208179"/>
              <a:gd name="connsiteX15" fmla="*/ 1128409 w 1867711"/>
              <a:gd name="connsiteY15" fmla="*/ 19455 h 2208179"/>
              <a:gd name="connsiteX16" fmla="*/ 1177047 w 1867711"/>
              <a:gd name="connsiteY16" fmla="*/ 38911 h 2208179"/>
              <a:gd name="connsiteX17" fmla="*/ 1225686 w 1867711"/>
              <a:gd name="connsiteY17" fmla="*/ 48638 h 2208179"/>
              <a:gd name="connsiteX18" fmla="*/ 1284051 w 1867711"/>
              <a:gd name="connsiteY18" fmla="*/ 68093 h 2208179"/>
              <a:gd name="connsiteX19" fmla="*/ 1342417 w 1867711"/>
              <a:gd name="connsiteY19" fmla="*/ 77821 h 2208179"/>
              <a:gd name="connsiteX20" fmla="*/ 1410511 w 1867711"/>
              <a:gd name="connsiteY20" fmla="*/ 107004 h 2208179"/>
              <a:gd name="connsiteX21" fmla="*/ 1468877 w 1867711"/>
              <a:gd name="connsiteY21" fmla="*/ 136187 h 2208179"/>
              <a:gd name="connsiteX22" fmla="*/ 1536971 w 1867711"/>
              <a:gd name="connsiteY22" fmla="*/ 204281 h 2208179"/>
              <a:gd name="connsiteX23" fmla="*/ 1575881 w 1867711"/>
              <a:gd name="connsiteY23" fmla="*/ 272374 h 2208179"/>
              <a:gd name="connsiteX24" fmla="*/ 1673158 w 1867711"/>
              <a:gd name="connsiteY24" fmla="*/ 408562 h 2208179"/>
              <a:gd name="connsiteX25" fmla="*/ 1702341 w 1867711"/>
              <a:gd name="connsiteY25" fmla="*/ 437745 h 2208179"/>
              <a:gd name="connsiteX26" fmla="*/ 1721796 w 1867711"/>
              <a:gd name="connsiteY26" fmla="*/ 466928 h 2208179"/>
              <a:gd name="connsiteX27" fmla="*/ 1780162 w 1867711"/>
              <a:gd name="connsiteY27" fmla="*/ 525293 h 2208179"/>
              <a:gd name="connsiteX28" fmla="*/ 1838528 w 1867711"/>
              <a:gd name="connsiteY28" fmla="*/ 603115 h 2208179"/>
              <a:gd name="connsiteX29" fmla="*/ 1867711 w 1867711"/>
              <a:gd name="connsiteY29" fmla="*/ 700391 h 2208179"/>
              <a:gd name="connsiteX30" fmla="*/ 1848256 w 1867711"/>
              <a:gd name="connsiteY30" fmla="*/ 846306 h 2208179"/>
              <a:gd name="connsiteX31" fmla="*/ 1838528 w 1867711"/>
              <a:gd name="connsiteY31" fmla="*/ 894945 h 2208179"/>
              <a:gd name="connsiteX32" fmla="*/ 1809345 w 1867711"/>
              <a:gd name="connsiteY32" fmla="*/ 1011676 h 2208179"/>
              <a:gd name="connsiteX33" fmla="*/ 1789890 w 1867711"/>
              <a:gd name="connsiteY33" fmla="*/ 1079770 h 2208179"/>
              <a:gd name="connsiteX34" fmla="*/ 1770434 w 1867711"/>
              <a:gd name="connsiteY34" fmla="*/ 1157591 h 2208179"/>
              <a:gd name="connsiteX35" fmla="*/ 1741251 w 1867711"/>
              <a:gd name="connsiteY35" fmla="*/ 1313234 h 2208179"/>
              <a:gd name="connsiteX36" fmla="*/ 1731524 w 1867711"/>
              <a:gd name="connsiteY36" fmla="*/ 1342417 h 2208179"/>
              <a:gd name="connsiteX37" fmla="*/ 1712068 w 1867711"/>
              <a:gd name="connsiteY37" fmla="*/ 1468876 h 2208179"/>
              <a:gd name="connsiteX38" fmla="*/ 1692613 w 1867711"/>
              <a:gd name="connsiteY38" fmla="*/ 1507787 h 2208179"/>
              <a:gd name="connsiteX39" fmla="*/ 1663430 w 1867711"/>
              <a:gd name="connsiteY39" fmla="*/ 1614791 h 2208179"/>
              <a:gd name="connsiteX40" fmla="*/ 1643975 w 1867711"/>
              <a:gd name="connsiteY40" fmla="*/ 1653702 h 2208179"/>
              <a:gd name="connsiteX41" fmla="*/ 1624520 w 1867711"/>
              <a:gd name="connsiteY41" fmla="*/ 1712068 h 2208179"/>
              <a:gd name="connsiteX42" fmla="*/ 1605064 w 1867711"/>
              <a:gd name="connsiteY42" fmla="*/ 1750979 h 2208179"/>
              <a:gd name="connsiteX43" fmla="*/ 1585609 w 1867711"/>
              <a:gd name="connsiteY43" fmla="*/ 1799617 h 2208179"/>
              <a:gd name="connsiteX44" fmla="*/ 1536971 w 1867711"/>
              <a:gd name="connsiteY44" fmla="*/ 1887166 h 2208179"/>
              <a:gd name="connsiteX45" fmla="*/ 1527243 w 1867711"/>
              <a:gd name="connsiteY45" fmla="*/ 1916349 h 2208179"/>
              <a:gd name="connsiteX46" fmla="*/ 1517515 w 1867711"/>
              <a:gd name="connsiteY46" fmla="*/ 1955259 h 2208179"/>
              <a:gd name="connsiteX47" fmla="*/ 1478605 w 1867711"/>
              <a:gd name="connsiteY47" fmla="*/ 1994170 h 2208179"/>
              <a:gd name="connsiteX48" fmla="*/ 1439694 w 1867711"/>
              <a:gd name="connsiteY48" fmla="*/ 2013625 h 2208179"/>
              <a:gd name="connsiteX49" fmla="*/ 1371600 w 1867711"/>
              <a:gd name="connsiteY49" fmla="*/ 2062264 h 2208179"/>
              <a:gd name="connsiteX50" fmla="*/ 1303507 w 1867711"/>
              <a:gd name="connsiteY50" fmla="*/ 2101174 h 2208179"/>
              <a:gd name="connsiteX51" fmla="*/ 1215958 w 1867711"/>
              <a:gd name="connsiteY51" fmla="*/ 2159540 h 2208179"/>
              <a:gd name="connsiteX52" fmla="*/ 1128409 w 1867711"/>
              <a:gd name="connsiteY52" fmla="*/ 2198451 h 2208179"/>
              <a:gd name="connsiteX53" fmla="*/ 1099226 w 1867711"/>
              <a:gd name="connsiteY53" fmla="*/ 2208179 h 2208179"/>
              <a:gd name="connsiteX54" fmla="*/ 1001949 w 1867711"/>
              <a:gd name="connsiteY54" fmla="*/ 2198451 h 2208179"/>
              <a:gd name="connsiteX55" fmla="*/ 972766 w 1867711"/>
              <a:gd name="connsiteY55" fmla="*/ 2178996 h 2208179"/>
              <a:gd name="connsiteX56" fmla="*/ 904673 w 1867711"/>
              <a:gd name="connsiteY56" fmla="*/ 2101174 h 2208179"/>
              <a:gd name="connsiteX57" fmla="*/ 846307 w 1867711"/>
              <a:gd name="connsiteY57" fmla="*/ 2042808 h 2208179"/>
              <a:gd name="connsiteX58" fmla="*/ 817124 w 1867711"/>
              <a:gd name="connsiteY58" fmla="*/ 2013625 h 2208179"/>
              <a:gd name="connsiteX59" fmla="*/ 797668 w 1867711"/>
              <a:gd name="connsiteY59" fmla="*/ 1984442 h 2208179"/>
              <a:gd name="connsiteX60" fmla="*/ 749030 w 1867711"/>
              <a:gd name="connsiteY60" fmla="*/ 1955259 h 2208179"/>
              <a:gd name="connsiteX61" fmla="*/ 719847 w 1867711"/>
              <a:gd name="connsiteY61" fmla="*/ 1926076 h 2208179"/>
              <a:gd name="connsiteX62" fmla="*/ 690664 w 1867711"/>
              <a:gd name="connsiteY62" fmla="*/ 1906621 h 2208179"/>
              <a:gd name="connsiteX63" fmla="*/ 661481 w 1867711"/>
              <a:gd name="connsiteY63" fmla="*/ 1877438 h 2208179"/>
              <a:gd name="connsiteX64" fmla="*/ 564205 w 1867711"/>
              <a:gd name="connsiteY64" fmla="*/ 1789889 h 2208179"/>
              <a:gd name="connsiteX65" fmla="*/ 515566 w 1867711"/>
              <a:gd name="connsiteY65" fmla="*/ 1712068 h 2208179"/>
              <a:gd name="connsiteX66" fmla="*/ 476656 w 1867711"/>
              <a:gd name="connsiteY66" fmla="*/ 1634247 h 2208179"/>
              <a:gd name="connsiteX67" fmla="*/ 447473 w 1867711"/>
              <a:gd name="connsiteY67" fmla="*/ 1605064 h 2208179"/>
              <a:gd name="connsiteX68" fmla="*/ 389107 w 1867711"/>
              <a:gd name="connsiteY68" fmla="*/ 1498059 h 2208179"/>
              <a:gd name="connsiteX69" fmla="*/ 301558 w 1867711"/>
              <a:gd name="connsiteY69" fmla="*/ 1439693 h 2208179"/>
              <a:gd name="connsiteX70" fmla="*/ 233464 w 1867711"/>
              <a:gd name="connsiteY70" fmla="*/ 1400783 h 2208179"/>
              <a:gd name="connsiteX71" fmla="*/ 194554 w 1867711"/>
              <a:gd name="connsiteY71" fmla="*/ 1361872 h 2208179"/>
              <a:gd name="connsiteX72" fmla="*/ 184826 w 1867711"/>
              <a:gd name="connsiteY72" fmla="*/ 1332689 h 2208179"/>
              <a:gd name="connsiteX73" fmla="*/ 165371 w 1867711"/>
              <a:gd name="connsiteY73" fmla="*/ 1293779 h 2208179"/>
              <a:gd name="connsiteX74" fmla="*/ 126460 w 1867711"/>
              <a:gd name="connsiteY74" fmla="*/ 1235413 h 2208179"/>
              <a:gd name="connsiteX75" fmla="*/ 116732 w 1867711"/>
              <a:gd name="connsiteY75" fmla="*/ 1206230 h 2208179"/>
              <a:gd name="connsiteX76" fmla="*/ 77822 w 1867711"/>
              <a:gd name="connsiteY76" fmla="*/ 1138136 h 2208179"/>
              <a:gd name="connsiteX77" fmla="*/ 68094 w 1867711"/>
              <a:gd name="connsiteY77" fmla="*/ 1099225 h 2208179"/>
              <a:gd name="connsiteX78" fmla="*/ 38911 w 1867711"/>
              <a:gd name="connsiteY78" fmla="*/ 1021404 h 2208179"/>
              <a:gd name="connsiteX79" fmla="*/ 29183 w 1867711"/>
              <a:gd name="connsiteY79" fmla="*/ 953311 h 2208179"/>
              <a:gd name="connsiteX80" fmla="*/ 19456 w 1867711"/>
              <a:gd name="connsiteY80" fmla="*/ 836579 h 2208179"/>
              <a:gd name="connsiteX81" fmla="*/ 9728 w 1867711"/>
              <a:gd name="connsiteY81" fmla="*/ 797668 h 2208179"/>
              <a:gd name="connsiteX82" fmla="*/ 0 w 1867711"/>
              <a:gd name="connsiteY82" fmla="*/ 749030 h 2208179"/>
              <a:gd name="connsiteX83" fmla="*/ 9728 w 1867711"/>
              <a:gd name="connsiteY83" fmla="*/ 583659 h 2208179"/>
              <a:gd name="connsiteX84" fmla="*/ 48639 w 1867711"/>
              <a:gd name="connsiteY84" fmla="*/ 525293 h 2208179"/>
              <a:gd name="connsiteX85" fmla="*/ 87549 w 1867711"/>
              <a:gd name="connsiteY85" fmla="*/ 476655 h 2208179"/>
              <a:gd name="connsiteX86" fmla="*/ 107005 w 1867711"/>
              <a:gd name="connsiteY86" fmla="*/ 447472 h 2208179"/>
              <a:gd name="connsiteX87" fmla="*/ 155643 w 1867711"/>
              <a:gd name="connsiteY87" fmla="*/ 369651 h 220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867711" h="2208179">
                <a:moveTo>
                  <a:pt x="155643" y="369651"/>
                </a:moveTo>
                <a:lnTo>
                  <a:pt x="155643" y="369651"/>
                </a:lnTo>
                <a:cubicBezTo>
                  <a:pt x="158886" y="321013"/>
                  <a:pt x="154206" y="271186"/>
                  <a:pt x="165371" y="223736"/>
                </a:cubicBezTo>
                <a:cubicBezTo>
                  <a:pt x="168049" y="212356"/>
                  <a:pt x="185425" y="211584"/>
                  <a:pt x="194554" y="204281"/>
                </a:cubicBezTo>
                <a:cubicBezTo>
                  <a:pt x="201716" y="198552"/>
                  <a:pt x="208280" y="191987"/>
                  <a:pt x="214009" y="184825"/>
                </a:cubicBezTo>
                <a:cubicBezTo>
                  <a:pt x="221312" y="175696"/>
                  <a:pt x="224335" y="162945"/>
                  <a:pt x="233464" y="155642"/>
                </a:cubicBezTo>
                <a:cubicBezTo>
                  <a:pt x="241471" y="149237"/>
                  <a:pt x="252919" y="149157"/>
                  <a:pt x="262647" y="145915"/>
                </a:cubicBezTo>
                <a:cubicBezTo>
                  <a:pt x="311522" y="113332"/>
                  <a:pt x="306734" y="109129"/>
                  <a:pt x="350196" y="97276"/>
                </a:cubicBezTo>
                <a:cubicBezTo>
                  <a:pt x="375992" y="90241"/>
                  <a:pt x="402650" y="86276"/>
                  <a:pt x="428017" y="77821"/>
                </a:cubicBezTo>
                <a:lnTo>
                  <a:pt x="515566" y="48638"/>
                </a:lnTo>
                <a:cubicBezTo>
                  <a:pt x="525294" y="45396"/>
                  <a:pt x="534694" y="40922"/>
                  <a:pt x="544749" y="38911"/>
                </a:cubicBezTo>
                <a:cubicBezTo>
                  <a:pt x="664847" y="14891"/>
                  <a:pt x="514906" y="44336"/>
                  <a:pt x="651754" y="19455"/>
                </a:cubicBezTo>
                <a:cubicBezTo>
                  <a:pt x="668021" y="16497"/>
                  <a:pt x="684003" y="11913"/>
                  <a:pt x="700392" y="9728"/>
                </a:cubicBezTo>
                <a:cubicBezTo>
                  <a:pt x="732693" y="5421"/>
                  <a:pt x="765243" y="3243"/>
                  <a:pt x="797668" y="0"/>
                </a:cubicBezTo>
                <a:cubicBezTo>
                  <a:pt x="898187" y="3243"/>
                  <a:pt x="998828" y="3822"/>
                  <a:pt x="1099226" y="9728"/>
                </a:cubicBezTo>
                <a:cubicBezTo>
                  <a:pt x="1109462" y="10330"/>
                  <a:pt x="1118808" y="15855"/>
                  <a:pt x="1128409" y="19455"/>
                </a:cubicBezTo>
                <a:cubicBezTo>
                  <a:pt x="1144759" y="25586"/>
                  <a:pt x="1160322" y="33893"/>
                  <a:pt x="1177047" y="38911"/>
                </a:cubicBezTo>
                <a:cubicBezTo>
                  <a:pt x="1192884" y="43662"/>
                  <a:pt x="1209735" y="44288"/>
                  <a:pt x="1225686" y="48638"/>
                </a:cubicBezTo>
                <a:cubicBezTo>
                  <a:pt x="1245471" y="54034"/>
                  <a:pt x="1263823" y="64721"/>
                  <a:pt x="1284051" y="68093"/>
                </a:cubicBezTo>
                <a:cubicBezTo>
                  <a:pt x="1303506" y="71336"/>
                  <a:pt x="1323163" y="73542"/>
                  <a:pt x="1342417" y="77821"/>
                </a:cubicBezTo>
                <a:cubicBezTo>
                  <a:pt x="1374001" y="84840"/>
                  <a:pt x="1378488" y="93280"/>
                  <a:pt x="1410511" y="107004"/>
                </a:cubicBezTo>
                <a:cubicBezTo>
                  <a:pt x="1442547" y="120734"/>
                  <a:pt x="1440555" y="110697"/>
                  <a:pt x="1468877" y="136187"/>
                </a:cubicBezTo>
                <a:cubicBezTo>
                  <a:pt x="1492737" y="157661"/>
                  <a:pt x="1536971" y="204281"/>
                  <a:pt x="1536971" y="204281"/>
                </a:cubicBezTo>
                <a:cubicBezTo>
                  <a:pt x="1553179" y="252908"/>
                  <a:pt x="1538404" y="218836"/>
                  <a:pt x="1575881" y="272374"/>
                </a:cubicBezTo>
                <a:cubicBezTo>
                  <a:pt x="1601656" y="309195"/>
                  <a:pt x="1643923" y="379327"/>
                  <a:pt x="1673158" y="408562"/>
                </a:cubicBezTo>
                <a:cubicBezTo>
                  <a:pt x="1682886" y="418290"/>
                  <a:pt x="1693534" y="427177"/>
                  <a:pt x="1702341" y="437745"/>
                </a:cubicBezTo>
                <a:cubicBezTo>
                  <a:pt x="1709825" y="446726"/>
                  <a:pt x="1714029" y="458190"/>
                  <a:pt x="1721796" y="466928"/>
                </a:cubicBezTo>
                <a:cubicBezTo>
                  <a:pt x="1740075" y="487492"/>
                  <a:pt x="1760707" y="505838"/>
                  <a:pt x="1780162" y="525293"/>
                </a:cubicBezTo>
                <a:cubicBezTo>
                  <a:pt x="1803206" y="548337"/>
                  <a:pt x="1827531" y="570124"/>
                  <a:pt x="1838528" y="603115"/>
                </a:cubicBezTo>
                <a:cubicBezTo>
                  <a:pt x="1862211" y="674164"/>
                  <a:pt x="1853009" y="641586"/>
                  <a:pt x="1867711" y="700391"/>
                </a:cubicBezTo>
                <a:cubicBezTo>
                  <a:pt x="1858902" y="779668"/>
                  <a:pt x="1860729" y="777701"/>
                  <a:pt x="1848256" y="846306"/>
                </a:cubicBezTo>
                <a:cubicBezTo>
                  <a:pt x="1845298" y="862573"/>
                  <a:pt x="1842878" y="878993"/>
                  <a:pt x="1838528" y="894945"/>
                </a:cubicBezTo>
                <a:cubicBezTo>
                  <a:pt x="1789772" y="1073717"/>
                  <a:pt x="1844626" y="835277"/>
                  <a:pt x="1809345" y="1011676"/>
                </a:cubicBezTo>
                <a:cubicBezTo>
                  <a:pt x="1797196" y="1072419"/>
                  <a:pt x="1803794" y="1028789"/>
                  <a:pt x="1789890" y="1079770"/>
                </a:cubicBezTo>
                <a:cubicBezTo>
                  <a:pt x="1782855" y="1105567"/>
                  <a:pt x="1774830" y="1131216"/>
                  <a:pt x="1770434" y="1157591"/>
                </a:cubicBezTo>
                <a:cubicBezTo>
                  <a:pt x="1764543" y="1192937"/>
                  <a:pt x="1749030" y="1289897"/>
                  <a:pt x="1741251" y="1313234"/>
                </a:cubicBezTo>
                <a:lnTo>
                  <a:pt x="1731524" y="1342417"/>
                </a:lnTo>
                <a:cubicBezTo>
                  <a:pt x="1728110" y="1373144"/>
                  <a:pt x="1725371" y="1433402"/>
                  <a:pt x="1712068" y="1468876"/>
                </a:cubicBezTo>
                <a:cubicBezTo>
                  <a:pt x="1706976" y="1482454"/>
                  <a:pt x="1699098" y="1494817"/>
                  <a:pt x="1692613" y="1507787"/>
                </a:cubicBezTo>
                <a:cubicBezTo>
                  <a:pt x="1689634" y="1519702"/>
                  <a:pt x="1674342" y="1589330"/>
                  <a:pt x="1663430" y="1614791"/>
                </a:cubicBezTo>
                <a:cubicBezTo>
                  <a:pt x="1657718" y="1628120"/>
                  <a:pt x="1649361" y="1640238"/>
                  <a:pt x="1643975" y="1653702"/>
                </a:cubicBezTo>
                <a:cubicBezTo>
                  <a:pt x="1636359" y="1672743"/>
                  <a:pt x="1632136" y="1693027"/>
                  <a:pt x="1624520" y="1712068"/>
                </a:cubicBezTo>
                <a:cubicBezTo>
                  <a:pt x="1619134" y="1725532"/>
                  <a:pt x="1610954" y="1737728"/>
                  <a:pt x="1605064" y="1750979"/>
                </a:cubicBezTo>
                <a:cubicBezTo>
                  <a:pt x="1597972" y="1766936"/>
                  <a:pt x="1592701" y="1783660"/>
                  <a:pt x="1585609" y="1799617"/>
                </a:cubicBezTo>
                <a:cubicBezTo>
                  <a:pt x="1548139" y="1883927"/>
                  <a:pt x="1586080" y="1788950"/>
                  <a:pt x="1536971" y="1887166"/>
                </a:cubicBezTo>
                <a:cubicBezTo>
                  <a:pt x="1532385" y="1896337"/>
                  <a:pt x="1530060" y="1906490"/>
                  <a:pt x="1527243" y="1916349"/>
                </a:cubicBezTo>
                <a:cubicBezTo>
                  <a:pt x="1523570" y="1929204"/>
                  <a:pt x="1524601" y="1943922"/>
                  <a:pt x="1517515" y="1955259"/>
                </a:cubicBezTo>
                <a:cubicBezTo>
                  <a:pt x="1507793" y="1970813"/>
                  <a:pt x="1493279" y="1983164"/>
                  <a:pt x="1478605" y="1994170"/>
                </a:cubicBezTo>
                <a:cubicBezTo>
                  <a:pt x="1467004" y="2002871"/>
                  <a:pt x="1451991" y="2005939"/>
                  <a:pt x="1439694" y="2013625"/>
                </a:cubicBezTo>
                <a:cubicBezTo>
                  <a:pt x="1307905" y="2095992"/>
                  <a:pt x="1474504" y="2000521"/>
                  <a:pt x="1371600" y="2062264"/>
                </a:cubicBezTo>
                <a:cubicBezTo>
                  <a:pt x="1349183" y="2075714"/>
                  <a:pt x="1324649" y="2085798"/>
                  <a:pt x="1303507" y="2101174"/>
                </a:cubicBezTo>
                <a:cubicBezTo>
                  <a:pt x="1160380" y="2205266"/>
                  <a:pt x="1369082" y="2082977"/>
                  <a:pt x="1215958" y="2159540"/>
                </a:cubicBezTo>
                <a:cubicBezTo>
                  <a:pt x="1123461" y="2205789"/>
                  <a:pt x="1278994" y="2148256"/>
                  <a:pt x="1128409" y="2198451"/>
                </a:cubicBezTo>
                <a:lnTo>
                  <a:pt x="1099226" y="2208179"/>
                </a:lnTo>
                <a:cubicBezTo>
                  <a:pt x="1066800" y="2204936"/>
                  <a:pt x="1033702" y="2205779"/>
                  <a:pt x="1001949" y="2198451"/>
                </a:cubicBezTo>
                <a:cubicBezTo>
                  <a:pt x="990557" y="2195822"/>
                  <a:pt x="981564" y="2186695"/>
                  <a:pt x="972766" y="2178996"/>
                </a:cubicBezTo>
                <a:cubicBezTo>
                  <a:pt x="849664" y="2071281"/>
                  <a:pt x="970600" y="2175342"/>
                  <a:pt x="904673" y="2101174"/>
                </a:cubicBezTo>
                <a:cubicBezTo>
                  <a:pt x="886394" y="2080610"/>
                  <a:pt x="865762" y="2062263"/>
                  <a:pt x="846307" y="2042808"/>
                </a:cubicBezTo>
                <a:cubicBezTo>
                  <a:pt x="836579" y="2033080"/>
                  <a:pt x="824755" y="2025071"/>
                  <a:pt x="817124" y="2013625"/>
                </a:cubicBezTo>
                <a:cubicBezTo>
                  <a:pt x="810639" y="2003897"/>
                  <a:pt x="806545" y="1992051"/>
                  <a:pt x="797668" y="1984442"/>
                </a:cubicBezTo>
                <a:cubicBezTo>
                  <a:pt x="783313" y="1972137"/>
                  <a:pt x="764156" y="1966603"/>
                  <a:pt x="749030" y="1955259"/>
                </a:cubicBezTo>
                <a:cubicBezTo>
                  <a:pt x="738024" y="1947005"/>
                  <a:pt x="730415" y="1934883"/>
                  <a:pt x="719847" y="1926076"/>
                </a:cubicBezTo>
                <a:cubicBezTo>
                  <a:pt x="710866" y="1918592"/>
                  <a:pt x="699645" y="1914105"/>
                  <a:pt x="690664" y="1906621"/>
                </a:cubicBezTo>
                <a:cubicBezTo>
                  <a:pt x="680096" y="1897814"/>
                  <a:pt x="671834" y="1886497"/>
                  <a:pt x="661481" y="1877438"/>
                </a:cubicBezTo>
                <a:cubicBezTo>
                  <a:pt x="636916" y="1855944"/>
                  <a:pt x="581167" y="1818159"/>
                  <a:pt x="564205" y="1789889"/>
                </a:cubicBezTo>
                <a:cubicBezTo>
                  <a:pt x="529007" y="1731226"/>
                  <a:pt x="545510" y="1756982"/>
                  <a:pt x="515566" y="1712068"/>
                </a:cubicBezTo>
                <a:cubicBezTo>
                  <a:pt x="503597" y="1676160"/>
                  <a:pt x="504224" y="1671004"/>
                  <a:pt x="476656" y="1634247"/>
                </a:cubicBezTo>
                <a:cubicBezTo>
                  <a:pt x="468402" y="1623241"/>
                  <a:pt x="454859" y="1616670"/>
                  <a:pt x="447473" y="1605064"/>
                </a:cubicBezTo>
                <a:cubicBezTo>
                  <a:pt x="447383" y="1604922"/>
                  <a:pt x="406893" y="1515845"/>
                  <a:pt x="389107" y="1498059"/>
                </a:cubicBezTo>
                <a:cubicBezTo>
                  <a:pt x="367521" y="1476473"/>
                  <a:pt x="326255" y="1455129"/>
                  <a:pt x="301558" y="1439693"/>
                </a:cubicBezTo>
                <a:cubicBezTo>
                  <a:pt x="246564" y="1405322"/>
                  <a:pt x="299881" y="1433991"/>
                  <a:pt x="233464" y="1400783"/>
                </a:cubicBezTo>
                <a:cubicBezTo>
                  <a:pt x="220494" y="1387813"/>
                  <a:pt x="205215" y="1376798"/>
                  <a:pt x="194554" y="1361872"/>
                </a:cubicBezTo>
                <a:cubicBezTo>
                  <a:pt x="188594" y="1353528"/>
                  <a:pt x="188865" y="1342114"/>
                  <a:pt x="184826" y="1332689"/>
                </a:cubicBezTo>
                <a:cubicBezTo>
                  <a:pt x="179114" y="1319361"/>
                  <a:pt x="172832" y="1306213"/>
                  <a:pt x="165371" y="1293779"/>
                </a:cubicBezTo>
                <a:cubicBezTo>
                  <a:pt x="153341" y="1273729"/>
                  <a:pt x="133854" y="1257595"/>
                  <a:pt x="126460" y="1235413"/>
                </a:cubicBezTo>
                <a:cubicBezTo>
                  <a:pt x="123217" y="1225685"/>
                  <a:pt x="120771" y="1215655"/>
                  <a:pt x="116732" y="1206230"/>
                </a:cubicBezTo>
                <a:cubicBezTo>
                  <a:pt x="101921" y="1171671"/>
                  <a:pt x="97361" y="1167446"/>
                  <a:pt x="77822" y="1138136"/>
                </a:cubicBezTo>
                <a:cubicBezTo>
                  <a:pt x="74579" y="1125166"/>
                  <a:pt x="71767" y="1112080"/>
                  <a:pt x="68094" y="1099225"/>
                </a:cubicBezTo>
                <a:cubicBezTo>
                  <a:pt x="60470" y="1072542"/>
                  <a:pt x="49188" y="1047096"/>
                  <a:pt x="38911" y="1021404"/>
                </a:cubicBezTo>
                <a:cubicBezTo>
                  <a:pt x="35668" y="998706"/>
                  <a:pt x="31583" y="976113"/>
                  <a:pt x="29183" y="953311"/>
                </a:cubicBezTo>
                <a:cubicBezTo>
                  <a:pt x="25096" y="914480"/>
                  <a:pt x="24299" y="875323"/>
                  <a:pt x="19456" y="836579"/>
                </a:cubicBezTo>
                <a:cubicBezTo>
                  <a:pt x="17798" y="823313"/>
                  <a:pt x="12628" y="810719"/>
                  <a:pt x="9728" y="797668"/>
                </a:cubicBezTo>
                <a:cubicBezTo>
                  <a:pt x="6141" y="781528"/>
                  <a:pt x="3243" y="765243"/>
                  <a:pt x="0" y="749030"/>
                </a:cubicBezTo>
                <a:cubicBezTo>
                  <a:pt x="3243" y="693906"/>
                  <a:pt x="-2002" y="637618"/>
                  <a:pt x="9728" y="583659"/>
                </a:cubicBezTo>
                <a:cubicBezTo>
                  <a:pt x="14695" y="560810"/>
                  <a:pt x="35669" y="544748"/>
                  <a:pt x="48639" y="525293"/>
                </a:cubicBezTo>
                <a:cubicBezTo>
                  <a:pt x="108514" y="435481"/>
                  <a:pt x="32109" y="545955"/>
                  <a:pt x="87549" y="476655"/>
                </a:cubicBezTo>
                <a:cubicBezTo>
                  <a:pt x="94852" y="467526"/>
                  <a:pt x="100520" y="457200"/>
                  <a:pt x="107005" y="447472"/>
                </a:cubicBezTo>
                <a:cubicBezTo>
                  <a:pt x="128753" y="382228"/>
                  <a:pt x="147537" y="382621"/>
                  <a:pt x="155643" y="369651"/>
                </a:cubicBezTo>
                <a:close/>
              </a:path>
            </a:pathLst>
          </a:custGeom>
          <a:solidFill>
            <a:schemeClr val="accent2">
              <a:lumMod val="75000"/>
              <a:alpha val="17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34974C-E0B3-3141-9477-1E027C17A1F4}"/>
              </a:ext>
            </a:extLst>
          </p:cNvPr>
          <p:cNvSpPr/>
          <p:nvPr/>
        </p:nvSpPr>
        <p:spPr>
          <a:xfrm>
            <a:off x="4539014" y="3907459"/>
            <a:ext cx="2433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2">
                    <a:lumMod val="75000"/>
                  </a:schemeClr>
                </a:solidFill>
              </a:rPr>
              <a:t>Африканская</a:t>
            </a:r>
          </a:p>
          <a:p>
            <a:r>
              <a:rPr lang="ru-RU" sz="1200" b="1" dirty="0">
                <a:solidFill>
                  <a:schemeClr val="bg2">
                    <a:lumMod val="75000"/>
                  </a:schemeClr>
                </a:solidFill>
              </a:rPr>
              <a:t>цивилизация</a:t>
            </a:r>
            <a:endParaRPr lang="ru-RU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94A9CF-09BB-9E4B-849C-66BD087DD360}"/>
              </a:ext>
            </a:extLst>
          </p:cNvPr>
          <p:cNvSpPr/>
          <p:nvPr/>
        </p:nvSpPr>
        <p:spPr>
          <a:xfrm>
            <a:off x="5771569" y="2224836"/>
            <a:ext cx="2433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Русская  цивилизация</a:t>
            </a:r>
            <a:endParaRPr lang="ru-RU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0326F1-52BE-EB4D-A240-40ED49FEFB74}"/>
              </a:ext>
            </a:extLst>
          </p:cNvPr>
          <p:cNvSpPr/>
          <p:nvPr/>
        </p:nvSpPr>
        <p:spPr>
          <a:xfrm>
            <a:off x="6713582" y="2968517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</a:rPr>
              <a:t>Китайская</a:t>
            </a:r>
          </a:p>
          <a:p>
            <a:r>
              <a:rPr lang="ru-RU" sz="1200" b="1" dirty="0">
                <a:solidFill>
                  <a:srgbClr val="FFC000"/>
                </a:solidFill>
              </a:rPr>
              <a:t>  цивилизация</a:t>
            </a:r>
            <a:endParaRPr lang="ru-RU" sz="1200" dirty="0">
              <a:solidFill>
                <a:srgbClr val="FFC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D760DE-5E38-E74B-A3FF-74E7C4B47281}"/>
              </a:ext>
            </a:extLst>
          </p:cNvPr>
          <p:cNvSpPr/>
          <p:nvPr/>
        </p:nvSpPr>
        <p:spPr>
          <a:xfrm>
            <a:off x="6299086" y="3373672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Индийская</a:t>
            </a:r>
          </a:p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  Цивилизация</a:t>
            </a: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0323E7-BA2F-C64E-9175-F8B3E9A8AFE5}"/>
              </a:ext>
            </a:extLst>
          </p:cNvPr>
          <p:cNvSpPr/>
          <p:nvPr/>
        </p:nvSpPr>
        <p:spPr>
          <a:xfrm rot="687733">
            <a:off x="5378740" y="3751443"/>
            <a:ext cx="23196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4">
                    <a:lumMod val="50000"/>
                  </a:schemeClr>
                </a:solidFill>
              </a:rPr>
              <a:t>Исламская цивилизация</a:t>
            </a:r>
            <a:endParaRPr lang="ru-RU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F6CB0113-7E7C-DD4E-9DBF-FD59176C82CF}"/>
              </a:ext>
            </a:extLst>
          </p:cNvPr>
          <p:cNvSpPr/>
          <p:nvPr/>
        </p:nvSpPr>
        <p:spPr>
          <a:xfrm>
            <a:off x="4344604" y="2011435"/>
            <a:ext cx="1083430" cy="1159782"/>
          </a:xfrm>
          <a:custGeom>
            <a:avLst/>
            <a:gdLst>
              <a:gd name="connsiteX0" fmla="*/ 986153 w 1083430"/>
              <a:gd name="connsiteY0" fmla="*/ 21646 h 1159782"/>
              <a:gd name="connsiteX1" fmla="*/ 986153 w 1083430"/>
              <a:gd name="connsiteY1" fmla="*/ 21646 h 1159782"/>
              <a:gd name="connsiteX2" fmla="*/ 995881 w 1083430"/>
              <a:gd name="connsiteY2" fmla="*/ 177288 h 1159782"/>
              <a:gd name="connsiteX3" fmla="*/ 1015336 w 1083430"/>
              <a:gd name="connsiteY3" fmla="*/ 235654 h 1159782"/>
              <a:gd name="connsiteX4" fmla="*/ 1025064 w 1083430"/>
              <a:gd name="connsiteY4" fmla="*/ 284293 h 1159782"/>
              <a:gd name="connsiteX5" fmla="*/ 1015336 w 1083430"/>
              <a:gd name="connsiteY5" fmla="*/ 449663 h 1159782"/>
              <a:gd name="connsiteX6" fmla="*/ 1025064 w 1083430"/>
              <a:gd name="connsiteY6" fmla="*/ 488574 h 1159782"/>
              <a:gd name="connsiteX7" fmla="*/ 1044519 w 1083430"/>
              <a:gd name="connsiteY7" fmla="*/ 566395 h 1159782"/>
              <a:gd name="connsiteX8" fmla="*/ 1034792 w 1083430"/>
              <a:gd name="connsiteY8" fmla="*/ 663671 h 1159782"/>
              <a:gd name="connsiteX9" fmla="*/ 1063975 w 1083430"/>
              <a:gd name="connsiteY9" fmla="*/ 780403 h 1159782"/>
              <a:gd name="connsiteX10" fmla="*/ 1083430 w 1083430"/>
              <a:gd name="connsiteY10" fmla="*/ 867952 h 1159782"/>
              <a:gd name="connsiteX11" fmla="*/ 1063975 w 1083430"/>
              <a:gd name="connsiteY11" fmla="*/ 974956 h 1159782"/>
              <a:gd name="connsiteX12" fmla="*/ 1044519 w 1083430"/>
              <a:gd name="connsiteY12" fmla="*/ 994412 h 1159782"/>
              <a:gd name="connsiteX13" fmla="*/ 1015336 w 1083430"/>
              <a:gd name="connsiteY13" fmla="*/ 1043050 h 1159782"/>
              <a:gd name="connsiteX14" fmla="*/ 986153 w 1083430"/>
              <a:gd name="connsiteY14" fmla="*/ 1091688 h 1159782"/>
              <a:gd name="connsiteX15" fmla="*/ 976426 w 1083430"/>
              <a:gd name="connsiteY15" fmla="*/ 1120871 h 1159782"/>
              <a:gd name="connsiteX16" fmla="*/ 927787 w 1083430"/>
              <a:gd name="connsiteY16" fmla="*/ 1159782 h 1159782"/>
              <a:gd name="connsiteX17" fmla="*/ 811056 w 1083430"/>
              <a:gd name="connsiteY17" fmla="*/ 1150054 h 1159782"/>
              <a:gd name="connsiteX18" fmla="*/ 713779 w 1083430"/>
              <a:gd name="connsiteY18" fmla="*/ 1140327 h 1159782"/>
              <a:gd name="connsiteX19" fmla="*/ 587319 w 1083430"/>
              <a:gd name="connsiteY19" fmla="*/ 1130599 h 1159782"/>
              <a:gd name="connsiteX20" fmla="*/ 470587 w 1083430"/>
              <a:gd name="connsiteY20" fmla="*/ 1140327 h 1159782"/>
              <a:gd name="connsiteX21" fmla="*/ 353856 w 1083430"/>
              <a:gd name="connsiteY21" fmla="*/ 1159782 h 1159782"/>
              <a:gd name="connsiteX22" fmla="*/ 120392 w 1083430"/>
              <a:gd name="connsiteY22" fmla="*/ 1150054 h 1159782"/>
              <a:gd name="connsiteX23" fmla="*/ 42570 w 1083430"/>
              <a:gd name="connsiteY23" fmla="*/ 1130599 h 1159782"/>
              <a:gd name="connsiteX24" fmla="*/ 13387 w 1083430"/>
              <a:gd name="connsiteY24" fmla="*/ 1043050 h 1159782"/>
              <a:gd name="connsiteX25" fmla="*/ 3660 w 1083430"/>
              <a:gd name="connsiteY25" fmla="*/ 1013867 h 1159782"/>
              <a:gd name="connsiteX26" fmla="*/ 32843 w 1083430"/>
              <a:gd name="connsiteY26" fmla="*/ 585850 h 1159782"/>
              <a:gd name="connsiteX27" fmla="*/ 42570 w 1083430"/>
              <a:gd name="connsiteY27" fmla="*/ 556667 h 1159782"/>
              <a:gd name="connsiteX28" fmla="*/ 52298 w 1083430"/>
              <a:gd name="connsiteY28" fmla="*/ 527484 h 1159782"/>
              <a:gd name="connsiteX29" fmla="*/ 62026 w 1083430"/>
              <a:gd name="connsiteY29" fmla="*/ 488574 h 1159782"/>
              <a:gd name="connsiteX30" fmla="*/ 71753 w 1083430"/>
              <a:gd name="connsiteY30" fmla="*/ 459391 h 1159782"/>
              <a:gd name="connsiteX31" fmla="*/ 100936 w 1083430"/>
              <a:gd name="connsiteY31" fmla="*/ 449663 h 1159782"/>
              <a:gd name="connsiteX32" fmla="*/ 198213 w 1083430"/>
              <a:gd name="connsiteY32" fmla="*/ 410752 h 1159782"/>
              <a:gd name="connsiteX33" fmla="*/ 227396 w 1083430"/>
              <a:gd name="connsiteY33" fmla="*/ 401025 h 1159782"/>
              <a:gd name="connsiteX34" fmla="*/ 334400 w 1083430"/>
              <a:gd name="connsiteY34" fmla="*/ 362114 h 1159782"/>
              <a:gd name="connsiteX35" fmla="*/ 412222 w 1083430"/>
              <a:gd name="connsiteY35" fmla="*/ 342659 h 1159782"/>
              <a:gd name="connsiteX36" fmla="*/ 509498 w 1083430"/>
              <a:gd name="connsiteY36" fmla="*/ 332931 h 1159782"/>
              <a:gd name="connsiteX37" fmla="*/ 577592 w 1083430"/>
              <a:gd name="connsiteY37" fmla="*/ 323203 h 1159782"/>
              <a:gd name="connsiteX38" fmla="*/ 606775 w 1083430"/>
              <a:gd name="connsiteY38" fmla="*/ 303748 h 1159782"/>
              <a:gd name="connsiteX39" fmla="*/ 645685 w 1083430"/>
              <a:gd name="connsiteY39" fmla="*/ 284293 h 1159782"/>
              <a:gd name="connsiteX40" fmla="*/ 704051 w 1083430"/>
              <a:gd name="connsiteY40" fmla="*/ 235654 h 1159782"/>
              <a:gd name="connsiteX41" fmla="*/ 733234 w 1083430"/>
              <a:gd name="connsiteY41" fmla="*/ 216199 h 1159782"/>
              <a:gd name="connsiteX42" fmla="*/ 781873 w 1083430"/>
              <a:gd name="connsiteY42" fmla="*/ 167561 h 1159782"/>
              <a:gd name="connsiteX43" fmla="*/ 879149 w 1083430"/>
              <a:gd name="connsiteY43" fmla="*/ 99467 h 1159782"/>
              <a:gd name="connsiteX44" fmla="*/ 898605 w 1083430"/>
              <a:gd name="connsiteY44" fmla="*/ 70284 h 1159782"/>
              <a:gd name="connsiteX45" fmla="*/ 927787 w 1083430"/>
              <a:gd name="connsiteY45" fmla="*/ 41101 h 1159782"/>
              <a:gd name="connsiteX46" fmla="*/ 947243 w 1083430"/>
              <a:gd name="connsiteY46" fmla="*/ 31374 h 1159782"/>
              <a:gd name="connsiteX47" fmla="*/ 986153 w 1083430"/>
              <a:gd name="connsiteY47" fmla="*/ 21646 h 115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83430" h="1159782">
                <a:moveTo>
                  <a:pt x="986153" y="21646"/>
                </a:moveTo>
                <a:lnTo>
                  <a:pt x="986153" y="21646"/>
                </a:lnTo>
                <a:cubicBezTo>
                  <a:pt x="989396" y="73527"/>
                  <a:pt x="988858" y="125783"/>
                  <a:pt x="995881" y="177288"/>
                </a:cubicBezTo>
                <a:cubicBezTo>
                  <a:pt x="998652" y="197608"/>
                  <a:pt x="1011314" y="215545"/>
                  <a:pt x="1015336" y="235654"/>
                </a:cubicBezTo>
                <a:lnTo>
                  <a:pt x="1025064" y="284293"/>
                </a:lnTo>
                <a:cubicBezTo>
                  <a:pt x="1021821" y="339416"/>
                  <a:pt x="1015336" y="394444"/>
                  <a:pt x="1015336" y="449663"/>
                </a:cubicBezTo>
                <a:cubicBezTo>
                  <a:pt x="1015336" y="463033"/>
                  <a:pt x="1022164" y="475523"/>
                  <a:pt x="1025064" y="488574"/>
                </a:cubicBezTo>
                <a:cubicBezTo>
                  <a:pt x="1040717" y="559008"/>
                  <a:pt x="1027137" y="514245"/>
                  <a:pt x="1044519" y="566395"/>
                </a:cubicBezTo>
                <a:cubicBezTo>
                  <a:pt x="1041277" y="598820"/>
                  <a:pt x="1034792" y="631084"/>
                  <a:pt x="1034792" y="663671"/>
                </a:cubicBezTo>
                <a:cubicBezTo>
                  <a:pt x="1034792" y="726204"/>
                  <a:pt x="1051901" y="720026"/>
                  <a:pt x="1063975" y="780403"/>
                </a:cubicBezTo>
                <a:cubicBezTo>
                  <a:pt x="1076324" y="842152"/>
                  <a:pt x="1069692" y="813002"/>
                  <a:pt x="1083430" y="867952"/>
                </a:cubicBezTo>
                <a:cubicBezTo>
                  <a:pt x="1082090" y="878674"/>
                  <a:pt x="1078180" y="951281"/>
                  <a:pt x="1063975" y="974956"/>
                </a:cubicBezTo>
                <a:cubicBezTo>
                  <a:pt x="1059256" y="982821"/>
                  <a:pt x="1051004" y="987927"/>
                  <a:pt x="1044519" y="994412"/>
                </a:cubicBezTo>
                <a:cubicBezTo>
                  <a:pt x="1016964" y="1077082"/>
                  <a:pt x="1055395" y="976286"/>
                  <a:pt x="1015336" y="1043050"/>
                </a:cubicBezTo>
                <a:cubicBezTo>
                  <a:pt x="977452" y="1106189"/>
                  <a:pt x="1035450" y="1042393"/>
                  <a:pt x="986153" y="1091688"/>
                </a:cubicBezTo>
                <a:cubicBezTo>
                  <a:pt x="982911" y="1101416"/>
                  <a:pt x="981701" y="1112078"/>
                  <a:pt x="976426" y="1120871"/>
                </a:cubicBezTo>
                <a:cubicBezTo>
                  <a:pt x="967185" y="1136273"/>
                  <a:pt x="941042" y="1150945"/>
                  <a:pt x="927787" y="1159782"/>
                </a:cubicBezTo>
                <a:lnTo>
                  <a:pt x="811056" y="1150054"/>
                </a:lnTo>
                <a:lnTo>
                  <a:pt x="713779" y="1140327"/>
                </a:lnTo>
                <a:cubicBezTo>
                  <a:pt x="671660" y="1136665"/>
                  <a:pt x="629472" y="1133842"/>
                  <a:pt x="587319" y="1130599"/>
                </a:cubicBezTo>
                <a:cubicBezTo>
                  <a:pt x="548408" y="1133842"/>
                  <a:pt x="509418" y="1136240"/>
                  <a:pt x="470587" y="1140327"/>
                </a:cubicBezTo>
                <a:cubicBezTo>
                  <a:pt x="419633" y="1145691"/>
                  <a:pt x="400815" y="1150390"/>
                  <a:pt x="353856" y="1159782"/>
                </a:cubicBezTo>
                <a:cubicBezTo>
                  <a:pt x="276035" y="1156539"/>
                  <a:pt x="197941" y="1157324"/>
                  <a:pt x="120392" y="1150054"/>
                </a:cubicBezTo>
                <a:cubicBezTo>
                  <a:pt x="93770" y="1147558"/>
                  <a:pt x="42570" y="1130599"/>
                  <a:pt x="42570" y="1130599"/>
                </a:cubicBezTo>
                <a:lnTo>
                  <a:pt x="13387" y="1043050"/>
                </a:lnTo>
                <a:lnTo>
                  <a:pt x="3660" y="1013867"/>
                </a:lnTo>
                <a:cubicBezTo>
                  <a:pt x="13927" y="623676"/>
                  <a:pt x="-25592" y="761156"/>
                  <a:pt x="32843" y="585850"/>
                </a:cubicBezTo>
                <a:lnTo>
                  <a:pt x="42570" y="556667"/>
                </a:lnTo>
                <a:cubicBezTo>
                  <a:pt x="45813" y="546939"/>
                  <a:pt x="49811" y="537432"/>
                  <a:pt x="52298" y="527484"/>
                </a:cubicBezTo>
                <a:cubicBezTo>
                  <a:pt x="55541" y="514514"/>
                  <a:pt x="58353" y="501429"/>
                  <a:pt x="62026" y="488574"/>
                </a:cubicBezTo>
                <a:cubicBezTo>
                  <a:pt x="64843" y="478715"/>
                  <a:pt x="64503" y="466642"/>
                  <a:pt x="71753" y="459391"/>
                </a:cubicBezTo>
                <a:cubicBezTo>
                  <a:pt x="79004" y="452140"/>
                  <a:pt x="91511" y="453702"/>
                  <a:pt x="100936" y="449663"/>
                </a:cubicBezTo>
                <a:cubicBezTo>
                  <a:pt x="201119" y="406728"/>
                  <a:pt x="65380" y="455030"/>
                  <a:pt x="198213" y="410752"/>
                </a:cubicBezTo>
                <a:lnTo>
                  <a:pt x="227396" y="401025"/>
                </a:lnTo>
                <a:cubicBezTo>
                  <a:pt x="288575" y="360238"/>
                  <a:pt x="222943" y="399268"/>
                  <a:pt x="334400" y="362114"/>
                </a:cubicBezTo>
                <a:cubicBezTo>
                  <a:pt x="367139" y="351201"/>
                  <a:pt x="373087" y="347877"/>
                  <a:pt x="412222" y="342659"/>
                </a:cubicBezTo>
                <a:cubicBezTo>
                  <a:pt x="444523" y="338352"/>
                  <a:pt x="477134" y="336739"/>
                  <a:pt x="509498" y="332931"/>
                </a:cubicBezTo>
                <a:cubicBezTo>
                  <a:pt x="532269" y="330252"/>
                  <a:pt x="554894" y="326446"/>
                  <a:pt x="577592" y="323203"/>
                </a:cubicBezTo>
                <a:cubicBezTo>
                  <a:pt x="587320" y="316718"/>
                  <a:pt x="596624" y="309548"/>
                  <a:pt x="606775" y="303748"/>
                </a:cubicBezTo>
                <a:cubicBezTo>
                  <a:pt x="619365" y="296554"/>
                  <a:pt x="633388" y="291978"/>
                  <a:pt x="645685" y="284293"/>
                </a:cubicBezTo>
                <a:cubicBezTo>
                  <a:pt x="721375" y="236987"/>
                  <a:pt x="656477" y="273714"/>
                  <a:pt x="704051" y="235654"/>
                </a:cubicBezTo>
                <a:cubicBezTo>
                  <a:pt x="713180" y="228351"/>
                  <a:pt x="724435" y="223898"/>
                  <a:pt x="733234" y="216199"/>
                </a:cubicBezTo>
                <a:cubicBezTo>
                  <a:pt x="750490" y="201101"/>
                  <a:pt x="762795" y="180279"/>
                  <a:pt x="781873" y="167561"/>
                </a:cubicBezTo>
                <a:cubicBezTo>
                  <a:pt x="791409" y="161204"/>
                  <a:pt x="864744" y="113872"/>
                  <a:pt x="879149" y="99467"/>
                </a:cubicBezTo>
                <a:cubicBezTo>
                  <a:pt x="887416" y="91200"/>
                  <a:pt x="891120" y="79266"/>
                  <a:pt x="898605" y="70284"/>
                </a:cubicBezTo>
                <a:cubicBezTo>
                  <a:pt x="907412" y="59716"/>
                  <a:pt x="918060" y="50829"/>
                  <a:pt x="927787" y="41101"/>
                </a:cubicBezTo>
                <a:cubicBezTo>
                  <a:pt x="944964" y="-27605"/>
                  <a:pt x="929481" y="4731"/>
                  <a:pt x="947243" y="31374"/>
                </a:cubicBezTo>
                <a:cubicBezTo>
                  <a:pt x="949042" y="34072"/>
                  <a:pt x="979668" y="23267"/>
                  <a:pt x="986153" y="21646"/>
                </a:cubicBezTo>
                <a:close/>
              </a:path>
            </a:pathLst>
          </a:cu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8BFF720-CCD6-B648-B0BF-835AA698077A}"/>
              </a:ext>
            </a:extLst>
          </p:cNvPr>
          <p:cNvSpPr/>
          <p:nvPr/>
        </p:nvSpPr>
        <p:spPr>
          <a:xfrm>
            <a:off x="5428034" y="2093506"/>
            <a:ext cx="3358727" cy="1040859"/>
          </a:xfrm>
          <a:custGeom>
            <a:avLst/>
            <a:gdLst>
              <a:gd name="connsiteX0" fmla="*/ 87549 w 3358727"/>
              <a:gd name="connsiteY0" fmla="*/ 0 h 1040859"/>
              <a:gd name="connsiteX1" fmla="*/ 87549 w 3358727"/>
              <a:gd name="connsiteY1" fmla="*/ 0 h 1040859"/>
              <a:gd name="connsiteX2" fmla="*/ 1118681 w 3358727"/>
              <a:gd name="connsiteY2" fmla="*/ 19455 h 1040859"/>
              <a:gd name="connsiteX3" fmla="*/ 1624520 w 3358727"/>
              <a:gd name="connsiteY3" fmla="*/ 29183 h 1040859"/>
              <a:gd name="connsiteX4" fmla="*/ 1731524 w 3358727"/>
              <a:gd name="connsiteY4" fmla="*/ 38910 h 1040859"/>
              <a:gd name="connsiteX5" fmla="*/ 1809345 w 3358727"/>
              <a:gd name="connsiteY5" fmla="*/ 58366 h 1040859"/>
              <a:gd name="connsiteX6" fmla="*/ 1867711 w 3358727"/>
              <a:gd name="connsiteY6" fmla="*/ 68093 h 1040859"/>
              <a:gd name="connsiteX7" fmla="*/ 1896894 w 3358727"/>
              <a:gd name="connsiteY7" fmla="*/ 77821 h 1040859"/>
              <a:gd name="connsiteX8" fmla="*/ 2140086 w 3358727"/>
              <a:gd name="connsiteY8" fmla="*/ 77821 h 1040859"/>
              <a:gd name="connsiteX9" fmla="*/ 2509737 w 3358727"/>
              <a:gd name="connsiteY9" fmla="*/ 87549 h 1040859"/>
              <a:gd name="connsiteX10" fmla="*/ 2558375 w 3358727"/>
              <a:gd name="connsiteY10" fmla="*/ 97276 h 1040859"/>
              <a:gd name="connsiteX11" fmla="*/ 2821022 w 3358727"/>
              <a:gd name="connsiteY11" fmla="*/ 87549 h 1040859"/>
              <a:gd name="connsiteX12" fmla="*/ 2976664 w 3358727"/>
              <a:gd name="connsiteY12" fmla="*/ 97276 h 1040859"/>
              <a:gd name="connsiteX13" fmla="*/ 3073941 w 3358727"/>
              <a:gd name="connsiteY13" fmla="*/ 126459 h 1040859"/>
              <a:gd name="connsiteX14" fmla="*/ 3103124 w 3358727"/>
              <a:gd name="connsiteY14" fmla="*/ 136187 h 1040859"/>
              <a:gd name="connsiteX15" fmla="*/ 3132307 w 3358727"/>
              <a:gd name="connsiteY15" fmla="*/ 145915 h 1040859"/>
              <a:gd name="connsiteX16" fmla="*/ 3171217 w 3358727"/>
              <a:gd name="connsiteY16" fmla="*/ 155642 h 1040859"/>
              <a:gd name="connsiteX17" fmla="*/ 3190673 w 3358727"/>
              <a:gd name="connsiteY17" fmla="*/ 175098 h 1040859"/>
              <a:gd name="connsiteX18" fmla="*/ 3229583 w 3358727"/>
              <a:gd name="connsiteY18" fmla="*/ 204281 h 1040859"/>
              <a:gd name="connsiteX19" fmla="*/ 3249039 w 3358727"/>
              <a:gd name="connsiteY19" fmla="*/ 233464 h 1040859"/>
              <a:gd name="connsiteX20" fmla="*/ 3278222 w 3358727"/>
              <a:gd name="connsiteY20" fmla="*/ 282102 h 1040859"/>
              <a:gd name="connsiteX21" fmla="*/ 3297677 w 3358727"/>
              <a:gd name="connsiteY21" fmla="*/ 321013 h 1040859"/>
              <a:gd name="connsiteX22" fmla="*/ 3317132 w 3358727"/>
              <a:gd name="connsiteY22" fmla="*/ 350196 h 1040859"/>
              <a:gd name="connsiteX23" fmla="*/ 3346315 w 3358727"/>
              <a:gd name="connsiteY23" fmla="*/ 408562 h 1040859"/>
              <a:gd name="connsiteX24" fmla="*/ 3346315 w 3358727"/>
              <a:gd name="connsiteY24" fmla="*/ 515566 h 1040859"/>
              <a:gd name="connsiteX25" fmla="*/ 3287949 w 3358727"/>
              <a:gd name="connsiteY25" fmla="*/ 554476 h 1040859"/>
              <a:gd name="connsiteX26" fmla="*/ 3268494 w 3358727"/>
              <a:gd name="connsiteY26" fmla="*/ 573932 h 1040859"/>
              <a:gd name="connsiteX27" fmla="*/ 3229583 w 3358727"/>
              <a:gd name="connsiteY27" fmla="*/ 661481 h 1040859"/>
              <a:gd name="connsiteX28" fmla="*/ 3210128 w 3358727"/>
              <a:gd name="connsiteY28" fmla="*/ 700391 h 1040859"/>
              <a:gd name="connsiteX29" fmla="*/ 3200400 w 3358727"/>
              <a:gd name="connsiteY29" fmla="*/ 729574 h 1040859"/>
              <a:gd name="connsiteX30" fmla="*/ 3180945 w 3358727"/>
              <a:gd name="connsiteY30" fmla="*/ 758757 h 1040859"/>
              <a:gd name="connsiteX31" fmla="*/ 3171217 w 3358727"/>
              <a:gd name="connsiteY31" fmla="*/ 787940 h 1040859"/>
              <a:gd name="connsiteX32" fmla="*/ 3132307 w 3358727"/>
              <a:gd name="connsiteY32" fmla="*/ 846306 h 1040859"/>
              <a:gd name="connsiteX33" fmla="*/ 3044758 w 3358727"/>
              <a:gd name="connsiteY33" fmla="*/ 817123 h 1040859"/>
              <a:gd name="connsiteX34" fmla="*/ 3015575 w 3358727"/>
              <a:gd name="connsiteY34" fmla="*/ 807396 h 1040859"/>
              <a:gd name="connsiteX35" fmla="*/ 2986392 w 3358727"/>
              <a:gd name="connsiteY35" fmla="*/ 797668 h 1040859"/>
              <a:gd name="connsiteX36" fmla="*/ 2782111 w 3358727"/>
              <a:gd name="connsiteY36" fmla="*/ 826851 h 1040859"/>
              <a:gd name="connsiteX37" fmla="*/ 2733473 w 3358727"/>
              <a:gd name="connsiteY37" fmla="*/ 865762 h 1040859"/>
              <a:gd name="connsiteX38" fmla="*/ 2704290 w 3358727"/>
              <a:gd name="connsiteY38" fmla="*/ 1031132 h 1040859"/>
              <a:gd name="connsiteX39" fmla="*/ 2558375 w 3358727"/>
              <a:gd name="connsiteY39" fmla="*/ 1021404 h 1040859"/>
              <a:gd name="connsiteX40" fmla="*/ 2548647 w 3358727"/>
              <a:gd name="connsiteY40" fmla="*/ 836579 h 1040859"/>
              <a:gd name="connsiteX41" fmla="*/ 2538920 w 3358727"/>
              <a:gd name="connsiteY41" fmla="*/ 778213 h 1040859"/>
              <a:gd name="connsiteX42" fmla="*/ 2529192 w 3358727"/>
              <a:gd name="connsiteY42" fmla="*/ 749030 h 1040859"/>
              <a:gd name="connsiteX43" fmla="*/ 2500009 w 3358727"/>
              <a:gd name="connsiteY43" fmla="*/ 739302 h 1040859"/>
              <a:gd name="connsiteX44" fmla="*/ 2383277 w 3358727"/>
              <a:gd name="connsiteY44" fmla="*/ 719847 h 1040859"/>
              <a:gd name="connsiteX45" fmla="*/ 2324911 w 3358727"/>
              <a:gd name="connsiteY45" fmla="*/ 700391 h 1040859"/>
              <a:gd name="connsiteX46" fmla="*/ 2295728 w 3358727"/>
              <a:gd name="connsiteY46" fmla="*/ 690664 h 1040859"/>
              <a:gd name="connsiteX47" fmla="*/ 2198451 w 3358727"/>
              <a:gd name="connsiteY47" fmla="*/ 632298 h 1040859"/>
              <a:gd name="connsiteX48" fmla="*/ 2169269 w 3358727"/>
              <a:gd name="connsiteY48" fmla="*/ 622570 h 1040859"/>
              <a:gd name="connsiteX49" fmla="*/ 2062264 w 3358727"/>
              <a:gd name="connsiteY49" fmla="*/ 661481 h 1040859"/>
              <a:gd name="connsiteX50" fmla="*/ 2023354 w 3358727"/>
              <a:gd name="connsiteY50" fmla="*/ 719847 h 1040859"/>
              <a:gd name="connsiteX51" fmla="*/ 2062264 w 3358727"/>
              <a:gd name="connsiteY51" fmla="*/ 778213 h 1040859"/>
              <a:gd name="connsiteX52" fmla="*/ 2110903 w 3358727"/>
              <a:gd name="connsiteY52" fmla="*/ 826851 h 1040859"/>
              <a:gd name="connsiteX53" fmla="*/ 2120630 w 3358727"/>
              <a:gd name="connsiteY53" fmla="*/ 856034 h 1040859"/>
              <a:gd name="connsiteX54" fmla="*/ 2110903 w 3358727"/>
              <a:gd name="connsiteY54" fmla="*/ 894945 h 1040859"/>
              <a:gd name="connsiteX55" fmla="*/ 2062264 w 3358727"/>
              <a:gd name="connsiteY55" fmla="*/ 933855 h 1040859"/>
              <a:gd name="connsiteX56" fmla="*/ 2033081 w 3358727"/>
              <a:gd name="connsiteY56" fmla="*/ 943583 h 1040859"/>
              <a:gd name="connsiteX57" fmla="*/ 1770434 w 3358727"/>
              <a:gd name="connsiteY57" fmla="*/ 933855 h 1040859"/>
              <a:gd name="connsiteX58" fmla="*/ 1721796 w 3358727"/>
              <a:gd name="connsiteY58" fmla="*/ 924128 h 1040859"/>
              <a:gd name="connsiteX59" fmla="*/ 1653703 w 3358727"/>
              <a:gd name="connsiteY59" fmla="*/ 904672 h 1040859"/>
              <a:gd name="connsiteX60" fmla="*/ 1595337 w 3358727"/>
              <a:gd name="connsiteY60" fmla="*/ 875489 h 1040859"/>
              <a:gd name="connsiteX61" fmla="*/ 1575881 w 3358727"/>
              <a:gd name="connsiteY61" fmla="*/ 856034 h 1040859"/>
              <a:gd name="connsiteX62" fmla="*/ 1546698 w 3358727"/>
              <a:gd name="connsiteY62" fmla="*/ 846306 h 1040859"/>
              <a:gd name="connsiteX63" fmla="*/ 1517515 w 3358727"/>
              <a:gd name="connsiteY63" fmla="*/ 826851 h 1040859"/>
              <a:gd name="connsiteX64" fmla="*/ 1468877 w 3358727"/>
              <a:gd name="connsiteY64" fmla="*/ 778213 h 1040859"/>
              <a:gd name="connsiteX65" fmla="*/ 1429966 w 3358727"/>
              <a:gd name="connsiteY65" fmla="*/ 739302 h 1040859"/>
              <a:gd name="connsiteX66" fmla="*/ 1361873 w 3358727"/>
              <a:gd name="connsiteY66" fmla="*/ 719847 h 1040859"/>
              <a:gd name="connsiteX67" fmla="*/ 1254869 w 3358727"/>
              <a:gd name="connsiteY67" fmla="*/ 729574 h 1040859"/>
              <a:gd name="connsiteX68" fmla="*/ 1225686 w 3358727"/>
              <a:gd name="connsiteY68" fmla="*/ 739302 h 1040859"/>
              <a:gd name="connsiteX69" fmla="*/ 1196503 w 3358727"/>
              <a:gd name="connsiteY69" fmla="*/ 826851 h 1040859"/>
              <a:gd name="connsiteX70" fmla="*/ 1186775 w 3358727"/>
              <a:gd name="connsiteY70" fmla="*/ 856034 h 1040859"/>
              <a:gd name="connsiteX71" fmla="*/ 1147864 w 3358727"/>
              <a:gd name="connsiteY71" fmla="*/ 904672 h 1040859"/>
              <a:gd name="connsiteX72" fmla="*/ 1089498 w 3358727"/>
              <a:gd name="connsiteY72" fmla="*/ 943583 h 1040859"/>
              <a:gd name="connsiteX73" fmla="*/ 992222 w 3358727"/>
              <a:gd name="connsiteY73" fmla="*/ 1021404 h 1040859"/>
              <a:gd name="connsiteX74" fmla="*/ 963039 w 3358727"/>
              <a:gd name="connsiteY74" fmla="*/ 1031132 h 1040859"/>
              <a:gd name="connsiteX75" fmla="*/ 933856 w 3358727"/>
              <a:gd name="connsiteY75" fmla="*/ 1040859 h 1040859"/>
              <a:gd name="connsiteX76" fmla="*/ 729575 w 3358727"/>
              <a:gd name="connsiteY76" fmla="*/ 1031132 h 1040859"/>
              <a:gd name="connsiteX77" fmla="*/ 573932 w 3358727"/>
              <a:gd name="connsiteY77" fmla="*/ 1011676 h 1040859"/>
              <a:gd name="connsiteX78" fmla="*/ 466928 w 3358727"/>
              <a:gd name="connsiteY78" fmla="*/ 992221 h 1040859"/>
              <a:gd name="connsiteX79" fmla="*/ 408562 w 3358727"/>
              <a:gd name="connsiteY79" fmla="*/ 972766 h 1040859"/>
              <a:gd name="connsiteX80" fmla="*/ 321013 w 3358727"/>
              <a:gd name="connsiteY80" fmla="*/ 943583 h 1040859"/>
              <a:gd name="connsiteX81" fmla="*/ 262647 w 3358727"/>
              <a:gd name="connsiteY81" fmla="*/ 924128 h 1040859"/>
              <a:gd name="connsiteX82" fmla="*/ 233464 w 3358727"/>
              <a:gd name="connsiteY82" fmla="*/ 914400 h 1040859"/>
              <a:gd name="connsiteX83" fmla="*/ 204281 w 3358727"/>
              <a:gd name="connsiteY83" fmla="*/ 885217 h 1040859"/>
              <a:gd name="connsiteX84" fmla="*/ 155643 w 3358727"/>
              <a:gd name="connsiteY84" fmla="*/ 846306 h 1040859"/>
              <a:gd name="connsiteX85" fmla="*/ 136188 w 3358727"/>
              <a:gd name="connsiteY85" fmla="*/ 817123 h 1040859"/>
              <a:gd name="connsiteX86" fmla="*/ 126460 w 3358727"/>
              <a:gd name="connsiteY86" fmla="*/ 749030 h 1040859"/>
              <a:gd name="connsiteX87" fmla="*/ 107005 w 3358727"/>
              <a:gd name="connsiteY87" fmla="*/ 496110 h 1040859"/>
              <a:gd name="connsiteX88" fmla="*/ 97277 w 3358727"/>
              <a:gd name="connsiteY88" fmla="*/ 408562 h 1040859"/>
              <a:gd name="connsiteX89" fmla="*/ 29183 w 3358727"/>
              <a:gd name="connsiteY89" fmla="*/ 350196 h 1040859"/>
              <a:gd name="connsiteX90" fmla="*/ 0 w 3358727"/>
              <a:gd name="connsiteY90" fmla="*/ 291830 h 1040859"/>
              <a:gd name="connsiteX91" fmla="*/ 29183 w 3358727"/>
              <a:gd name="connsiteY91" fmla="*/ 175098 h 1040859"/>
              <a:gd name="connsiteX92" fmla="*/ 38911 w 3358727"/>
              <a:gd name="connsiteY92" fmla="*/ 145915 h 1040859"/>
              <a:gd name="connsiteX93" fmla="*/ 48639 w 3358727"/>
              <a:gd name="connsiteY93" fmla="*/ 107004 h 1040859"/>
              <a:gd name="connsiteX94" fmla="*/ 68094 w 3358727"/>
              <a:gd name="connsiteY94" fmla="*/ 48638 h 1040859"/>
              <a:gd name="connsiteX95" fmla="*/ 87549 w 3358727"/>
              <a:gd name="connsiteY95" fmla="*/ 0 h 1040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3358727" h="1040859">
                <a:moveTo>
                  <a:pt x="87549" y="0"/>
                </a:moveTo>
                <a:lnTo>
                  <a:pt x="87549" y="0"/>
                </a:lnTo>
                <a:cubicBezTo>
                  <a:pt x="490613" y="44786"/>
                  <a:pt x="114724" y="5979"/>
                  <a:pt x="1118681" y="19455"/>
                </a:cubicBezTo>
                <a:lnTo>
                  <a:pt x="1624520" y="29183"/>
                </a:lnTo>
                <a:cubicBezTo>
                  <a:pt x="1660188" y="32425"/>
                  <a:pt x="1696147" y="33324"/>
                  <a:pt x="1731524" y="38910"/>
                </a:cubicBezTo>
                <a:cubicBezTo>
                  <a:pt x="1757936" y="43080"/>
                  <a:pt x="1782970" y="53970"/>
                  <a:pt x="1809345" y="58366"/>
                </a:cubicBezTo>
                <a:lnTo>
                  <a:pt x="1867711" y="68093"/>
                </a:lnTo>
                <a:cubicBezTo>
                  <a:pt x="1877439" y="71336"/>
                  <a:pt x="1886884" y="75597"/>
                  <a:pt x="1896894" y="77821"/>
                </a:cubicBezTo>
                <a:cubicBezTo>
                  <a:pt x="1992017" y="98960"/>
                  <a:pt x="2010939" y="84618"/>
                  <a:pt x="2140086" y="77821"/>
                </a:cubicBezTo>
                <a:cubicBezTo>
                  <a:pt x="2263303" y="81064"/>
                  <a:pt x="2386610" y="81822"/>
                  <a:pt x="2509737" y="87549"/>
                </a:cubicBezTo>
                <a:cubicBezTo>
                  <a:pt x="2526253" y="88317"/>
                  <a:pt x="2541841" y="97276"/>
                  <a:pt x="2558375" y="97276"/>
                </a:cubicBezTo>
                <a:cubicBezTo>
                  <a:pt x="2645984" y="97276"/>
                  <a:pt x="2733473" y="90791"/>
                  <a:pt x="2821022" y="87549"/>
                </a:cubicBezTo>
                <a:cubicBezTo>
                  <a:pt x="2872903" y="90791"/>
                  <a:pt x="2924940" y="92104"/>
                  <a:pt x="2976664" y="97276"/>
                </a:cubicBezTo>
                <a:cubicBezTo>
                  <a:pt x="2997663" y="99376"/>
                  <a:pt x="3060884" y="122107"/>
                  <a:pt x="3073941" y="126459"/>
                </a:cubicBezTo>
                <a:lnTo>
                  <a:pt x="3103124" y="136187"/>
                </a:lnTo>
                <a:cubicBezTo>
                  <a:pt x="3112852" y="139430"/>
                  <a:pt x="3122359" y="143428"/>
                  <a:pt x="3132307" y="145915"/>
                </a:cubicBezTo>
                <a:lnTo>
                  <a:pt x="3171217" y="155642"/>
                </a:lnTo>
                <a:cubicBezTo>
                  <a:pt x="3177702" y="162127"/>
                  <a:pt x="3183627" y="169226"/>
                  <a:pt x="3190673" y="175098"/>
                </a:cubicBezTo>
                <a:cubicBezTo>
                  <a:pt x="3203128" y="185477"/>
                  <a:pt x="3218119" y="192817"/>
                  <a:pt x="3229583" y="204281"/>
                </a:cubicBezTo>
                <a:cubicBezTo>
                  <a:pt x="3237850" y="212548"/>
                  <a:pt x="3242554" y="223736"/>
                  <a:pt x="3249039" y="233464"/>
                </a:cubicBezTo>
                <a:cubicBezTo>
                  <a:pt x="3271618" y="301206"/>
                  <a:pt x="3242614" y="228690"/>
                  <a:pt x="3278222" y="282102"/>
                </a:cubicBezTo>
                <a:cubicBezTo>
                  <a:pt x="3286266" y="294168"/>
                  <a:pt x="3290483" y="308422"/>
                  <a:pt x="3297677" y="321013"/>
                </a:cubicBezTo>
                <a:cubicBezTo>
                  <a:pt x="3303477" y="331164"/>
                  <a:pt x="3311904" y="339739"/>
                  <a:pt x="3317132" y="350196"/>
                </a:cubicBezTo>
                <a:cubicBezTo>
                  <a:pt x="3357406" y="430744"/>
                  <a:pt x="3290560" y="324928"/>
                  <a:pt x="3346315" y="408562"/>
                </a:cubicBezTo>
                <a:cubicBezTo>
                  <a:pt x="3355003" y="443313"/>
                  <a:pt x="3369255" y="479518"/>
                  <a:pt x="3346315" y="515566"/>
                </a:cubicBezTo>
                <a:cubicBezTo>
                  <a:pt x="3333762" y="535293"/>
                  <a:pt x="3304482" y="537942"/>
                  <a:pt x="3287949" y="554476"/>
                </a:cubicBezTo>
                <a:cubicBezTo>
                  <a:pt x="3281464" y="560961"/>
                  <a:pt x="3274223" y="566770"/>
                  <a:pt x="3268494" y="573932"/>
                </a:cubicBezTo>
                <a:cubicBezTo>
                  <a:pt x="3230342" y="621623"/>
                  <a:pt x="3265579" y="589490"/>
                  <a:pt x="3229583" y="661481"/>
                </a:cubicBezTo>
                <a:cubicBezTo>
                  <a:pt x="3223098" y="674451"/>
                  <a:pt x="3215840" y="687063"/>
                  <a:pt x="3210128" y="700391"/>
                </a:cubicBezTo>
                <a:cubicBezTo>
                  <a:pt x="3206089" y="709816"/>
                  <a:pt x="3204986" y="720403"/>
                  <a:pt x="3200400" y="729574"/>
                </a:cubicBezTo>
                <a:cubicBezTo>
                  <a:pt x="3195172" y="740031"/>
                  <a:pt x="3186173" y="748300"/>
                  <a:pt x="3180945" y="758757"/>
                </a:cubicBezTo>
                <a:cubicBezTo>
                  <a:pt x="3176359" y="767928"/>
                  <a:pt x="3176197" y="778976"/>
                  <a:pt x="3171217" y="787940"/>
                </a:cubicBezTo>
                <a:cubicBezTo>
                  <a:pt x="3159862" y="808380"/>
                  <a:pt x="3132307" y="846306"/>
                  <a:pt x="3132307" y="846306"/>
                </a:cubicBezTo>
                <a:lnTo>
                  <a:pt x="3044758" y="817123"/>
                </a:lnTo>
                <a:lnTo>
                  <a:pt x="3015575" y="807396"/>
                </a:lnTo>
                <a:lnTo>
                  <a:pt x="2986392" y="797668"/>
                </a:lnTo>
                <a:cubicBezTo>
                  <a:pt x="2958159" y="799550"/>
                  <a:pt x="2828604" y="795856"/>
                  <a:pt x="2782111" y="826851"/>
                </a:cubicBezTo>
                <a:cubicBezTo>
                  <a:pt x="2745297" y="851393"/>
                  <a:pt x="2761195" y="838039"/>
                  <a:pt x="2733473" y="865762"/>
                </a:cubicBezTo>
                <a:cubicBezTo>
                  <a:pt x="2702691" y="958105"/>
                  <a:pt x="2715874" y="903704"/>
                  <a:pt x="2704290" y="1031132"/>
                </a:cubicBezTo>
                <a:cubicBezTo>
                  <a:pt x="2655652" y="1027889"/>
                  <a:pt x="2588827" y="1059468"/>
                  <a:pt x="2558375" y="1021404"/>
                </a:cubicBezTo>
                <a:cubicBezTo>
                  <a:pt x="2519835" y="973229"/>
                  <a:pt x="2553567" y="898076"/>
                  <a:pt x="2548647" y="836579"/>
                </a:cubicBezTo>
                <a:cubicBezTo>
                  <a:pt x="2547074" y="816918"/>
                  <a:pt x="2543199" y="797467"/>
                  <a:pt x="2538920" y="778213"/>
                </a:cubicBezTo>
                <a:cubicBezTo>
                  <a:pt x="2536696" y="768203"/>
                  <a:pt x="2536443" y="756281"/>
                  <a:pt x="2529192" y="749030"/>
                </a:cubicBezTo>
                <a:cubicBezTo>
                  <a:pt x="2521941" y="741779"/>
                  <a:pt x="2510064" y="741313"/>
                  <a:pt x="2500009" y="739302"/>
                </a:cubicBezTo>
                <a:cubicBezTo>
                  <a:pt x="2447832" y="728866"/>
                  <a:pt x="2431118" y="732895"/>
                  <a:pt x="2383277" y="719847"/>
                </a:cubicBezTo>
                <a:cubicBezTo>
                  <a:pt x="2363492" y="714451"/>
                  <a:pt x="2344366" y="706876"/>
                  <a:pt x="2324911" y="700391"/>
                </a:cubicBezTo>
                <a:lnTo>
                  <a:pt x="2295728" y="690664"/>
                </a:lnTo>
                <a:cubicBezTo>
                  <a:pt x="2242315" y="637251"/>
                  <a:pt x="2274220" y="657555"/>
                  <a:pt x="2198451" y="632298"/>
                </a:cubicBezTo>
                <a:lnTo>
                  <a:pt x="2169269" y="622570"/>
                </a:lnTo>
                <a:cubicBezTo>
                  <a:pt x="2100095" y="631217"/>
                  <a:pt x="2098198" y="615279"/>
                  <a:pt x="2062264" y="661481"/>
                </a:cubicBezTo>
                <a:cubicBezTo>
                  <a:pt x="2047909" y="679938"/>
                  <a:pt x="2023354" y="719847"/>
                  <a:pt x="2023354" y="719847"/>
                </a:cubicBezTo>
                <a:cubicBezTo>
                  <a:pt x="2036324" y="739302"/>
                  <a:pt x="2045730" y="761679"/>
                  <a:pt x="2062264" y="778213"/>
                </a:cubicBezTo>
                <a:lnTo>
                  <a:pt x="2110903" y="826851"/>
                </a:lnTo>
                <a:cubicBezTo>
                  <a:pt x="2114145" y="836579"/>
                  <a:pt x="2120630" y="845780"/>
                  <a:pt x="2120630" y="856034"/>
                </a:cubicBezTo>
                <a:cubicBezTo>
                  <a:pt x="2120630" y="869403"/>
                  <a:pt x="2116882" y="882987"/>
                  <a:pt x="2110903" y="894945"/>
                </a:cubicBezTo>
                <a:cubicBezTo>
                  <a:pt x="2104872" y="907008"/>
                  <a:pt x="2071427" y="929274"/>
                  <a:pt x="2062264" y="933855"/>
                </a:cubicBezTo>
                <a:cubicBezTo>
                  <a:pt x="2053093" y="938441"/>
                  <a:pt x="2042809" y="940340"/>
                  <a:pt x="2033081" y="943583"/>
                </a:cubicBezTo>
                <a:cubicBezTo>
                  <a:pt x="1945532" y="940340"/>
                  <a:pt x="1857872" y="939320"/>
                  <a:pt x="1770434" y="933855"/>
                </a:cubicBezTo>
                <a:cubicBezTo>
                  <a:pt x="1753932" y="932824"/>
                  <a:pt x="1737936" y="927715"/>
                  <a:pt x="1721796" y="924128"/>
                </a:cubicBezTo>
                <a:cubicBezTo>
                  <a:pt x="1710576" y="921635"/>
                  <a:pt x="1666702" y="911172"/>
                  <a:pt x="1653703" y="904672"/>
                </a:cubicBezTo>
                <a:cubicBezTo>
                  <a:pt x="1578273" y="866957"/>
                  <a:pt x="1668690" y="899941"/>
                  <a:pt x="1595337" y="875489"/>
                </a:cubicBezTo>
                <a:cubicBezTo>
                  <a:pt x="1588852" y="869004"/>
                  <a:pt x="1583745" y="860753"/>
                  <a:pt x="1575881" y="856034"/>
                </a:cubicBezTo>
                <a:cubicBezTo>
                  <a:pt x="1567088" y="850758"/>
                  <a:pt x="1555869" y="850892"/>
                  <a:pt x="1546698" y="846306"/>
                </a:cubicBezTo>
                <a:cubicBezTo>
                  <a:pt x="1536241" y="841078"/>
                  <a:pt x="1527243" y="833336"/>
                  <a:pt x="1517515" y="826851"/>
                </a:cubicBezTo>
                <a:cubicBezTo>
                  <a:pt x="1480046" y="770647"/>
                  <a:pt x="1519317" y="821447"/>
                  <a:pt x="1468877" y="778213"/>
                </a:cubicBezTo>
                <a:cubicBezTo>
                  <a:pt x="1454950" y="766276"/>
                  <a:pt x="1447367" y="745103"/>
                  <a:pt x="1429966" y="739302"/>
                </a:cubicBezTo>
                <a:cubicBezTo>
                  <a:pt x="1388100" y="725346"/>
                  <a:pt x="1410731" y="732061"/>
                  <a:pt x="1361873" y="719847"/>
                </a:cubicBezTo>
                <a:cubicBezTo>
                  <a:pt x="1326205" y="723089"/>
                  <a:pt x="1290324" y="724509"/>
                  <a:pt x="1254869" y="729574"/>
                </a:cubicBezTo>
                <a:cubicBezTo>
                  <a:pt x="1244718" y="731024"/>
                  <a:pt x="1231646" y="730958"/>
                  <a:pt x="1225686" y="739302"/>
                </a:cubicBezTo>
                <a:cubicBezTo>
                  <a:pt x="1225681" y="739309"/>
                  <a:pt x="1201368" y="812255"/>
                  <a:pt x="1196503" y="826851"/>
                </a:cubicBezTo>
                <a:cubicBezTo>
                  <a:pt x="1193260" y="836579"/>
                  <a:pt x="1192463" y="847502"/>
                  <a:pt x="1186775" y="856034"/>
                </a:cubicBezTo>
                <a:cubicBezTo>
                  <a:pt x="1174010" y="875182"/>
                  <a:pt x="1166348" y="890809"/>
                  <a:pt x="1147864" y="904672"/>
                </a:cubicBezTo>
                <a:cubicBezTo>
                  <a:pt x="1129158" y="918701"/>
                  <a:pt x="1089498" y="943583"/>
                  <a:pt x="1089498" y="943583"/>
                </a:cubicBezTo>
                <a:cubicBezTo>
                  <a:pt x="1039212" y="1019013"/>
                  <a:pt x="1072771" y="994554"/>
                  <a:pt x="992222" y="1021404"/>
                </a:cubicBezTo>
                <a:lnTo>
                  <a:pt x="963039" y="1031132"/>
                </a:lnTo>
                <a:lnTo>
                  <a:pt x="933856" y="1040859"/>
                </a:lnTo>
                <a:lnTo>
                  <a:pt x="729575" y="1031132"/>
                </a:lnTo>
                <a:cubicBezTo>
                  <a:pt x="691170" y="1028572"/>
                  <a:pt x="614924" y="1017982"/>
                  <a:pt x="573932" y="1011676"/>
                </a:cubicBezTo>
                <a:cubicBezTo>
                  <a:pt x="556909" y="1009057"/>
                  <a:pt x="486579" y="997580"/>
                  <a:pt x="466928" y="992221"/>
                </a:cubicBezTo>
                <a:cubicBezTo>
                  <a:pt x="447143" y="986825"/>
                  <a:pt x="428017" y="979251"/>
                  <a:pt x="408562" y="972766"/>
                </a:cubicBezTo>
                <a:lnTo>
                  <a:pt x="321013" y="943583"/>
                </a:lnTo>
                <a:lnTo>
                  <a:pt x="262647" y="924128"/>
                </a:lnTo>
                <a:lnTo>
                  <a:pt x="233464" y="914400"/>
                </a:lnTo>
                <a:cubicBezTo>
                  <a:pt x="223736" y="904672"/>
                  <a:pt x="214849" y="894024"/>
                  <a:pt x="204281" y="885217"/>
                </a:cubicBezTo>
                <a:cubicBezTo>
                  <a:pt x="173942" y="859934"/>
                  <a:pt x="178285" y="874610"/>
                  <a:pt x="155643" y="846306"/>
                </a:cubicBezTo>
                <a:cubicBezTo>
                  <a:pt x="148340" y="837177"/>
                  <a:pt x="142673" y="826851"/>
                  <a:pt x="136188" y="817123"/>
                </a:cubicBezTo>
                <a:cubicBezTo>
                  <a:pt x="132945" y="794425"/>
                  <a:pt x="127985" y="771907"/>
                  <a:pt x="126460" y="749030"/>
                </a:cubicBezTo>
                <a:cubicBezTo>
                  <a:pt x="109504" y="494700"/>
                  <a:pt x="141268" y="598907"/>
                  <a:pt x="107005" y="496110"/>
                </a:cubicBezTo>
                <a:cubicBezTo>
                  <a:pt x="103762" y="466927"/>
                  <a:pt x="107818" y="435967"/>
                  <a:pt x="97277" y="408562"/>
                </a:cubicBezTo>
                <a:cubicBezTo>
                  <a:pt x="89142" y="387413"/>
                  <a:pt x="48743" y="363236"/>
                  <a:pt x="29183" y="350196"/>
                </a:cubicBezTo>
                <a:cubicBezTo>
                  <a:pt x="19347" y="335442"/>
                  <a:pt x="0" y="311966"/>
                  <a:pt x="0" y="291830"/>
                </a:cubicBezTo>
                <a:cubicBezTo>
                  <a:pt x="0" y="252535"/>
                  <a:pt x="17111" y="211314"/>
                  <a:pt x="29183" y="175098"/>
                </a:cubicBezTo>
                <a:cubicBezTo>
                  <a:pt x="32426" y="165370"/>
                  <a:pt x="36424" y="155863"/>
                  <a:pt x="38911" y="145915"/>
                </a:cubicBezTo>
                <a:cubicBezTo>
                  <a:pt x="42154" y="132945"/>
                  <a:pt x="44797" y="119810"/>
                  <a:pt x="48639" y="107004"/>
                </a:cubicBezTo>
                <a:cubicBezTo>
                  <a:pt x="54532" y="87361"/>
                  <a:pt x="68094" y="48638"/>
                  <a:pt x="68094" y="48638"/>
                </a:cubicBezTo>
                <a:lnTo>
                  <a:pt x="87549" y="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A86BCFB2-2933-A241-8F3A-D10C7E0AD753}"/>
              </a:ext>
            </a:extLst>
          </p:cNvPr>
          <p:cNvSpPr/>
          <p:nvPr/>
        </p:nvSpPr>
        <p:spPr>
          <a:xfrm>
            <a:off x="6618771" y="2694736"/>
            <a:ext cx="1371600" cy="992222"/>
          </a:xfrm>
          <a:custGeom>
            <a:avLst/>
            <a:gdLst>
              <a:gd name="connsiteX0" fmla="*/ 963038 w 1371600"/>
              <a:gd name="connsiteY0" fmla="*/ 0 h 992222"/>
              <a:gd name="connsiteX1" fmla="*/ 963038 w 1371600"/>
              <a:gd name="connsiteY1" fmla="*/ 0 h 992222"/>
              <a:gd name="connsiteX2" fmla="*/ 1031131 w 1371600"/>
              <a:gd name="connsiteY2" fmla="*/ 58366 h 992222"/>
              <a:gd name="connsiteX3" fmla="*/ 1060314 w 1371600"/>
              <a:gd name="connsiteY3" fmla="*/ 77822 h 992222"/>
              <a:gd name="connsiteX4" fmla="*/ 1079770 w 1371600"/>
              <a:gd name="connsiteY4" fmla="*/ 97277 h 992222"/>
              <a:gd name="connsiteX5" fmla="*/ 1167319 w 1371600"/>
              <a:gd name="connsiteY5" fmla="*/ 145915 h 992222"/>
              <a:gd name="connsiteX6" fmla="*/ 1215957 w 1371600"/>
              <a:gd name="connsiteY6" fmla="*/ 184826 h 992222"/>
              <a:gd name="connsiteX7" fmla="*/ 1225685 w 1371600"/>
              <a:gd name="connsiteY7" fmla="*/ 214009 h 992222"/>
              <a:gd name="connsiteX8" fmla="*/ 1284051 w 1371600"/>
              <a:gd name="connsiteY8" fmla="*/ 291830 h 992222"/>
              <a:gd name="connsiteX9" fmla="*/ 1303506 w 1371600"/>
              <a:gd name="connsiteY9" fmla="*/ 379379 h 992222"/>
              <a:gd name="connsiteX10" fmla="*/ 1313234 w 1371600"/>
              <a:gd name="connsiteY10" fmla="*/ 408562 h 992222"/>
              <a:gd name="connsiteX11" fmla="*/ 1284051 w 1371600"/>
              <a:gd name="connsiteY11" fmla="*/ 398834 h 992222"/>
              <a:gd name="connsiteX12" fmla="*/ 1293778 w 1371600"/>
              <a:gd name="connsiteY12" fmla="*/ 457200 h 992222"/>
              <a:gd name="connsiteX13" fmla="*/ 1313234 w 1371600"/>
              <a:gd name="connsiteY13" fmla="*/ 515566 h 992222"/>
              <a:gd name="connsiteX14" fmla="*/ 1352144 w 1371600"/>
              <a:gd name="connsiteY14" fmla="*/ 573932 h 992222"/>
              <a:gd name="connsiteX15" fmla="*/ 1371600 w 1371600"/>
              <a:gd name="connsiteY15" fmla="*/ 632298 h 992222"/>
              <a:gd name="connsiteX16" fmla="*/ 1342417 w 1371600"/>
              <a:gd name="connsiteY16" fmla="*/ 749030 h 992222"/>
              <a:gd name="connsiteX17" fmla="*/ 1332689 w 1371600"/>
              <a:gd name="connsiteY17" fmla="*/ 778213 h 992222"/>
              <a:gd name="connsiteX18" fmla="*/ 1293778 w 1371600"/>
              <a:gd name="connsiteY18" fmla="*/ 826851 h 992222"/>
              <a:gd name="connsiteX19" fmla="*/ 1235412 w 1371600"/>
              <a:gd name="connsiteY19" fmla="*/ 856034 h 992222"/>
              <a:gd name="connsiteX20" fmla="*/ 1196502 w 1371600"/>
              <a:gd name="connsiteY20" fmla="*/ 904673 h 992222"/>
              <a:gd name="connsiteX21" fmla="*/ 1177046 w 1371600"/>
              <a:gd name="connsiteY21" fmla="*/ 933856 h 992222"/>
              <a:gd name="connsiteX22" fmla="*/ 1118680 w 1371600"/>
              <a:gd name="connsiteY22" fmla="*/ 963039 h 992222"/>
              <a:gd name="connsiteX23" fmla="*/ 1060314 w 1371600"/>
              <a:gd name="connsiteY23" fmla="*/ 992222 h 992222"/>
              <a:gd name="connsiteX24" fmla="*/ 894944 w 1371600"/>
              <a:gd name="connsiteY24" fmla="*/ 982494 h 992222"/>
              <a:gd name="connsiteX25" fmla="*/ 865761 w 1371600"/>
              <a:gd name="connsiteY25" fmla="*/ 972766 h 992222"/>
              <a:gd name="connsiteX26" fmla="*/ 807395 w 1371600"/>
              <a:gd name="connsiteY26" fmla="*/ 933856 h 992222"/>
              <a:gd name="connsiteX27" fmla="*/ 768485 w 1371600"/>
              <a:gd name="connsiteY27" fmla="*/ 885217 h 992222"/>
              <a:gd name="connsiteX28" fmla="*/ 710119 w 1371600"/>
              <a:gd name="connsiteY28" fmla="*/ 836579 h 992222"/>
              <a:gd name="connsiteX29" fmla="*/ 671208 w 1371600"/>
              <a:gd name="connsiteY29" fmla="*/ 797668 h 992222"/>
              <a:gd name="connsiteX30" fmla="*/ 632297 w 1371600"/>
              <a:gd name="connsiteY30" fmla="*/ 749030 h 992222"/>
              <a:gd name="connsiteX31" fmla="*/ 603114 w 1371600"/>
              <a:gd name="connsiteY31" fmla="*/ 719847 h 992222"/>
              <a:gd name="connsiteX32" fmla="*/ 496110 w 1371600"/>
              <a:gd name="connsiteY32" fmla="*/ 700392 h 992222"/>
              <a:gd name="connsiteX33" fmla="*/ 340468 w 1371600"/>
              <a:gd name="connsiteY33" fmla="*/ 680937 h 992222"/>
              <a:gd name="connsiteX34" fmla="*/ 301557 w 1371600"/>
              <a:gd name="connsiteY34" fmla="*/ 671209 h 992222"/>
              <a:gd name="connsiteX35" fmla="*/ 272374 w 1371600"/>
              <a:gd name="connsiteY35" fmla="*/ 632298 h 992222"/>
              <a:gd name="connsiteX36" fmla="*/ 243191 w 1371600"/>
              <a:gd name="connsiteY36" fmla="*/ 612843 h 992222"/>
              <a:gd name="connsiteX37" fmla="*/ 214008 w 1371600"/>
              <a:gd name="connsiteY37" fmla="*/ 583660 h 992222"/>
              <a:gd name="connsiteX38" fmla="*/ 126459 w 1371600"/>
              <a:gd name="connsiteY38" fmla="*/ 525294 h 992222"/>
              <a:gd name="connsiteX39" fmla="*/ 97276 w 1371600"/>
              <a:gd name="connsiteY39" fmla="*/ 505839 h 992222"/>
              <a:gd name="connsiteX40" fmla="*/ 68093 w 1371600"/>
              <a:gd name="connsiteY40" fmla="*/ 496111 h 992222"/>
              <a:gd name="connsiteX41" fmla="*/ 9727 w 1371600"/>
              <a:gd name="connsiteY41" fmla="*/ 466928 h 992222"/>
              <a:gd name="connsiteX42" fmla="*/ 0 w 1371600"/>
              <a:gd name="connsiteY42" fmla="*/ 428017 h 992222"/>
              <a:gd name="connsiteX43" fmla="*/ 19455 w 1371600"/>
              <a:gd name="connsiteY43" fmla="*/ 340468 h 992222"/>
              <a:gd name="connsiteX44" fmla="*/ 48638 w 1371600"/>
              <a:gd name="connsiteY44" fmla="*/ 311285 h 992222"/>
              <a:gd name="connsiteX45" fmla="*/ 68093 w 1371600"/>
              <a:gd name="connsiteY45" fmla="*/ 282102 h 992222"/>
              <a:gd name="connsiteX46" fmla="*/ 116731 w 1371600"/>
              <a:gd name="connsiteY46" fmla="*/ 233464 h 992222"/>
              <a:gd name="connsiteX47" fmla="*/ 321012 w 1371600"/>
              <a:gd name="connsiteY47" fmla="*/ 223737 h 992222"/>
              <a:gd name="connsiteX48" fmla="*/ 379378 w 1371600"/>
              <a:gd name="connsiteY48" fmla="*/ 233464 h 992222"/>
              <a:gd name="connsiteX49" fmla="*/ 437744 w 1371600"/>
              <a:gd name="connsiteY49" fmla="*/ 252920 h 992222"/>
              <a:gd name="connsiteX50" fmla="*/ 466927 w 1371600"/>
              <a:gd name="connsiteY50" fmla="*/ 262647 h 992222"/>
              <a:gd name="connsiteX51" fmla="*/ 583659 w 1371600"/>
              <a:gd name="connsiteY51" fmla="*/ 301558 h 992222"/>
              <a:gd name="connsiteX52" fmla="*/ 612842 w 1371600"/>
              <a:gd name="connsiteY52" fmla="*/ 311285 h 992222"/>
              <a:gd name="connsiteX53" fmla="*/ 642025 w 1371600"/>
              <a:gd name="connsiteY53" fmla="*/ 321013 h 992222"/>
              <a:gd name="connsiteX54" fmla="*/ 690663 w 1371600"/>
              <a:gd name="connsiteY54" fmla="*/ 330741 h 992222"/>
              <a:gd name="connsiteX55" fmla="*/ 826851 w 1371600"/>
              <a:gd name="connsiteY55" fmla="*/ 301558 h 992222"/>
              <a:gd name="connsiteX56" fmla="*/ 846306 w 1371600"/>
              <a:gd name="connsiteY56" fmla="*/ 282102 h 992222"/>
              <a:gd name="connsiteX57" fmla="*/ 875489 w 1371600"/>
              <a:gd name="connsiteY57" fmla="*/ 223737 h 992222"/>
              <a:gd name="connsiteX58" fmla="*/ 885217 w 1371600"/>
              <a:gd name="connsiteY58" fmla="*/ 194554 h 992222"/>
              <a:gd name="connsiteX59" fmla="*/ 885217 w 1371600"/>
              <a:gd name="connsiteY59" fmla="*/ 77822 h 992222"/>
              <a:gd name="connsiteX60" fmla="*/ 904672 w 1371600"/>
              <a:gd name="connsiteY60" fmla="*/ 58366 h 992222"/>
              <a:gd name="connsiteX61" fmla="*/ 924127 w 1371600"/>
              <a:gd name="connsiteY61" fmla="*/ 29183 h 992222"/>
              <a:gd name="connsiteX62" fmla="*/ 963038 w 1371600"/>
              <a:gd name="connsiteY62" fmla="*/ 0 h 992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371600" h="992222">
                <a:moveTo>
                  <a:pt x="963038" y="0"/>
                </a:moveTo>
                <a:lnTo>
                  <a:pt x="963038" y="0"/>
                </a:lnTo>
                <a:cubicBezTo>
                  <a:pt x="985736" y="19455"/>
                  <a:pt x="1007787" y="39691"/>
                  <a:pt x="1031131" y="58366"/>
                </a:cubicBezTo>
                <a:cubicBezTo>
                  <a:pt x="1040260" y="65670"/>
                  <a:pt x="1051185" y="70519"/>
                  <a:pt x="1060314" y="77822"/>
                </a:cubicBezTo>
                <a:cubicBezTo>
                  <a:pt x="1067476" y="83551"/>
                  <a:pt x="1071906" y="92558"/>
                  <a:pt x="1079770" y="97277"/>
                </a:cubicBezTo>
                <a:cubicBezTo>
                  <a:pt x="1140923" y="133968"/>
                  <a:pt x="1078102" y="56694"/>
                  <a:pt x="1167319" y="145915"/>
                </a:cubicBezTo>
                <a:cubicBezTo>
                  <a:pt x="1195041" y="173638"/>
                  <a:pt x="1179143" y="160284"/>
                  <a:pt x="1215957" y="184826"/>
                </a:cubicBezTo>
                <a:cubicBezTo>
                  <a:pt x="1219200" y="194554"/>
                  <a:pt x="1220705" y="205045"/>
                  <a:pt x="1225685" y="214009"/>
                </a:cubicBezTo>
                <a:cubicBezTo>
                  <a:pt x="1253185" y="263510"/>
                  <a:pt x="1254532" y="262312"/>
                  <a:pt x="1284051" y="291830"/>
                </a:cubicBezTo>
                <a:cubicBezTo>
                  <a:pt x="1305950" y="357531"/>
                  <a:pt x="1280676" y="276648"/>
                  <a:pt x="1303506" y="379379"/>
                </a:cubicBezTo>
                <a:cubicBezTo>
                  <a:pt x="1305730" y="389389"/>
                  <a:pt x="1320485" y="401311"/>
                  <a:pt x="1313234" y="408562"/>
                </a:cubicBezTo>
                <a:cubicBezTo>
                  <a:pt x="1305983" y="415813"/>
                  <a:pt x="1293779" y="402077"/>
                  <a:pt x="1284051" y="398834"/>
                </a:cubicBezTo>
                <a:cubicBezTo>
                  <a:pt x="1267476" y="448558"/>
                  <a:pt x="1272227" y="408710"/>
                  <a:pt x="1293778" y="457200"/>
                </a:cubicBezTo>
                <a:cubicBezTo>
                  <a:pt x="1302107" y="475940"/>
                  <a:pt x="1301858" y="498502"/>
                  <a:pt x="1313234" y="515566"/>
                </a:cubicBezTo>
                <a:cubicBezTo>
                  <a:pt x="1326204" y="535021"/>
                  <a:pt x="1344750" y="551750"/>
                  <a:pt x="1352144" y="573932"/>
                </a:cubicBezTo>
                <a:lnTo>
                  <a:pt x="1371600" y="632298"/>
                </a:lnTo>
                <a:cubicBezTo>
                  <a:pt x="1358501" y="710890"/>
                  <a:pt x="1368109" y="671955"/>
                  <a:pt x="1342417" y="749030"/>
                </a:cubicBezTo>
                <a:cubicBezTo>
                  <a:pt x="1339174" y="758758"/>
                  <a:pt x="1338377" y="769681"/>
                  <a:pt x="1332689" y="778213"/>
                </a:cubicBezTo>
                <a:cubicBezTo>
                  <a:pt x="1318241" y="799886"/>
                  <a:pt x="1313582" y="811008"/>
                  <a:pt x="1293778" y="826851"/>
                </a:cubicBezTo>
                <a:cubicBezTo>
                  <a:pt x="1266836" y="848404"/>
                  <a:pt x="1266238" y="845759"/>
                  <a:pt x="1235412" y="856034"/>
                </a:cubicBezTo>
                <a:cubicBezTo>
                  <a:pt x="1175541" y="945842"/>
                  <a:pt x="1251938" y="835377"/>
                  <a:pt x="1196502" y="904673"/>
                </a:cubicBezTo>
                <a:cubicBezTo>
                  <a:pt x="1189199" y="913802"/>
                  <a:pt x="1185313" y="925589"/>
                  <a:pt x="1177046" y="933856"/>
                </a:cubicBezTo>
                <a:cubicBezTo>
                  <a:pt x="1149169" y="961733"/>
                  <a:pt x="1150326" y="947216"/>
                  <a:pt x="1118680" y="963039"/>
                </a:cubicBezTo>
                <a:cubicBezTo>
                  <a:pt x="1043250" y="1000754"/>
                  <a:pt x="1133667" y="967770"/>
                  <a:pt x="1060314" y="992222"/>
                </a:cubicBezTo>
                <a:cubicBezTo>
                  <a:pt x="1005191" y="988979"/>
                  <a:pt x="949889" y="987989"/>
                  <a:pt x="894944" y="982494"/>
                </a:cubicBezTo>
                <a:cubicBezTo>
                  <a:pt x="884741" y="981474"/>
                  <a:pt x="874725" y="977746"/>
                  <a:pt x="865761" y="972766"/>
                </a:cubicBezTo>
                <a:cubicBezTo>
                  <a:pt x="845321" y="961411"/>
                  <a:pt x="823928" y="950390"/>
                  <a:pt x="807395" y="933856"/>
                </a:cubicBezTo>
                <a:cubicBezTo>
                  <a:pt x="760412" y="886870"/>
                  <a:pt x="817581" y="946586"/>
                  <a:pt x="768485" y="885217"/>
                </a:cubicBezTo>
                <a:cubicBezTo>
                  <a:pt x="749461" y="861438"/>
                  <a:pt x="735336" y="858644"/>
                  <a:pt x="710119" y="836579"/>
                </a:cubicBezTo>
                <a:cubicBezTo>
                  <a:pt x="696315" y="824500"/>
                  <a:pt x="671208" y="797668"/>
                  <a:pt x="671208" y="797668"/>
                </a:cubicBezTo>
                <a:cubicBezTo>
                  <a:pt x="655238" y="749760"/>
                  <a:pt x="672913" y="782877"/>
                  <a:pt x="632297" y="749030"/>
                </a:cubicBezTo>
                <a:cubicBezTo>
                  <a:pt x="621729" y="740223"/>
                  <a:pt x="615419" y="725999"/>
                  <a:pt x="603114" y="719847"/>
                </a:cubicBezTo>
                <a:cubicBezTo>
                  <a:pt x="596437" y="716509"/>
                  <a:pt x="497655" y="700603"/>
                  <a:pt x="496110" y="700392"/>
                </a:cubicBezTo>
                <a:cubicBezTo>
                  <a:pt x="444305" y="693328"/>
                  <a:pt x="340468" y="680937"/>
                  <a:pt x="340468" y="680937"/>
                </a:cubicBezTo>
                <a:cubicBezTo>
                  <a:pt x="327498" y="677694"/>
                  <a:pt x="312436" y="678980"/>
                  <a:pt x="301557" y="671209"/>
                </a:cubicBezTo>
                <a:cubicBezTo>
                  <a:pt x="288364" y="661785"/>
                  <a:pt x="283838" y="643762"/>
                  <a:pt x="272374" y="632298"/>
                </a:cubicBezTo>
                <a:cubicBezTo>
                  <a:pt x="264107" y="624031"/>
                  <a:pt x="252172" y="620327"/>
                  <a:pt x="243191" y="612843"/>
                </a:cubicBezTo>
                <a:cubicBezTo>
                  <a:pt x="232623" y="604036"/>
                  <a:pt x="224867" y="592106"/>
                  <a:pt x="214008" y="583660"/>
                </a:cubicBezTo>
                <a:cubicBezTo>
                  <a:pt x="213998" y="583652"/>
                  <a:pt x="141056" y="535025"/>
                  <a:pt x="126459" y="525294"/>
                </a:cubicBezTo>
                <a:cubicBezTo>
                  <a:pt x="116731" y="518809"/>
                  <a:pt x="108367" y="509536"/>
                  <a:pt x="97276" y="505839"/>
                </a:cubicBezTo>
                <a:cubicBezTo>
                  <a:pt x="87548" y="502596"/>
                  <a:pt x="77264" y="500697"/>
                  <a:pt x="68093" y="496111"/>
                </a:cubicBezTo>
                <a:cubicBezTo>
                  <a:pt x="-7337" y="458396"/>
                  <a:pt x="83080" y="491380"/>
                  <a:pt x="9727" y="466928"/>
                </a:cubicBezTo>
                <a:cubicBezTo>
                  <a:pt x="6485" y="453958"/>
                  <a:pt x="0" y="441386"/>
                  <a:pt x="0" y="428017"/>
                </a:cubicBezTo>
                <a:cubicBezTo>
                  <a:pt x="0" y="422717"/>
                  <a:pt x="9423" y="355516"/>
                  <a:pt x="19455" y="340468"/>
                </a:cubicBezTo>
                <a:cubicBezTo>
                  <a:pt x="27086" y="329022"/>
                  <a:pt x="39831" y="321853"/>
                  <a:pt x="48638" y="311285"/>
                </a:cubicBezTo>
                <a:cubicBezTo>
                  <a:pt x="56122" y="302304"/>
                  <a:pt x="60394" y="290900"/>
                  <a:pt x="68093" y="282102"/>
                </a:cubicBezTo>
                <a:cubicBezTo>
                  <a:pt x="83191" y="264847"/>
                  <a:pt x="93829" y="234555"/>
                  <a:pt x="116731" y="233464"/>
                </a:cubicBezTo>
                <a:lnTo>
                  <a:pt x="321012" y="223737"/>
                </a:lnTo>
                <a:cubicBezTo>
                  <a:pt x="340467" y="226979"/>
                  <a:pt x="360243" y="228680"/>
                  <a:pt x="379378" y="233464"/>
                </a:cubicBezTo>
                <a:cubicBezTo>
                  <a:pt x="399273" y="238438"/>
                  <a:pt x="418289" y="246435"/>
                  <a:pt x="437744" y="252920"/>
                </a:cubicBezTo>
                <a:lnTo>
                  <a:pt x="466927" y="262647"/>
                </a:lnTo>
                <a:lnTo>
                  <a:pt x="583659" y="301558"/>
                </a:lnTo>
                <a:lnTo>
                  <a:pt x="612842" y="311285"/>
                </a:lnTo>
                <a:cubicBezTo>
                  <a:pt x="622570" y="314528"/>
                  <a:pt x="631970" y="319002"/>
                  <a:pt x="642025" y="321013"/>
                </a:cubicBezTo>
                <a:lnTo>
                  <a:pt x="690663" y="330741"/>
                </a:lnTo>
                <a:cubicBezTo>
                  <a:pt x="775329" y="323044"/>
                  <a:pt x="778960" y="339871"/>
                  <a:pt x="826851" y="301558"/>
                </a:cubicBezTo>
                <a:cubicBezTo>
                  <a:pt x="834013" y="295829"/>
                  <a:pt x="839821" y="288587"/>
                  <a:pt x="846306" y="282102"/>
                </a:cubicBezTo>
                <a:cubicBezTo>
                  <a:pt x="870759" y="208750"/>
                  <a:pt x="837773" y="299169"/>
                  <a:pt x="875489" y="223737"/>
                </a:cubicBezTo>
                <a:cubicBezTo>
                  <a:pt x="880075" y="214566"/>
                  <a:pt x="881974" y="204282"/>
                  <a:pt x="885217" y="194554"/>
                </a:cubicBezTo>
                <a:cubicBezTo>
                  <a:pt x="880114" y="153735"/>
                  <a:pt x="865935" y="116387"/>
                  <a:pt x="885217" y="77822"/>
                </a:cubicBezTo>
                <a:cubicBezTo>
                  <a:pt x="889319" y="69619"/>
                  <a:pt x="898943" y="65528"/>
                  <a:pt x="904672" y="58366"/>
                </a:cubicBezTo>
                <a:cubicBezTo>
                  <a:pt x="911975" y="49237"/>
                  <a:pt x="913670" y="34411"/>
                  <a:pt x="924127" y="29183"/>
                </a:cubicBezTo>
                <a:cubicBezTo>
                  <a:pt x="935728" y="23382"/>
                  <a:pt x="956553" y="4864"/>
                  <a:pt x="96303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7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20EDD13A-3B64-4948-8C49-B6F64F584179}"/>
              </a:ext>
            </a:extLst>
          </p:cNvPr>
          <p:cNvSpPr/>
          <p:nvPr/>
        </p:nvSpPr>
        <p:spPr>
          <a:xfrm>
            <a:off x="6329849" y="3153812"/>
            <a:ext cx="710183" cy="1050587"/>
          </a:xfrm>
          <a:custGeom>
            <a:avLst/>
            <a:gdLst>
              <a:gd name="connsiteX0" fmla="*/ 165435 w 710183"/>
              <a:gd name="connsiteY0" fmla="*/ 107004 h 1050587"/>
              <a:gd name="connsiteX1" fmla="*/ 165435 w 710183"/>
              <a:gd name="connsiteY1" fmla="*/ 107004 h 1050587"/>
              <a:gd name="connsiteX2" fmla="*/ 77886 w 710183"/>
              <a:gd name="connsiteY2" fmla="*/ 116732 h 1050587"/>
              <a:gd name="connsiteX3" fmla="*/ 19520 w 710183"/>
              <a:gd name="connsiteY3" fmla="*/ 136187 h 1050587"/>
              <a:gd name="connsiteX4" fmla="*/ 64 w 710183"/>
              <a:gd name="connsiteY4" fmla="*/ 194553 h 1050587"/>
              <a:gd name="connsiteX5" fmla="*/ 9792 w 710183"/>
              <a:gd name="connsiteY5" fmla="*/ 369651 h 1050587"/>
              <a:gd name="connsiteX6" fmla="*/ 29247 w 710183"/>
              <a:gd name="connsiteY6" fmla="*/ 398834 h 1050587"/>
              <a:gd name="connsiteX7" fmla="*/ 116796 w 710183"/>
              <a:gd name="connsiteY7" fmla="*/ 476655 h 1050587"/>
              <a:gd name="connsiteX8" fmla="*/ 145979 w 710183"/>
              <a:gd name="connsiteY8" fmla="*/ 486383 h 1050587"/>
              <a:gd name="connsiteX9" fmla="*/ 175162 w 710183"/>
              <a:gd name="connsiteY9" fmla="*/ 505838 h 1050587"/>
              <a:gd name="connsiteX10" fmla="*/ 272439 w 710183"/>
              <a:gd name="connsiteY10" fmla="*/ 564204 h 1050587"/>
              <a:gd name="connsiteX11" fmla="*/ 301622 w 710183"/>
              <a:gd name="connsiteY11" fmla="*/ 583659 h 1050587"/>
              <a:gd name="connsiteX12" fmla="*/ 350260 w 710183"/>
              <a:gd name="connsiteY12" fmla="*/ 632298 h 1050587"/>
              <a:gd name="connsiteX13" fmla="*/ 369715 w 710183"/>
              <a:gd name="connsiteY13" fmla="*/ 690664 h 1050587"/>
              <a:gd name="connsiteX14" fmla="*/ 350260 w 710183"/>
              <a:gd name="connsiteY14" fmla="*/ 749029 h 1050587"/>
              <a:gd name="connsiteX15" fmla="*/ 340532 w 710183"/>
              <a:gd name="connsiteY15" fmla="*/ 787940 h 1050587"/>
              <a:gd name="connsiteX16" fmla="*/ 321077 w 710183"/>
              <a:gd name="connsiteY16" fmla="*/ 846306 h 1050587"/>
              <a:gd name="connsiteX17" fmla="*/ 291894 w 710183"/>
              <a:gd name="connsiteY17" fmla="*/ 904672 h 1050587"/>
              <a:gd name="connsiteX18" fmla="*/ 301622 w 710183"/>
              <a:gd name="connsiteY18" fmla="*/ 943583 h 1050587"/>
              <a:gd name="connsiteX19" fmla="*/ 350260 w 710183"/>
              <a:gd name="connsiteY19" fmla="*/ 992221 h 1050587"/>
              <a:gd name="connsiteX20" fmla="*/ 379443 w 710183"/>
              <a:gd name="connsiteY20" fmla="*/ 1001949 h 1050587"/>
              <a:gd name="connsiteX21" fmla="*/ 408626 w 710183"/>
              <a:gd name="connsiteY21" fmla="*/ 1021404 h 1050587"/>
              <a:gd name="connsiteX22" fmla="*/ 466992 w 710183"/>
              <a:gd name="connsiteY22" fmla="*/ 1040859 h 1050587"/>
              <a:gd name="connsiteX23" fmla="*/ 496175 w 710183"/>
              <a:gd name="connsiteY23" fmla="*/ 1050587 h 1050587"/>
              <a:gd name="connsiteX24" fmla="*/ 515630 w 710183"/>
              <a:gd name="connsiteY24" fmla="*/ 1021404 h 1050587"/>
              <a:gd name="connsiteX25" fmla="*/ 544813 w 710183"/>
              <a:gd name="connsiteY25" fmla="*/ 700391 h 1050587"/>
              <a:gd name="connsiteX26" fmla="*/ 544813 w 710183"/>
              <a:gd name="connsiteY26" fmla="*/ 700391 h 1050587"/>
              <a:gd name="connsiteX27" fmla="*/ 554541 w 710183"/>
              <a:gd name="connsiteY27" fmla="*/ 661481 h 1050587"/>
              <a:gd name="connsiteX28" fmla="*/ 603179 w 710183"/>
              <a:gd name="connsiteY28" fmla="*/ 632298 h 1050587"/>
              <a:gd name="connsiteX29" fmla="*/ 671273 w 710183"/>
              <a:gd name="connsiteY29" fmla="*/ 554476 h 1050587"/>
              <a:gd name="connsiteX30" fmla="*/ 690728 w 710183"/>
              <a:gd name="connsiteY30" fmla="*/ 466927 h 1050587"/>
              <a:gd name="connsiteX31" fmla="*/ 710183 w 710183"/>
              <a:gd name="connsiteY31" fmla="*/ 408561 h 1050587"/>
              <a:gd name="connsiteX32" fmla="*/ 681000 w 710183"/>
              <a:gd name="connsiteY32" fmla="*/ 311285 h 1050587"/>
              <a:gd name="connsiteX33" fmla="*/ 671273 w 710183"/>
              <a:gd name="connsiteY33" fmla="*/ 282102 h 1050587"/>
              <a:gd name="connsiteX34" fmla="*/ 651817 w 710183"/>
              <a:gd name="connsiteY34" fmla="*/ 262646 h 1050587"/>
              <a:gd name="connsiteX35" fmla="*/ 642090 w 710183"/>
              <a:gd name="connsiteY35" fmla="*/ 233464 h 1050587"/>
              <a:gd name="connsiteX36" fmla="*/ 612907 w 710183"/>
              <a:gd name="connsiteY36" fmla="*/ 223736 h 1050587"/>
              <a:gd name="connsiteX37" fmla="*/ 573996 w 710183"/>
              <a:gd name="connsiteY37" fmla="*/ 204281 h 1050587"/>
              <a:gd name="connsiteX38" fmla="*/ 544813 w 710183"/>
              <a:gd name="connsiteY38" fmla="*/ 194553 h 1050587"/>
              <a:gd name="connsiteX39" fmla="*/ 496175 w 710183"/>
              <a:gd name="connsiteY39" fmla="*/ 155642 h 1050587"/>
              <a:gd name="connsiteX40" fmla="*/ 466992 w 710183"/>
              <a:gd name="connsiteY40" fmla="*/ 136187 h 1050587"/>
              <a:gd name="connsiteX41" fmla="*/ 447537 w 710183"/>
              <a:gd name="connsiteY41" fmla="*/ 107004 h 1050587"/>
              <a:gd name="connsiteX42" fmla="*/ 408626 w 710183"/>
              <a:gd name="connsiteY42" fmla="*/ 68093 h 1050587"/>
              <a:gd name="connsiteX43" fmla="*/ 369715 w 710183"/>
              <a:gd name="connsiteY43" fmla="*/ 19455 h 1050587"/>
              <a:gd name="connsiteX44" fmla="*/ 330805 w 710183"/>
              <a:gd name="connsiteY44" fmla="*/ 9727 h 1050587"/>
              <a:gd name="connsiteX45" fmla="*/ 301622 w 710183"/>
              <a:gd name="connsiteY45" fmla="*/ 0 h 1050587"/>
              <a:gd name="connsiteX46" fmla="*/ 243256 w 710183"/>
              <a:gd name="connsiteY46" fmla="*/ 9727 h 1050587"/>
              <a:gd name="connsiteX47" fmla="*/ 223800 w 710183"/>
              <a:gd name="connsiteY47" fmla="*/ 29183 h 1050587"/>
              <a:gd name="connsiteX48" fmla="*/ 184890 w 710183"/>
              <a:gd name="connsiteY48" fmla="*/ 87549 h 1050587"/>
              <a:gd name="connsiteX49" fmla="*/ 165435 w 710183"/>
              <a:gd name="connsiteY49" fmla="*/ 107004 h 105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710183" h="1050587">
                <a:moveTo>
                  <a:pt x="165435" y="107004"/>
                </a:moveTo>
                <a:lnTo>
                  <a:pt x="165435" y="107004"/>
                </a:lnTo>
                <a:cubicBezTo>
                  <a:pt x="136252" y="110247"/>
                  <a:pt x="106678" y="110974"/>
                  <a:pt x="77886" y="116732"/>
                </a:cubicBezTo>
                <a:cubicBezTo>
                  <a:pt x="57777" y="120754"/>
                  <a:pt x="19520" y="136187"/>
                  <a:pt x="19520" y="136187"/>
                </a:cubicBezTo>
                <a:cubicBezTo>
                  <a:pt x="13035" y="155642"/>
                  <a:pt x="-1074" y="174077"/>
                  <a:pt x="64" y="194553"/>
                </a:cubicBezTo>
                <a:cubicBezTo>
                  <a:pt x="3307" y="252919"/>
                  <a:pt x="1525" y="311783"/>
                  <a:pt x="9792" y="369651"/>
                </a:cubicBezTo>
                <a:cubicBezTo>
                  <a:pt x="11445" y="381225"/>
                  <a:pt x="21548" y="390036"/>
                  <a:pt x="29247" y="398834"/>
                </a:cubicBezTo>
                <a:cubicBezTo>
                  <a:pt x="49019" y="421430"/>
                  <a:pt x="88062" y="460235"/>
                  <a:pt x="116796" y="476655"/>
                </a:cubicBezTo>
                <a:cubicBezTo>
                  <a:pt x="125699" y="481742"/>
                  <a:pt x="136808" y="481797"/>
                  <a:pt x="145979" y="486383"/>
                </a:cubicBezTo>
                <a:cubicBezTo>
                  <a:pt x="156436" y="491611"/>
                  <a:pt x="165011" y="500038"/>
                  <a:pt x="175162" y="505838"/>
                </a:cubicBezTo>
                <a:cubicBezTo>
                  <a:pt x="279853" y="565660"/>
                  <a:pt x="129664" y="469020"/>
                  <a:pt x="272439" y="564204"/>
                </a:cubicBezTo>
                <a:cubicBezTo>
                  <a:pt x="282167" y="570689"/>
                  <a:pt x="293355" y="575392"/>
                  <a:pt x="301622" y="583659"/>
                </a:cubicBezTo>
                <a:lnTo>
                  <a:pt x="350260" y="632298"/>
                </a:lnTo>
                <a:cubicBezTo>
                  <a:pt x="356745" y="651753"/>
                  <a:pt x="376200" y="671209"/>
                  <a:pt x="369715" y="690664"/>
                </a:cubicBezTo>
                <a:lnTo>
                  <a:pt x="350260" y="749029"/>
                </a:lnTo>
                <a:cubicBezTo>
                  <a:pt x="346032" y="761712"/>
                  <a:pt x="344374" y="775134"/>
                  <a:pt x="340532" y="787940"/>
                </a:cubicBezTo>
                <a:cubicBezTo>
                  <a:pt x="334639" y="807583"/>
                  <a:pt x="332452" y="829242"/>
                  <a:pt x="321077" y="846306"/>
                </a:cubicBezTo>
                <a:cubicBezTo>
                  <a:pt x="295934" y="884021"/>
                  <a:pt x="305319" y="864398"/>
                  <a:pt x="291894" y="904672"/>
                </a:cubicBezTo>
                <a:cubicBezTo>
                  <a:pt x="295137" y="917642"/>
                  <a:pt x="296356" y="931294"/>
                  <a:pt x="301622" y="943583"/>
                </a:cubicBezTo>
                <a:cubicBezTo>
                  <a:pt x="312234" y="968345"/>
                  <a:pt x="326677" y="980430"/>
                  <a:pt x="350260" y="992221"/>
                </a:cubicBezTo>
                <a:cubicBezTo>
                  <a:pt x="359431" y="996807"/>
                  <a:pt x="370272" y="997363"/>
                  <a:pt x="379443" y="1001949"/>
                </a:cubicBezTo>
                <a:cubicBezTo>
                  <a:pt x="389900" y="1007177"/>
                  <a:pt x="397942" y="1016656"/>
                  <a:pt x="408626" y="1021404"/>
                </a:cubicBezTo>
                <a:cubicBezTo>
                  <a:pt x="427366" y="1029733"/>
                  <a:pt x="447537" y="1034374"/>
                  <a:pt x="466992" y="1040859"/>
                </a:cubicBezTo>
                <a:lnTo>
                  <a:pt x="496175" y="1050587"/>
                </a:lnTo>
                <a:cubicBezTo>
                  <a:pt x="502660" y="1040859"/>
                  <a:pt x="514467" y="1033037"/>
                  <a:pt x="515630" y="1021404"/>
                </a:cubicBezTo>
                <a:cubicBezTo>
                  <a:pt x="551584" y="661860"/>
                  <a:pt x="491693" y="859755"/>
                  <a:pt x="544813" y="700391"/>
                </a:cubicBezTo>
                <a:lnTo>
                  <a:pt x="544813" y="700391"/>
                </a:lnTo>
                <a:cubicBezTo>
                  <a:pt x="548056" y="687421"/>
                  <a:pt x="548562" y="673439"/>
                  <a:pt x="554541" y="661481"/>
                </a:cubicBezTo>
                <a:cubicBezTo>
                  <a:pt x="565224" y="640115"/>
                  <a:pt x="583208" y="638954"/>
                  <a:pt x="603179" y="632298"/>
                </a:cubicBezTo>
                <a:cubicBezTo>
                  <a:pt x="660084" y="575392"/>
                  <a:pt x="639098" y="602736"/>
                  <a:pt x="671273" y="554476"/>
                </a:cubicBezTo>
                <a:cubicBezTo>
                  <a:pt x="699105" y="470973"/>
                  <a:pt x="656484" y="603902"/>
                  <a:pt x="690728" y="466927"/>
                </a:cubicBezTo>
                <a:cubicBezTo>
                  <a:pt x="695702" y="447032"/>
                  <a:pt x="710183" y="408561"/>
                  <a:pt x="710183" y="408561"/>
                </a:cubicBezTo>
                <a:cubicBezTo>
                  <a:pt x="695481" y="349749"/>
                  <a:pt x="704686" y="382344"/>
                  <a:pt x="681000" y="311285"/>
                </a:cubicBezTo>
                <a:cubicBezTo>
                  <a:pt x="677757" y="301557"/>
                  <a:pt x="678524" y="289353"/>
                  <a:pt x="671273" y="282102"/>
                </a:cubicBezTo>
                <a:lnTo>
                  <a:pt x="651817" y="262646"/>
                </a:lnTo>
                <a:cubicBezTo>
                  <a:pt x="648575" y="252919"/>
                  <a:pt x="649340" y="240714"/>
                  <a:pt x="642090" y="233464"/>
                </a:cubicBezTo>
                <a:cubicBezTo>
                  <a:pt x="634839" y="226213"/>
                  <a:pt x="622332" y="227775"/>
                  <a:pt x="612907" y="223736"/>
                </a:cubicBezTo>
                <a:cubicBezTo>
                  <a:pt x="599578" y="218024"/>
                  <a:pt x="587325" y="209993"/>
                  <a:pt x="573996" y="204281"/>
                </a:cubicBezTo>
                <a:cubicBezTo>
                  <a:pt x="564571" y="200242"/>
                  <a:pt x="553984" y="199139"/>
                  <a:pt x="544813" y="194553"/>
                </a:cubicBezTo>
                <a:cubicBezTo>
                  <a:pt x="504887" y="174590"/>
                  <a:pt x="526338" y="179773"/>
                  <a:pt x="496175" y="155642"/>
                </a:cubicBezTo>
                <a:cubicBezTo>
                  <a:pt x="487046" y="148339"/>
                  <a:pt x="476720" y="142672"/>
                  <a:pt x="466992" y="136187"/>
                </a:cubicBezTo>
                <a:cubicBezTo>
                  <a:pt x="460507" y="126459"/>
                  <a:pt x="455145" y="115881"/>
                  <a:pt x="447537" y="107004"/>
                </a:cubicBezTo>
                <a:cubicBezTo>
                  <a:pt x="435600" y="93077"/>
                  <a:pt x="418801" y="83355"/>
                  <a:pt x="408626" y="68093"/>
                </a:cubicBezTo>
                <a:cubicBezTo>
                  <a:pt x="401751" y="57781"/>
                  <a:pt x="383578" y="26387"/>
                  <a:pt x="369715" y="19455"/>
                </a:cubicBezTo>
                <a:cubicBezTo>
                  <a:pt x="357757" y="13476"/>
                  <a:pt x="343660" y="13400"/>
                  <a:pt x="330805" y="9727"/>
                </a:cubicBezTo>
                <a:cubicBezTo>
                  <a:pt x="320946" y="6910"/>
                  <a:pt x="311350" y="3242"/>
                  <a:pt x="301622" y="0"/>
                </a:cubicBezTo>
                <a:cubicBezTo>
                  <a:pt x="282167" y="3242"/>
                  <a:pt x="261724" y="2802"/>
                  <a:pt x="243256" y="9727"/>
                </a:cubicBezTo>
                <a:cubicBezTo>
                  <a:pt x="234668" y="12947"/>
                  <a:pt x="229303" y="21846"/>
                  <a:pt x="223800" y="29183"/>
                </a:cubicBezTo>
                <a:cubicBezTo>
                  <a:pt x="209771" y="47889"/>
                  <a:pt x="201424" y="71015"/>
                  <a:pt x="184890" y="87549"/>
                </a:cubicBezTo>
                <a:lnTo>
                  <a:pt x="165435" y="107004"/>
                </a:lnTo>
                <a:close/>
              </a:path>
            </a:pathLst>
          </a:custGeom>
          <a:solidFill>
            <a:schemeClr val="accent1">
              <a:alpha val="18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A31EEABF-325C-0944-A12B-DFE6DA3F9CD8}"/>
              </a:ext>
            </a:extLst>
          </p:cNvPr>
          <p:cNvSpPr/>
          <p:nvPr/>
        </p:nvSpPr>
        <p:spPr>
          <a:xfrm>
            <a:off x="4242452" y="3473920"/>
            <a:ext cx="1945532" cy="1984873"/>
          </a:xfrm>
          <a:custGeom>
            <a:avLst/>
            <a:gdLst>
              <a:gd name="connsiteX0" fmla="*/ 0 w 1945532"/>
              <a:gd name="connsiteY0" fmla="*/ 58797 h 1984873"/>
              <a:gd name="connsiteX1" fmla="*/ 0 w 1945532"/>
              <a:gd name="connsiteY1" fmla="*/ 58797 h 1984873"/>
              <a:gd name="connsiteX2" fmla="*/ 9728 w 1945532"/>
              <a:gd name="connsiteY2" fmla="*/ 1070473 h 1984873"/>
              <a:gd name="connsiteX3" fmla="*/ 19456 w 1945532"/>
              <a:gd name="connsiteY3" fmla="*/ 1128839 h 1984873"/>
              <a:gd name="connsiteX4" fmla="*/ 38911 w 1945532"/>
              <a:gd name="connsiteY4" fmla="*/ 1284482 h 1984873"/>
              <a:gd name="connsiteX5" fmla="*/ 58366 w 1945532"/>
              <a:gd name="connsiteY5" fmla="*/ 1352575 h 1984873"/>
              <a:gd name="connsiteX6" fmla="*/ 77822 w 1945532"/>
              <a:gd name="connsiteY6" fmla="*/ 1391486 h 1984873"/>
              <a:gd name="connsiteX7" fmla="*/ 145915 w 1945532"/>
              <a:gd name="connsiteY7" fmla="*/ 1401214 h 1984873"/>
              <a:gd name="connsiteX8" fmla="*/ 204281 w 1945532"/>
              <a:gd name="connsiteY8" fmla="*/ 1410941 h 1984873"/>
              <a:gd name="connsiteX9" fmla="*/ 291830 w 1945532"/>
              <a:gd name="connsiteY9" fmla="*/ 1440124 h 1984873"/>
              <a:gd name="connsiteX10" fmla="*/ 350196 w 1945532"/>
              <a:gd name="connsiteY10" fmla="*/ 1469307 h 1984873"/>
              <a:gd name="connsiteX11" fmla="*/ 389107 w 1945532"/>
              <a:gd name="connsiteY11" fmla="*/ 1508218 h 1984873"/>
              <a:gd name="connsiteX12" fmla="*/ 418290 w 1945532"/>
              <a:gd name="connsiteY12" fmla="*/ 1527673 h 1984873"/>
              <a:gd name="connsiteX13" fmla="*/ 476656 w 1945532"/>
              <a:gd name="connsiteY13" fmla="*/ 1576312 h 1984873"/>
              <a:gd name="connsiteX14" fmla="*/ 505839 w 1945532"/>
              <a:gd name="connsiteY14" fmla="*/ 1586039 h 1984873"/>
              <a:gd name="connsiteX15" fmla="*/ 564204 w 1945532"/>
              <a:gd name="connsiteY15" fmla="*/ 1624950 h 1984873"/>
              <a:gd name="connsiteX16" fmla="*/ 603115 w 1945532"/>
              <a:gd name="connsiteY16" fmla="*/ 1644405 h 1984873"/>
              <a:gd name="connsiteX17" fmla="*/ 661481 w 1945532"/>
              <a:gd name="connsiteY17" fmla="*/ 1683316 h 1984873"/>
              <a:gd name="connsiteX18" fmla="*/ 729575 w 1945532"/>
              <a:gd name="connsiteY18" fmla="*/ 1712499 h 1984873"/>
              <a:gd name="connsiteX19" fmla="*/ 768485 w 1945532"/>
              <a:gd name="connsiteY19" fmla="*/ 1741682 h 1984873"/>
              <a:gd name="connsiteX20" fmla="*/ 865762 w 1945532"/>
              <a:gd name="connsiteY20" fmla="*/ 1809775 h 1984873"/>
              <a:gd name="connsiteX21" fmla="*/ 943583 w 1945532"/>
              <a:gd name="connsiteY21" fmla="*/ 1858414 h 1984873"/>
              <a:gd name="connsiteX22" fmla="*/ 963039 w 1945532"/>
              <a:gd name="connsiteY22" fmla="*/ 1877869 h 1984873"/>
              <a:gd name="connsiteX23" fmla="*/ 992222 w 1945532"/>
              <a:gd name="connsiteY23" fmla="*/ 1887597 h 1984873"/>
              <a:gd name="connsiteX24" fmla="*/ 1021404 w 1945532"/>
              <a:gd name="connsiteY24" fmla="*/ 1907052 h 1984873"/>
              <a:gd name="connsiteX25" fmla="*/ 1060315 w 1945532"/>
              <a:gd name="connsiteY25" fmla="*/ 1916780 h 1984873"/>
              <a:gd name="connsiteX26" fmla="*/ 1118681 w 1945532"/>
              <a:gd name="connsiteY26" fmla="*/ 1936235 h 1984873"/>
              <a:gd name="connsiteX27" fmla="*/ 1215958 w 1945532"/>
              <a:gd name="connsiteY27" fmla="*/ 1955690 h 1984873"/>
              <a:gd name="connsiteX28" fmla="*/ 1245141 w 1945532"/>
              <a:gd name="connsiteY28" fmla="*/ 1965418 h 1984873"/>
              <a:gd name="connsiteX29" fmla="*/ 1322962 w 1945532"/>
              <a:gd name="connsiteY29" fmla="*/ 1984873 h 1984873"/>
              <a:gd name="connsiteX30" fmla="*/ 1507787 w 1945532"/>
              <a:gd name="connsiteY30" fmla="*/ 1975146 h 1984873"/>
              <a:gd name="connsiteX31" fmla="*/ 1624519 w 1945532"/>
              <a:gd name="connsiteY31" fmla="*/ 1926507 h 1984873"/>
              <a:gd name="connsiteX32" fmla="*/ 1731524 w 1945532"/>
              <a:gd name="connsiteY32" fmla="*/ 1868141 h 1984873"/>
              <a:gd name="connsiteX33" fmla="*/ 1799617 w 1945532"/>
              <a:gd name="connsiteY33" fmla="*/ 1790320 h 1984873"/>
              <a:gd name="connsiteX34" fmla="*/ 1838528 w 1945532"/>
              <a:gd name="connsiteY34" fmla="*/ 1702771 h 1984873"/>
              <a:gd name="connsiteX35" fmla="*/ 1857983 w 1945532"/>
              <a:gd name="connsiteY35" fmla="*/ 1634678 h 1984873"/>
              <a:gd name="connsiteX36" fmla="*/ 1877439 w 1945532"/>
              <a:gd name="connsiteY36" fmla="*/ 1605495 h 1984873"/>
              <a:gd name="connsiteX37" fmla="*/ 1906622 w 1945532"/>
              <a:gd name="connsiteY37" fmla="*/ 1488763 h 1984873"/>
              <a:gd name="connsiteX38" fmla="*/ 1916349 w 1945532"/>
              <a:gd name="connsiteY38" fmla="*/ 1449852 h 1984873"/>
              <a:gd name="connsiteX39" fmla="*/ 1945532 w 1945532"/>
              <a:gd name="connsiteY39" fmla="*/ 1362303 h 1984873"/>
              <a:gd name="connsiteX40" fmla="*/ 1935804 w 1945532"/>
              <a:gd name="connsiteY40" fmla="*/ 1303937 h 1984873"/>
              <a:gd name="connsiteX41" fmla="*/ 1916349 w 1945532"/>
              <a:gd name="connsiteY41" fmla="*/ 1274754 h 1984873"/>
              <a:gd name="connsiteX42" fmla="*/ 1887166 w 1945532"/>
              <a:gd name="connsiteY42" fmla="*/ 1138567 h 1984873"/>
              <a:gd name="connsiteX43" fmla="*/ 1867711 w 1945532"/>
              <a:gd name="connsiteY43" fmla="*/ 1080201 h 1984873"/>
              <a:gd name="connsiteX44" fmla="*/ 1848256 w 1945532"/>
              <a:gd name="connsiteY44" fmla="*/ 1012107 h 1984873"/>
              <a:gd name="connsiteX45" fmla="*/ 1838528 w 1945532"/>
              <a:gd name="connsiteY45" fmla="*/ 982924 h 1984873"/>
              <a:gd name="connsiteX46" fmla="*/ 1819073 w 1945532"/>
              <a:gd name="connsiteY46" fmla="*/ 895375 h 1984873"/>
              <a:gd name="connsiteX47" fmla="*/ 1828800 w 1945532"/>
              <a:gd name="connsiteY47" fmla="*/ 798099 h 1984873"/>
              <a:gd name="connsiteX48" fmla="*/ 1838528 w 1945532"/>
              <a:gd name="connsiteY48" fmla="*/ 749461 h 1984873"/>
              <a:gd name="connsiteX49" fmla="*/ 1857983 w 1945532"/>
              <a:gd name="connsiteY49" fmla="*/ 681367 h 1984873"/>
              <a:gd name="connsiteX50" fmla="*/ 1848256 w 1945532"/>
              <a:gd name="connsiteY50" fmla="*/ 632729 h 1984873"/>
              <a:gd name="connsiteX51" fmla="*/ 1809345 w 1945532"/>
              <a:gd name="connsiteY51" fmla="*/ 584090 h 1984873"/>
              <a:gd name="connsiteX52" fmla="*/ 1760707 w 1945532"/>
              <a:gd name="connsiteY52" fmla="*/ 535452 h 1984873"/>
              <a:gd name="connsiteX53" fmla="*/ 1663430 w 1945532"/>
              <a:gd name="connsiteY53" fmla="*/ 506269 h 1984873"/>
              <a:gd name="connsiteX54" fmla="*/ 1585609 w 1945532"/>
              <a:gd name="connsiteY54" fmla="*/ 438175 h 1984873"/>
              <a:gd name="connsiteX55" fmla="*/ 1527243 w 1945532"/>
              <a:gd name="connsiteY55" fmla="*/ 418720 h 1984873"/>
              <a:gd name="connsiteX56" fmla="*/ 1488332 w 1945532"/>
              <a:gd name="connsiteY56" fmla="*/ 379809 h 1984873"/>
              <a:gd name="connsiteX57" fmla="*/ 1391056 w 1945532"/>
              <a:gd name="connsiteY57" fmla="*/ 321444 h 1984873"/>
              <a:gd name="connsiteX58" fmla="*/ 1352145 w 1945532"/>
              <a:gd name="connsiteY58" fmla="*/ 311716 h 1984873"/>
              <a:gd name="connsiteX59" fmla="*/ 1322962 w 1945532"/>
              <a:gd name="connsiteY59" fmla="*/ 292261 h 1984873"/>
              <a:gd name="connsiteX60" fmla="*/ 1293779 w 1945532"/>
              <a:gd name="connsiteY60" fmla="*/ 282533 h 1984873"/>
              <a:gd name="connsiteX61" fmla="*/ 1264596 w 1945532"/>
              <a:gd name="connsiteY61" fmla="*/ 204712 h 1984873"/>
              <a:gd name="connsiteX62" fmla="*/ 1206230 w 1945532"/>
              <a:gd name="connsiteY62" fmla="*/ 165801 h 1984873"/>
              <a:gd name="connsiteX63" fmla="*/ 797668 w 1945532"/>
              <a:gd name="connsiteY63" fmla="*/ 126890 h 1984873"/>
              <a:gd name="connsiteX64" fmla="*/ 719847 w 1945532"/>
              <a:gd name="connsiteY64" fmla="*/ 117163 h 1984873"/>
              <a:gd name="connsiteX65" fmla="*/ 593387 w 1945532"/>
              <a:gd name="connsiteY65" fmla="*/ 97707 h 1984873"/>
              <a:gd name="connsiteX66" fmla="*/ 311285 w 1945532"/>
              <a:gd name="connsiteY66" fmla="*/ 78252 h 1984873"/>
              <a:gd name="connsiteX67" fmla="*/ 262647 w 1945532"/>
              <a:gd name="connsiteY67" fmla="*/ 68524 h 1984873"/>
              <a:gd name="connsiteX68" fmla="*/ 204281 w 1945532"/>
              <a:gd name="connsiteY68" fmla="*/ 49069 h 1984873"/>
              <a:gd name="connsiteX69" fmla="*/ 165370 w 1945532"/>
              <a:gd name="connsiteY69" fmla="*/ 431 h 1984873"/>
              <a:gd name="connsiteX70" fmla="*/ 116732 w 1945532"/>
              <a:gd name="connsiteY70" fmla="*/ 10158 h 1984873"/>
              <a:gd name="connsiteX71" fmla="*/ 58366 w 1945532"/>
              <a:gd name="connsiteY71" fmla="*/ 29614 h 1984873"/>
              <a:gd name="connsiteX72" fmla="*/ 29183 w 1945532"/>
              <a:gd name="connsiteY72" fmla="*/ 39341 h 1984873"/>
              <a:gd name="connsiteX73" fmla="*/ 0 w 1945532"/>
              <a:gd name="connsiteY73" fmla="*/ 58797 h 198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945532" h="1984873">
                <a:moveTo>
                  <a:pt x="0" y="58797"/>
                </a:moveTo>
                <a:lnTo>
                  <a:pt x="0" y="58797"/>
                </a:lnTo>
                <a:cubicBezTo>
                  <a:pt x="3243" y="396022"/>
                  <a:pt x="3597" y="733288"/>
                  <a:pt x="9728" y="1070473"/>
                </a:cubicBezTo>
                <a:cubicBezTo>
                  <a:pt x="10087" y="1090193"/>
                  <a:pt x="16849" y="1109288"/>
                  <a:pt x="19456" y="1128839"/>
                </a:cubicBezTo>
                <a:cubicBezTo>
                  <a:pt x="23570" y="1159692"/>
                  <a:pt x="31391" y="1249387"/>
                  <a:pt x="38911" y="1284482"/>
                </a:cubicBezTo>
                <a:cubicBezTo>
                  <a:pt x="43857" y="1307564"/>
                  <a:pt x="50299" y="1330390"/>
                  <a:pt x="58366" y="1352575"/>
                </a:cubicBezTo>
                <a:cubicBezTo>
                  <a:pt x="63322" y="1366203"/>
                  <a:pt x="65146" y="1384443"/>
                  <a:pt x="77822" y="1391486"/>
                </a:cubicBezTo>
                <a:cubicBezTo>
                  <a:pt x="97865" y="1402621"/>
                  <a:pt x="123253" y="1397728"/>
                  <a:pt x="145915" y="1401214"/>
                </a:cubicBezTo>
                <a:cubicBezTo>
                  <a:pt x="165409" y="1404213"/>
                  <a:pt x="184826" y="1407699"/>
                  <a:pt x="204281" y="1410941"/>
                </a:cubicBezTo>
                <a:lnTo>
                  <a:pt x="291830" y="1440124"/>
                </a:lnTo>
                <a:cubicBezTo>
                  <a:pt x="320074" y="1449538"/>
                  <a:pt x="326198" y="1448737"/>
                  <a:pt x="350196" y="1469307"/>
                </a:cubicBezTo>
                <a:cubicBezTo>
                  <a:pt x="364123" y="1481244"/>
                  <a:pt x="373845" y="1498043"/>
                  <a:pt x="389107" y="1508218"/>
                </a:cubicBezTo>
                <a:cubicBezTo>
                  <a:pt x="398835" y="1514703"/>
                  <a:pt x="409161" y="1520370"/>
                  <a:pt x="418290" y="1527673"/>
                </a:cubicBezTo>
                <a:cubicBezTo>
                  <a:pt x="455828" y="1557704"/>
                  <a:pt x="418707" y="1543199"/>
                  <a:pt x="476656" y="1576312"/>
                </a:cubicBezTo>
                <a:cubicBezTo>
                  <a:pt x="485559" y="1581399"/>
                  <a:pt x="496111" y="1582797"/>
                  <a:pt x="505839" y="1586039"/>
                </a:cubicBezTo>
                <a:cubicBezTo>
                  <a:pt x="525294" y="1599009"/>
                  <a:pt x="543290" y="1614493"/>
                  <a:pt x="564204" y="1624950"/>
                </a:cubicBezTo>
                <a:cubicBezTo>
                  <a:pt x="577174" y="1631435"/>
                  <a:pt x="590680" y="1636944"/>
                  <a:pt x="603115" y="1644405"/>
                </a:cubicBezTo>
                <a:cubicBezTo>
                  <a:pt x="623165" y="1656435"/>
                  <a:pt x="639299" y="1675922"/>
                  <a:pt x="661481" y="1683316"/>
                </a:cubicBezTo>
                <a:cubicBezTo>
                  <a:pt x="689848" y="1692772"/>
                  <a:pt x="702102" y="1695328"/>
                  <a:pt x="729575" y="1712499"/>
                </a:cubicBezTo>
                <a:cubicBezTo>
                  <a:pt x="743323" y="1721092"/>
                  <a:pt x="754995" y="1732689"/>
                  <a:pt x="768485" y="1741682"/>
                </a:cubicBezTo>
                <a:cubicBezTo>
                  <a:pt x="922720" y="1844505"/>
                  <a:pt x="705955" y="1689919"/>
                  <a:pt x="865762" y="1809775"/>
                </a:cubicBezTo>
                <a:cubicBezTo>
                  <a:pt x="921964" y="1851926"/>
                  <a:pt x="866666" y="1803474"/>
                  <a:pt x="943583" y="1858414"/>
                </a:cubicBezTo>
                <a:cubicBezTo>
                  <a:pt x="951046" y="1863745"/>
                  <a:pt x="955175" y="1873150"/>
                  <a:pt x="963039" y="1877869"/>
                </a:cubicBezTo>
                <a:cubicBezTo>
                  <a:pt x="971832" y="1883145"/>
                  <a:pt x="983051" y="1883011"/>
                  <a:pt x="992222" y="1887597"/>
                </a:cubicBezTo>
                <a:cubicBezTo>
                  <a:pt x="1002679" y="1892825"/>
                  <a:pt x="1010658" y="1902447"/>
                  <a:pt x="1021404" y="1907052"/>
                </a:cubicBezTo>
                <a:cubicBezTo>
                  <a:pt x="1033693" y="1912319"/>
                  <a:pt x="1047509" y="1912938"/>
                  <a:pt x="1060315" y="1916780"/>
                </a:cubicBezTo>
                <a:cubicBezTo>
                  <a:pt x="1079958" y="1922673"/>
                  <a:pt x="1098572" y="1932213"/>
                  <a:pt x="1118681" y="1936235"/>
                </a:cubicBezTo>
                <a:cubicBezTo>
                  <a:pt x="1151107" y="1942720"/>
                  <a:pt x="1184587" y="1945233"/>
                  <a:pt x="1215958" y="1955690"/>
                </a:cubicBezTo>
                <a:cubicBezTo>
                  <a:pt x="1225686" y="1958933"/>
                  <a:pt x="1235248" y="1962720"/>
                  <a:pt x="1245141" y="1965418"/>
                </a:cubicBezTo>
                <a:cubicBezTo>
                  <a:pt x="1270937" y="1972453"/>
                  <a:pt x="1322962" y="1984873"/>
                  <a:pt x="1322962" y="1984873"/>
                </a:cubicBezTo>
                <a:cubicBezTo>
                  <a:pt x="1384570" y="1981631"/>
                  <a:pt x="1446500" y="1982218"/>
                  <a:pt x="1507787" y="1975146"/>
                </a:cubicBezTo>
                <a:cubicBezTo>
                  <a:pt x="1578214" y="1967020"/>
                  <a:pt x="1568331" y="1954601"/>
                  <a:pt x="1624519" y="1926507"/>
                </a:cubicBezTo>
                <a:cubicBezTo>
                  <a:pt x="1659762" y="1908886"/>
                  <a:pt x="1705638" y="1902654"/>
                  <a:pt x="1731524" y="1868141"/>
                </a:cubicBezTo>
                <a:cubicBezTo>
                  <a:pt x="1771713" y="1814557"/>
                  <a:pt x="1749243" y="1840695"/>
                  <a:pt x="1799617" y="1790320"/>
                </a:cubicBezTo>
                <a:cubicBezTo>
                  <a:pt x="1822430" y="1699068"/>
                  <a:pt x="1790446" y="1810953"/>
                  <a:pt x="1838528" y="1702771"/>
                </a:cubicBezTo>
                <a:cubicBezTo>
                  <a:pt x="1863451" y="1646696"/>
                  <a:pt x="1834282" y="1682080"/>
                  <a:pt x="1857983" y="1634678"/>
                </a:cubicBezTo>
                <a:cubicBezTo>
                  <a:pt x="1863212" y="1624221"/>
                  <a:pt x="1870954" y="1615223"/>
                  <a:pt x="1877439" y="1605495"/>
                </a:cubicBezTo>
                <a:lnTo>
                  <a:pt x="1906622" y="1488763"/>
                </a:lnTo>
                <a:cubicBezTo>
                  <a:pt x="1909865" y="1475793"/>
                  <a:pt x="1911384" y="1462265"/>
                  <a:pt x="1916349" y="1449852"/>
                </a:cubicBezTo>
                <a:cubicBezTo>
                  <a:pt x="1940769" y="1388801"/>
                  <a:pt x="1931569" y="1418154"/>
                  <a:pt x="1945532" y="1362303"/>
                </a:cubicBezTo>
                <a:cubicBezTo>
                  <a:pt x="1942289" y="1342848"/>
                  <a:pt x="1942041" y="1322649"/>
                  <a:pt x="1935804" y="1303937"/>
                </a:cubicBezTo>
                <a:cubicBezTo>
                  <a:pt x="1932107" y="1292846"/>
                  <a:pt x="1920344" y="1285741"/>
                  <a:pt x="1916349" y="1274754"/>
                </a:cubicBezTo>
                <a:cubicBezTo>
                  <a:pt x="1885717" y="1190514"/>
                  <a:pt x="1906006" y="1213928"/>
                  <a:pt x="1887166" y="1138567"/>
                </a:cubicBezTo>
                <a:cubicBezTo>
                  <a:pt x="1882192" y="1118672"/>
                  <a:pt x="1873345" y="1099920"/>
                  <a:pt x="1867711" y="1080201"/>
                </a:cubicBezTo>
                <a:cubicBezTo>
                  <a:pt x="1861226" y="1057503"/>
                  <a:pt x="1855039" y="1034718"/>
                  <a:pt x="1848256" y="1012107"/>
                </a:cubicBezTo>
                <a:cubicBezTo>
                  <a:pt x="1845310" y="1002286"/>
                  <a:pt x="1841345" y="992783"/>
                  <a:pt x="1838528" y="982924"/>
                </a:cubicBezTo>
                <a:cubicBezTo>
                  <a:pt x="1829367" y="950862"/>
                  <a:pt x="1825761" y="928817"/>
                  <a:pt x="1819073" y="895375"/>
                </a:cubicBezTo>
                <a:cubicBezTo>
                  <a:pt x="1822315" y="862950"/>
                  <a:pt x="1824493" y="830400"/>
                  <a:pt x="1828800" y="798099"/>
                </a:cubicBezTo>
                <a:cubicBezTo>
                  <a:pt x="1830985" y="781710"/>
                  <a:pt x="1834941" y="765601"/>
                  <a:pt x="1838528" y="749461"/>
                </a:cubicBezTo>
                <a:cubicBezTo>
                  <a:pt x="1846671" y="712820"/>
                  <a:pt x="1847152" y="713863"/>
                  <a:pt x="1857983" y="681367"/>
                </a:cubicBezTo>
                <a:cubicBezTo>
                  <a:pt x="1854741" y="665154"/>
                  <a:pt x="1854061" y="648210"/>
                  <a:pt x="1848256" y="632729"/>
                </a:cubicBezTo>
                <a:cubicBezTo>
                  <a:pt x="1837690" y="604553"/>
                  <a:pt x="1826102" y="605037"/>
                  <a:pt x="1809345" y="584090"/>
                </a:cubicBezTo>
                <a:cubicBezTo>
                  <a:pt x="1786089" y="555019"/>
                  <a:pt x="1796934" y="551553"/>
                  <a:pt x="1760707" y="535452"/>
                </a:cubicBezTo>
                <a:cubicBezTo>
                  <a:pt x="1730259" y="521920"/>
                  <a:pt x="1695767" y="514353"/>
                  <a:pt x="1663430" y="506269"/>
                </a:cubicBezTo>
                <a:cubicBezTo>
                  <a:pt x="1640733" y="472222"/>
                  <a:pt x="1634247" y="454387"/>
                  <a:pt x="1585609" y="438175"/>
                </a:cubicBezTo>
                <a:lnTo>
                  <a:pt x="1527243" y="418720"/>
                </a:lnTo>
                <a:cubicBezTo>
                  <a:pt x="1514273" y="405750"/>
                  <a:pt x="1503594" y="389984"/>
                  <a:pt x="1488332" y="379809"/>
                </a:cubicBezTo>
                <a:cubicBezTo>
                  <a:pt x="1459244" y="360417"/>
                  <a:pt x="1425240" y="334263"/>
                  <a:pt x="1391056" y="321444"/>
                </a:cubicBezTo>
                <a:cubicBezTo>
                  <a:pt x="1378538" y="316750"/>
                  <a:pt x="1365115" y="314959"/>
                  <a:pt x="1352145" y="311716"/>
                </a:cubicBezTo>
                <a:cubicBezTo>
                  <a:pt x="1342417" y="305231"/>
                  <a:pt x="1333419" y="297489"/>
                  <a:pt x="1322962" y="292261"/>
                </a:cubicBezTo>
                <a:cubicBezTo>
                  <a:pt x="1313791" y="287675"/>
                  <a:pt x="1299467" y="291065"/>
                  <a:pt x="1293779" y="282533"/>
                </a:cubicBezTo>
                <a:cubicBezTo>
                  <a:pt x="1254928" y="224258"/>
                  <a:pt x="1312194" y="246360"/>
                  <a:pt x="1264596" y="204712"/>
                </a:cubicBezTo>
                <a:cubicBezTo>
                  <a:pt x="1246999" y="189314"/>
                  <a:pt x="1225685" y="178771"/>
                  <a:pt x="1206230" y="165801"/>
                </a:cubicBezTo>
                <a:cubicBezTo>
                  <a:pt x="1071690" y="76108"/>
                  <a:pt x="1188696" y="146943"/>
                  <a:pt x="797668" y="126890"/>
                </a:cubicBezTo>
                <a:lnTo>
                  <a:pt x="719847" y="117163"/>
                </a:lnTo>
                <a:cubicBezTo>
                  <a:pt x="681841" y="111734"/>
                  <a:pt x="631048" y="100845"/>
                  <a:pt x="593387" y="97707"/>
                </a:cubicBezTo>
                <a:cubicBezTo>
                  <a:pt x="499455" y="89879"/>
                  <a:pt x="311285" y="78252"/>
                  <a:pt x="311285" y="78252"/>
                </a:cubicBezTo>
                <a:cubicBezTo>
                  <a:pt x="295072" y="75009"/>
                  <a:pt x="278598" y="72874"/>
                  <a:pt x="262647" y="68524"/>
                </a:cubicBezTo>
                <a:cubicBezTo>
                  <a:pt x="242862" y="63128"/>
                  <a:pt x="204281" y="49069"/>
                  <a:pt x="204281" y="49069"/>
                </a:cubicBezTo>
                <a:cubicBezTo>
                  <a:pt x="202057" y="45732"/>
                  <a:pt x="175585" y="1890"/>
                  <a:pt x="165370" y="431"/>
                </a:cubicBezTo>
                <a:cubicBezTo>
                  <a:pt x="149002" y="-1907"/>
                  <a:pt x="132683" y="5808"/>
                  <a:pt x="116732" y="10158"/>
                </a:cubicBezTo>
                <a:cubicBezTo>
                  <a:pt x="96947" y="15554"/>
                  <a:pt x="77821" y="23129"/>
                  <a:pt x="58366" y="29614"/>
                </a:cubicBezTo>
                <a:lnTo>
                  <a:pt x="29183" y="39341"/>
                </a:lnTo>
                <a:lnTo>
                  <a:pt x="0" y="58797"/>
                </a:lnTo>
                <a:close/>
              </a:path>
            </a:pathLst>
          </a:custGeom>
          <a:solidFill>
            <a:schemeClr val="accent2">
              <a:lumMod val="75000"/>
              <a:alpha val="16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ACEA18B6-4B35-1D4C-A502-B62B15BB3FB0}"/>
              </a:ext>
            </a:extLst>
          </p:cNvPr>
          <p:cNvSpPr/>
          <p:nvPr/>
        </p:nvSpPr>
        <p:spPr>
          <a:xfrm>
            <a:off x="4231057" y="3009947"/>
            <a:ext cx="3891157" cy="1702341"/>
          </a:xfrm>
          <a:custGeom>
            <a:avLst/>
            <a:gdLst>
              <a:gd name="connsiteX0" fmla="*/ 253012 w 3891157"/>
              <a:gd name="connsiteY0" fmla="*/ 233464 h 1702341"/>
              <a:gd name="connsiteX1" fmla="*/ 253012 w 3891157"/>
              <a:gd name="connsiteY1" fmla="*/ 233464 h 1702341"/>
              <a:gd name="connsiteX2" fmla="*/ 379472 w 3891157"/>
              <a:gd name="connsiteY2" fmla="*/ 223736 h 1702341"/>
              <a:gd name="connsiteX3" fmla="*/ 418383 w 3891157"/>
              <a:gd name="connsiteY3" fmla="*/ 214009 h 1702341"/>
              <a:gd name="connsiteX4" fmla="*/ 671302 w 3891157"/>
              <a:gd name="connsiteY4" fmla="*/ 204281 h 1702341"/>
              <a:gd name="connsiteX5" fmla="*/ 710212 w 3891157"/>
              <a:gd name="connsiteY5" fmla="*/ 194553 h 1702341"/>
              <a:gd name="connsiteX6" fmla="*/ 768578 w 3891157"/>
              <a:gd name="connsiteY6" fmla="*/ 175098 h 1702341"/>
              <a:gd name="connsiteX7" fmla="*/ 943676 w 3891157"/>
              <a:gd name="connsiteY7" fmla="*/ 204281 h 1702341"/>
              <a:gd name="connsiteX8" fmla="*/ 1002042 w 3891157"/>
              <a:gd name="connsiteY8" fmla="*/ 223736 h 1702341"/>
              <a:gd name="connsiteX9" fmla="*/ 1031225 w 3891157"/>
              <a:gd name="connsiteY9" fmla="*/ 233464 h 1702341"/>
              <a:gd name="connsiteX10" fmla="*/ 1070136 w 3891157"/>
              <a:gd name="connsiteY10" fmla="*/ 223736 h 1702341"/>
              <a:gd name="connsiteX11" fmla="*/ 1128502 w 3891157"/>
              <a:gd name="connsiteY11" fmla="*/ 204281 h 1702341"/>
              <a:gd name="connsiteX12" fmla="*/ 1216051 w 3891157"/>
              <a:gd name="connsiteY12" fmla="*/ 194553 h 1702341"/>
              <a:gd name="connsiteX13" fmla="*/ 1225778 w 3891157"/>
              <a:gd name="connsiteY13" fmla="*/ 165370 h 1702341"/>
              <a:gd name="connsiteX14" fmla="*/ 1235506 w 3891157"/>
              <a:gd name="connsiteY14" fmla="*/ 97277 h 1702341"/>
              <a:gd name="connsiteX15" fmla="*/ 1254961 w 3891157"/>
              <a:gd name="connsiteY15" fmla="*/ 68094 h 1702341"/>
              <a:gd name="connsiteX16" fmla="*/ 1332783 w 3891157"/>
              <a:gd name="connsiteY16" fmla="*/ 9728 h 1702341"/>
              <a:gd name="connsiteX17" fmla="*/ 1361966 w 3891157"/>
              <a:gd name="connsiteY17" fmla="*/ 0 h 1702341"/>
              <a:gd name="connsiteX18" fmla="*/ 1439787 w 3891157"/>
              <a:gd name="connsiteY18" fmla="*/ 9728 h 1702341"/>
              <a:gd name="connsiteX19" fmla="*/ 1498153 w 3891157"/>
              <a:gd name="connsiteY19" fmla="*/ 38911 h 1702341"/>
              <a:gd name="connsiteX20" fmla="*/ 1556519 w 3891157"/>
              <a:gd name="connsiteY20" fmla="*/ 58366 h 1702341"/>
              <a:gd name="connsiteX21" fmla="*/ 1585702 w 3891157"/>
              <a:gd name="connsiteY21" fmla="*/ 68094 h 1702341"/>
              <a:gd name="connsiteX22" fmla="*/ 1614885 w 3891157"/>
              <a:gd name="connsiteY22" fmla="*/ 77821 h 1702341"/>
              <a:gd name="connsiteX23" fmla="*/ 1673251 w 3891157"/>
              <a:gd name="connsiteY23" fmla="*/ 126460 h 1702341"/>
              <a:gd name="connsiteX24" fmla="*/ 1702434 w 3891157"/>
              <a:gd name="connsiteY24" fmla="*/ 145915 h 1702341"/>
              <a:gd name="connsiteX25" fmla="*/ 1789983 w 3891157"/>
              <a:gd name="connsiteY25" fmla="*/ 116732 h 1702341"/>
              <a:gd name="connsiteX26" fmla="*/ 1848349 w 3891157"/>
              <a:gd name="connsiteY26" fmla="*/ 97277 h 1702341"/>
              <a:gd name="connsiteX27" fmla="*/ 2052629 w 3891157"/>
              <a:gd name="connsiteY27" fmla="*/ 116732 h 1702341"/>
              <a:gd name="connsiteX28" fmla="*/ 2081812 w 3891157"/>
              <a:gd name="connsiteY28" fmla="*/ 126460 h 1702341"/>
              <a:gd name="connsiteX29" fmla="*/ 2169361 w 3891157"/>
              <a:gd name="connsiteY29" fmla="*/ 145915 h 1702341"/>
              <a:gd name="connsiteX30" fmla="*/ 2227727 w 3891157"/>
              <a:gd name="connsiteY30" fmla="*/ 165370 h 1702341"/>
              <a:gd name="connsiteX31" fmla="*/ 2247183 w 3891157"/>
              <a:gd name="connsiteY31" fmla="*/ 184826 h 1702341"/>
              <a:gd name="connsiteX32" fmla="*/ 2286093 w 3891157"/>
              <a:gd name="connsiteY32" fmla="*/ 243192 h 1702341"/>
              <a:gd name="connsiteX33" fmla="*/ 2295821 w 3891157"/>
              <a:gd name="connsiteY33" fmla="*/ 301558 h 1702341"/>
              <a:gd name="connsiteX34" fmla="*/ 2354187 w 3891157"/>
              <a:gd name="connsiteY34" fmla="*/ 340468 h 1702341"/>
              <a:gd name="connsiteX35" fmla="*/ 2363915 w 3891157"/>
              <a:gd name="connsiteY35" fmla="*/ 369651 h 1702341"/>
              <a:gd name="connsiteX36" fmla="*/ 2325004 w 3891157"/>
              <a:gd name="connsiteY36" fmla="*/ 457200 h 1702341"/>
              <a:gd name="connsiteX37" fmla="*/ 2295821 w 3891157"/>
              <a:gd name="connsiteY37" fmla="*/ 476655 h 1702341"/>
              <a:gd name="connsiteX38" fmla="*/ 2218000 w 3891157"/>
              <a:gd name="connsiteY38" fmla="*/ 486383 h 1702341"/>
              <a:gd name="connsiteX39" fmla="*/ 2159634 w 3891157"/>
              <a:gd name="connsiteY39" fmla="*/ 554477 h 1702341"/>
              <a:gd name="connsiteX40" fmla="*/ 2140178 w 3891157"/>
              <a:gd name="connsiteY40" fmla="*/ 612843 h 1702341"/>
              <a:gd name="connsiteX41" fmla="*/ 2130451 w 3891157"/>
              <a:gd name="connsiteY41" fmla="*/ 642026 h 1702341"/>
              <a:gd name="connsiteX42" fmla="*/ 2149906 w 3891157"/>
              <a:gd name="connsiteY42" fmla="*/ 778213 h 1702341"/>
              <a:gd name="connsiteX43" fmla="*/ 2159634 w 3891157"/>
              <a:gd name="connsiteY43" fmla="*/ 817124 h 1702341"/>
              <a:gd name="connsiteX44" fmla="*/ 2169361 w 3891157"/>
              <a:gd name="connsiteY44" fmla="*/ 953311 h 1702341"/>
              <a:gd name="connsiteX45" fmla="*/ 2188817 w 3891157"/>
              <a:gd name="connsiteY45" fmla="*/ 1060315 h 1702341"/>
              <a:gd name="connsiteX46" fmla="*/ 2208272 w 3891157"/>
              <a:gd name="connsiteY46" fmla="*/ 1118681 h 1702341"/>
              <a:gd name="connsiteX47" fmla="*/ 2276366 w 3891157"/>
              <a:gd name="connsiteY47" fmla="*/ 1167319 h 1702341"/>
              <a:gd name="connsiteX48" fmla="*/ 2334732 w 3891157"/>
              <a:gd name="connsiteY48" fmla="*/ 1206230 h 1702341"/>
              <a:gd name="connsiteX49" fmla="*/ 2441736 w 3891157"/>
              <a:gd name="connsiteY49" fmla="*/ 1284051 h 1702341"/>
              <a:gd name="connsiteX50" fmla="*/ 2470919 w 3891157"/>
              <a:gd name="connsiteY50" fmla="*/ 1293779 h 1702341"/>
              <a:gd name="connsiteX51" fmla="*/ 2490374 w 3891157"/>
              <a:gd name="connsiteY51" fmla="*/ 1322962 h 1702341"/>
              <a:gd name="connsiteX52" fmla="*/ 2587651 w 3891157"/>
              <a:gd name="connsiteY52" fmla="*/ 1352145 h 1702341"/>
              <a:gd name="connsiteX53" fmla="*/ 2646017 w 3891157"/>
              <a:gd name="connsiteY53" fmla="*/ 1371600 h 1702341"/>
              <a:gd name="connsiteX54" fmla="*/ 2675200 w 3891157"/>
              <a:gd name="connsiteY54" fmla="*/ 1381328 h 1702341"/>
              <a:gd name="connsiteX55" fmla="*/ 2957302 w 3891157"/>
              <a:gd name="connsiteY55" fmla="*/ 1352145 h 1702341"/>
              <a:gd name="connsiteX56" fmla="*/ 2976757 w 3891157"/>
              <a:gd name="connsiteY56" fmla="*/ 1322962 h 1702341"/>
              <a:gd name="connsiteX57" fmla="*/ 2986485 w 3891157"/>
              <a:gd name="connsiteY57" fmla="*/ 1293779 h 1702341"/>
              <a:gd name="connsiteX58" fmla="*/ 2996212 w 3891157"/>
              <a:gd name="connsiteY58" fmla="*/ 1235413 h 1702341"/>
              <a:gd name="connsiteX59" fmla="*/ 3005940 w 3891157"/>
              <a:gd name="connsiteY59" fmla="*/ 1128409 h 1702341"/>
              <a:gd name="connsiteX60" fmla="*/ 3015668 w 3891157"/>
              <a:gd name="connsiteY60" fmla="*/ 1099226 h 1702341"/>
              <a:gd name="connsiteX61" fmla="*/ 3025395 w 3891157"/>
              <a:gd name="connsiteY61" fmla="*/ 1060315 h 1702341"/>
              <a:gd name="connsiteX62" fmla="*/ 3035123 w 3891157"/>
              <a:gd name="connsiteY62" fmla="*/ 1011677 h 1702341"/>
              <a:gd name="connsiteX63" fmla="*/ 3054578 w 3891157"/>
              <a:gd name="connsiteY63" fmla="*/ 953311 h 1702341"/>
              <a:gd name="connsiteX64" fmla="*/ 3112944 w 3891157"/>
              <a:gd name="connsiteY64" fmla="*/ 933855 h 1702341"/>
              <a:gd name="connsiteX65" fmla="*/ 3171310 w 3891157"/>
              <a:gd name="connsiteY65" fmla="*/ 943583 h 1702341"/>
              <a:gd name="connsiteX66" fmla="*/ 3181038 w 3891157"/>
              <a:gd name="connsiteY66" fmla="*/ 972766 h 1702341"/>
              <a:gd name="connsiteX67" fmla="*/ 3210221 w 3891157"/>
              <a:gd name="connsiteY67" fmla="*/ 982494 h 1702341"/>
              <a:gd name="connsiteX68" fmla="*/ 3239404 w 3891157"/>
              <a:gd name="connsiteY68" fmla="*/ 1001949 h 1702341"/>
              <a:gd name="connsiteX69" fmla="*/ 3268587 w 3891157"/>
              <a:gd name="connsiteY69" fmla="*/ 1011677 h 1702341"/>
              <a:gd name="connsiteX70" fmla="*/ 3297770 w 3891157"/>
              <a:gd name="connsiteY70" fmla="*/ 1031132 h 1702341"/>
              <a:gd name="connsiteX71" fmla="*/ 3356136 w 3891157"/>
              <a:gd name="connsiteY71" fmla="*/ 1050587 h 1702341"/>
              <a:gd name="connsiteX72" fmla="*/ 3385319 w 3891157"/>
              <a:gd name="connsiteY72" fmla="*/ 1060315 h 1702341"/>
              <a:gd name="connsiteX73" fmla="*/ 3453412 w 3891157"/>
              <a:gd name="connsiteY73" fmla="*/ 1070043 h 1702341"/>
              <a:gd name="connsiteX74" fmla="*/ 3492323 w 3891157"/>
              <a:gd name="connsiteY74" fmla="*/ 1079770 h 1702341"/>
              <a:gd name="connsiteX75" fmla="*/ 3550689 w 3891157"/>
              <a:gd name="connsiteY75" fmla="*/ 1099226 h 1702341"/>
              <a:gd name="connsiteX76" fmla="*/ 3599327 w 3891157"/>
              <a:gd name="connsiteY76" fmla="*/ 1108953 h 1702341"/>
              <a:gd name="connsiteX77" fmla="*/ 3745242 w 3891157"/>
              <a:gd name="connsiteY77" fmla="*/ 1108953 h 1702341"/>
              <a:gd name="connsiteX78" fmla="*/ 3764698 w 3891157"/>
              <a:gd name="connsiteY78" fmla="*/ 1128409 h 1702341"/>
              <a:gd name="connsiteX79" fmla="*/ 3793880 w 3891157"/>
              <a:gd name="connsiteY79" fmla="*/ 1215958 h 1702341"/>
              <a:gd name="connsiteX80" fmla="*/ 3803608 w 3891157"/>
              <a:gd name="connsiteY80" fmla="*/ 1245141 h 1702341"/>
              <a:gd name="connsiteX81" fmla="*/ 3813336 w 3891157"/>
              <a:gd name="connsiteY81" fmla="*/ 1274324 h 1702341"/>
              <a:gd name="connsiteX82" fmla="*/ 3823063 w 3891157"/>
              <a:gd name="connsiteY82" fmla="*/ 1517515 h 1702341"/>
              <a:gd name="connsiteX83" fmla="*/ 3881429 w 3891157"/>
              <a:gd name="connsiteY83" fmla="*/ 1634247 h 1702341"/>
              <a:gd name="connsiteX84" fmla="*/ 3891157 w 3891157"/>
              <a:gd name="connsiteY84" fmla="*/ 1663430 h 1702341"/>
              <a:gd name="connsiteX85" fmla="*/ 3618783 w 3891157"/>
              <a:gd name="connsiteY85" fmla="*/ 1692613 h 1702341"/>
              <a:gd name="connsiteX86" fmla="*/ 2675200 w 3891157"/>
              <a:gd name="connsiteY86" fmla="*/ 1702341 h 1702341"/>
              <a:gd name="connsiteX87" fmla="*/ 2363915 w 3891157"/>
              <a:gd name="connsiteY87" fmla="*/ 1692613 h 1702341"/>
              <a:gd name="connsiteX88" fmla="*/ 2334732 w 3891157"/>
              <a:gd name="connsiteY88" fmla="*/ 1673158 h 1702341"/>
              <a:gd name="connsiteX89" fmla="*/ 2305549 w 3891157"/>
              <a:gd name="connsiteY89" fmla="*/ 1663430 h 1702341"/>
              <a:gd name="connsiteX90" fmla="*/ 2266638 w 3891157"/>
              <a:gd name="connsiteY90" fmla="*/ 1585609 h 1702341"/>
              <a:gd name="connsiteX91" fmla="*/ 2247183 w 3891157"/>
              <a:gd name="connsiteY91" fmla="*/ 1527243 h 1702341"/>
              <a:gd name="connsiteX92" fmla="*/ 2237455 w 3891157"/>
              <a:gd name="connsiteY92" fmla="*/ 1498060 h 1702341"/>
              <a:gd name="connsiteX93" fmla="*/ 2227727 w 3891157"/>
              <a:gd name="connsiteY93" fmla="*/ 1449421 h 1702341"/>
              <a:gd name="connsiteX94" fmla="*/ 2208272 w 3891157"/>
              <a:gd name="connsiteY94" fmla="*/ 1391055 h 1702341"/>
              <a:gd name="connsiteX95" fmla="*/ 2169361 w 3891157"/>
              <a:gd name="connsiteY95" fmla="*/ 1332690 h 1702341"/>
              <a:gd name="connsiteX96" fmla="*/ 2149906 w 3891157"/>
              <a:gd name="connsiteY96" fmla="*/ 1274324 h 1702341"/>
              <a:gd name="connsiteX97" fmla="*/ 2110995 w 3891157"/>
              <a:gd name="connsiteY97" fmla="*/ 1206230 h 1702341"/>
              <a:gd name="connsiteX98" fmla="*/ 2101268 w 3891157"/>
              <a:gd name="connsiteY98" fmla="*/ 1177047 h 1702341"/>
              <a:gd name="connsiteX99" fmla="*/ 2072085 w 3891157"/>
              <a:gd name="connsiteY99" fmla="*/ 1167319 h 1702341"/>
              <a:gd name="connsiteX100" fmla="*/ 1974808 w 3891157"/>
              <a:gd name="connsiteY100" fmla="*/ 1128409 h 1702341"/>
              <a:gd name="connsiteX101" fmla="*/ 1926170 w 3891157"/>
              <a:gd name="connsiteY101" fmla="*/ 1099226 h 1702341"/>
              <a:gd name="connsiteX102" fmla="*/ 1867804 w 3891157"/>
              <a:gd name="connsiteY102" fmla="*/ 1060315 h 1702341"/>
              <a:gd name="connsiteX103" fmla="*/ 1848349 w 3891157"/>
              <a:gd name="connsiteY103" fmla="*/ 1031132 h 1702341"/>
              <a:gd name="connsiteX104" fmla="*/ 1751072 w 3891157"/>
              <a:gd name="connsiteY104" fmla="*/ 1001949 h 1702341"/>
              <a:gd name="connsiteX105" fmla="*/ 1702434 w 3891157"/>
              <a:gd name="connsiteY105" fmla="*/ 953311 h 1702341"/>
              <a:gd name="connsiteX106" fmla="*/ 1682978 w 3891157"/>
              <a:gd name="connsiteY106" fmla="*/ 933855 h 1702341"/>
              <a:gd name="connsiteX107" fmla="*/ 1634340 w 3891157"/>
              <a:gd name="connsiteY107" fmla="*/ 924128 h 1702341"/>
              <a:gd name="connsiteX108" fmla="*/ 1575974 w 3891157"/>
              <a:gd name="connsiteY108" fmla="*/ 894945 h 1702341"/>
              <a:gd name="connsiteX109" fmla="*/ 1537063 w 3891157"/>
              <a:gd name="connsiteY109" fmla="*/ 875490 h 1702341"/>
              <a:gd name="connsiteX110" fmla="*/ 1478698 w 3891157"/>
              <a:gd name="connsiteY110" fmla="*/ 856034 h 1702341"/>
              <a:gd name="connsiteX111" fmla="*/ 1449515 w 3891157"/>
              <a:gd name="connsiteY111" fmla="*/ 846307 h 1702341"/>
              <a:gd name="connsiteX112" fmla="*/ 1391149 w 3891157"/>
              <a:gd name="connsiteY112" fmla="*/ 817124 h 1702341"/>
              <a:gd name="connsiteX113" fmla="*/ 1361966 w 3891157"/>
              <a:gd name="connsiteY113" fmla="*/ 797668 h 1702341"/>
              <a:gd name="connsiteX114" fmla="*/ 1342510 w 3891157"/>
              <a:gd name="connsiteY114" fmla="*/ 778213 h 1702341"/>
              <a:gd name="connsiteX115" fmla="*/ 1313327 w 3891157"/>
              <a:gd name="connsiteY115" fmla="*/ 768485 h 1702341"/>
              <a:gd name="connsiteX116" fmla="*/ 1284144 w 3891157"/>
              <a:gd name="connsiteY116" fmla="*/ 749030 h 1702341"/>
              <a:gd name="connsiteX117" fmla="*/ 1264689 w 3891157"/>
              <a:gd name="connsiteY117" fmla="*/ 719847 h 1702341"/>
              <a:gd name="connsiteX118" fmla="*/ 1235506 w 3891157"/>
              <a:gd name="connsiteY118" fmla="*/ 700392 h 1702341"/>
              <a:gd name="connsiteX119" fmla="*/ 1216051 w 3891157"/>
              <a:gd name="connsiteY119" fmla="*/ 642026 h 1702341"/>
              <a:gd name="connsiteX120" fmla="*/ 788034 w 3891157"/>
              <a:gd name="connsiteY120" fmla="*/ 632298 h 1702341"/>
              <a:gd name="connsiteX121" fmla="*/ 681029 w 3891157"/>
              <a:gd name="connsiteY121" fmla="*/ 603115 h 1702341"/>
              <a:gd name="connsiteX122" fmla="*/ 632391 w 3891157"/>
              <a:gd name="connsiteY122" fmla="*/ 583660 h 1702341"/>
              <a:gd name="connsiteX123" fmla="*/ 574025 w 3891157"/>
              <a:gd name="connsiteY123" fmla="*/ 573932 h 1702341"/>
              <a:gd name="connsiteX124" fmla="*/ 515659 w 3891157"/>
              <a:gd name="connsiteY124" fmla="*/ 554477 h 1702341"/>
              <a:gd name="connsiteX125" fmla="*/ 116825 w 3891157"/>
              <a:gd name="connsiteY125" fmla="*/ 554477 h 1702341"/>
              <a:gd name="connsiteX126" fmla="*/ 58459 w 3891157"/>
              <a:gd name="connsiteY126" fmla="*/ 535021 h 1702341"/>
              <a:gd name="connsiteX127" fmla="*/ 29276 w 3891157"/>
              <a:gd name="connsiteY127" fmla="*/ 525294 h 1702341"/>
              <a:gd name="connsiteX128" fmla="*/ 93 w 3891157"/>
              <a:gd name="connsiteY128" fmla="*/ 476655 h 1702341"/>
              <a:gd name="connsiteX129" fmla="*/ 9821 w 3891157"/>
              <a:gd name="connsiteY129" fmla="*/ 301558 h 1702341"/>
              <a:gd name="connsiteX130" fmla="*/ 39004 w 3891157"/>
              <a:gd name="connsiteY130" fmla="*/ 282102 h 1702341"/>
              <a:gd name="connsiteX131" fmla="*/ 97370 w 3891157"/>
              <a:gd name="connsiteY131" fmla="*/ 262647 h 1702341"/>
              <a:gd name="connsiteX132" fmla="*/ 155736 w 3891157"/>
              <a:gd name="connsiteY132" fmla="*/ 233464 h 1702341"/>
              <a:gd name="connsiteX133" fmla="*/ 253012 w 3891157"/>
              <a:gd name="connsiteY133" fmla="*/ 233464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891157" h="1702341">
                <a:moveTo>
                  <a:pt x="253012" y="233464"/>
                </a:moveTo>
                <a:lnTo>
                  <a:pt x="253012" y="233464"/>
                </a:lnTo>
                <a:cubicBezTo>
                  <a:pt x="295165" y="230221"/>
                  <a:pt x="337484" y="228676"/>
                  <a:pt x="379472" y="223736"/>
                </a:cubicBezTo>
                <a:cubicBezTo>
                  <a:pt x="392750" y="222174"/>
                  <a:pt x="405043" y="214898"/>
                  <a:pt x="418383" y="214009"/>
                </a:cubicBezTo>
                <a:cubicBezTo>
                  <a:pt x="502565" y="208397"/>
                  <a:pt x="586996" y="207524"/>
                  <a:pt x="671302" y="204281"/>
                </a:cubicBezTo>
                <a:cubicBezTo>
                  <a:pt x="684272" y="201038"/>
                  <a:pt x="697407" y="198395"/>
                  <a:pt x="710212" y="194553"/>
                </a:cubicBezTo>
                <a:cubicBezTo>
                  <a:pt x="729855" y="188660"/>
                  <a:pt x="768578" y="175098"/>
                  <a:pt x="768578" y="175098"/>
                </a:cubicBezTo>
                <a:cubicBezTo>
                  <a:pt x="844827" y="182723"/>
                  <a:pt x="873325" y="180831"/>
                  <a:pt x="943676" y="204281"/>
                </a:cubicBezTo>
                <a:lnTo>
                  <a:pt x="1002042" y="223736"/>
                </a:lnTo>
                <a:lnTo>
                  <a:pt x="1031225" y="233464"/>
                </a:lnTo>
                <a:cubicBezTo>
                  <a:pt x="1044195" y="230221"/>
                  <a:pt x="1057330" y="227578"/>
                  <a:pt x="1070136" y="223736"/>
                </a:cubicBezTo>
                <a:cubicBezTo>
                  <a:pt x="1089779" y="217843"/>
                  <a:pt x="1108120" y="206546"/>
                  <a:pt x="1128502" y="204281"/>
                </a:cubicBezTo>
                <a:lnTo>
                  <a:pt x="1216051" y="194553"/>
                </a:lnTo>
                <a:cubicBezTo>
                  <a:pt x="1219293" y="184825"/>
                  <a:pt x="1223767" y="175425"/>
                  <a:pt x="1225778" y="165370"/>
                </a:cubicBezTo>
                <a:cubicBezTo>
                  <a:pt x="1230275" y="142887"/>
                  <a:pt x="1228918" y="119238"/>
                  <a:pt x="1235506" y="97277"/>
                </a:cubicBezTo>
                <a:cubicBezTo>
                  <a:pt x="1238865" y="86079"/>
                  <a:pt x="1247658" y="77223"/>
                  <a:pt x="1254961" y="68094"/>
                </a:cubicBezTo>
                <a:cubicBezTo>
                  <a:pt x="1271722" y="47143"/>
                  <a:pt x="1315807" y="15387"/>
                  <a:pt x="1332783" y="9728"/>
                </a:cubicBezTo>
                <a:lnTo>
                  <a:pt x="1361966" y="0"/>
                </a:lnTo>
                <a:cubicBezTo>
                  <a:pt x="1387906" y="3243"/>
                  <a:pt x="1414066" y="5052"/>
                  <a:pt x="1439787" y="9728"/>
                </a:cubicBezTo>
                <a:cubicBezTo>
                  <a:pt x="1484820" y="17916"/>
                  <a:pt x="1455013" y="19737"/>
                  <a:pt x="1498153" y="38911"/>
                </a:cubicBezTo>
                <a:cubicBezTo>
                  <a:pt x="1516893" y="47240"/>
                  <a:pt x="1537064" y="51881"/>
                  <a:pt x="1556519" y="58366"/>
                </a:cubicBezTo>
                <a:lnTo>
                  <a:pt x="1585702" y="68094"/>
                </a:lnTo>
                <a:lnTo>
                  <a:pt x="1614885" y="77821"/>
                </a:lnTo>
                <a:cubicBezTo>
                  <a:pt x="1687348" y="126131"/>
                  <a:pt x="1598343" y="64037"/>
                  <a:pt x="1673251" y="126460"/>
                </a:cubicBezTo>
                <a:cubicBezTo>
                  <a:pt x="1682232" y="133944"/>
                  <a:pt x="1692706" y="139430"/>
                  <a:pt x="1702434" y="145915"/>
                </a:cubicBezTo>
                <a:cubicBezTo>
                  <a:pt x="1833870" y="124008"/>
                  <a:pt x="1707912" y="153207"/>
                  <a:pt x="1789983" y="116732"/>
                </a:cubicBezTo>
                <a:cubicBezTo>
                  <a:pt x="1808723" y="108403"/>
                  <a:pt x="1848349" y="97277"/>
                  <a:pt x="1848349" y="97277"/>
                </a:cubicBezTo>
                <a:cubicBezTo>
                  <a:pt x="1972680" y="122142"/>
                  <a:pt x="1802766" y="90430"/>
                  <a:pt x="2052629" y="116732"/>
                </a:cubicBezTo>
                <a:cubicBezTo>
                  <a:pt x="2062827" y="117805"/>
                  <a:pt x="2071864" y="123973"/>
                  <a:pt x="2081812" y="126460"/>
                </a:cubicBezTo>
                <a:cubicBezTo>
                  <a:pt x="2137379" y="140351"/>
                  <a:pt x="2119409" y="130929"/>
                  <a:pt x="2169361" y="145915"/>
                </a:cubicBezTo>
                <a:cubicBezTo>
                  <a:pt x="2189004" y="151808"/>
                  <a:pt x="2227727" y="165370"/>
                  <a:pt x="2227727" y="165370"/>
                </a:cubicBezTo>
                <a:cubicBezTo>
                  <a:pt x="2234212" y="171855"/>
                  <a:pt x="2241680" y="177489"/>
                  <a:pt x="2247183" y="184826"/>
                </a:cubicBezTo>
                <a:cubicBezTo>
                  <a:pt x="2261212" y="203532"/>
                  <a:pt x="2286093" y="243192"/>
                  <a:pt x="2286093" y="243192"/>
                </a:cubicBezTo>
                <a:cubicBezTo>
                  <a:pt x="2276360" y="282126"/>
                  <a:pt x="2265391" y="278736"/>
                  <a:pt x="2295821" y="301558"/>
                </a:cubicBezTo>
                <a:cubicBezTo>
                  <a:pt x="2314527" y="315587"/>
                  <a:pt x="2354187" y="340468"/>
                  <a:pt x="2354187" y="340468"/>
                </a:cubicBezTo>
                <a:cubicBezTo>
                  <a:pt x="2357430" y="350196"/>
                  <a:pt x="2365047" y="359460"/>
                  <a:pt x="2363915" y="369651"/>
                </a:cubicBezTo>
                <a:cubicBezTo>
                  <a:pt x="2361507" y="391321"/>
                  <a:pt x="2344008" y="438196"/>
                  <a:pt x="2325004" y="457200"/>
                </a:cubicBezTo>
                <a:cubicBezTo>
                  <a:pt x="2316737" y="465467"/>
                  <a:pt x="2307100" y="473579"/>
                  <a:pt x="2295821" y="476655"/>
                </a:cubicBezTo>
                <a:cubicBezTo>
                  <a:pt x="2270600" y="483533"/>
                  <a:pt x="2243940" y="483140"/>
                  <a:pt x="2218000" y="486383"/>
                </a:cubicBezTo>
                <a:cubicBezTo>
                  <a:pt x="2198713" y="505670"/>
                  <a:pt x="2171487" y="527809"/>
                  <a:pt x="2159634" y="554477"/>
                </a:cubicBezTo>
                <a:cubicBezTo>
                  <a:pt x="2151305" y="573217"/>
                  <a:pt x="2146663" y="593388"/>
                  <a:pt x="2140178" y="612843"/>
                </a:cubicBezTo>
                <a:lnTo>
                  <a:pt x="2130451" y="642026"/>
                </a:lnTo>
                <a:cubicBezTo>
                  <a:pt x="2153876" y="712306"/>
                  <a:pt x="2130961" y="636129"/>
                  <a:pt x="2149906" y="778213"/>
                </a:cubicBezTo>
                <a:cubicBezTo>
                  <a:pt x="2151673" y="791465"/>
                  <a:pt x="2156391" y="804154"/>
                  <a:pt x="2159634" y="817124"/>
                </a:cubicBezTo>
                <a:cubicBezTo>
                  <a:pt x="2162876" y="862520"/>
                  <a:pt x="2165046" y="908005"/>
                  <a:pt x="2169361" y="953311"/>
                </a:cubicBezTo>
                <a:cubicBezTo>
                  <a:pt x="2172866" y="990117"/>
                  <a:pt x="2178259" y="1025122"/>
                  <a:pt x="2188817" y="1060315"/>
                </a:cubicBezTo>
                <a:cubicBezTo>
                  <a:pt x="2194710" y="1079958"/>
                  <a:pt x="2193771" y="1104180"/>
                  <a:pt x="2208272" y="1118681"/>
                </a:cubicBezTo>
                <a:cubicBezTo>
                  <a:pt x="2247709" y="1158118"/>
                  <a:pt x="2225150" y="1141712"/>
                  <a:pt x="2276366" y="1167319"/>
                </a:cubicBezTo>
                <a:cubicBezTo>
                  <a:pt x="2320972" y="1211928"/>
                  <a:pt x="2264063" y="1159117"/>
                  <a:pt x="2334732" y="1206230"/>
                </a:cubicBezTo>
                <a:cubicBezTo>
                  <a:pt x="2361226" y="1223893"/>
                  <a:pt x="2411595" y="1274004"/>
                  <a:pt x="2441736" y="1284051"/>
                </a:cubicBezTo>
                <a:lnTo>
                  <a:pt x="2470919" y="1293779"/>
                </a:lnTo>
                <a:cubicBezTo>
                  <a:pt x="2477404" y="1303507"/>
                  <a:pt x="2480460" y="1316766"/>
                  <a:pt x="2490374" y="1322962"/>
                </a:cubicBezTo>
                <a:cubicBezTo>
                  <a:pt x="2511536" y="1336188"/>
                  <a:pt x="2561368" y="1344260"/>
                  <a:pt x="2587651" y="1352145"/>
                </a:cubicBezTo>
                <a:cubicBezTo>
                  <a:pt x="2607294" y="1358038"/>
                  <a:pt x="2626562" y="1365115"/>
                  <a:pt x="2646017" y="1371600"/>
                </a:cubicBezTo>
                <a:lnTo>
                  <a:pt x="2675200" y="1381328"/>
                </a:lnTo>
                <a:cubicBezTo>
                  <a:pt x="2691167" y="1380714"/>
                  <a:pt x="2892373" y="1417074"/>
                  <a:pt x="2957302" y="1352145"/>
                </a:cubicBezTo>
                <a:cubicBezTo>
                  <a:pt x="2965569" y="1343878"/>
                  <a:pt x="2971529" y="1333419"/>
                  <a:pt x="2976757" y="1322962"/>
                </a:cubicBezTo>
                <a:cubicBezTo>
                  <a:pt x="2981343" y="1313791"/>
                  <a:pt x="2983242" y="1303507"/>
                  <a:pt x="2986485" y="1293779"/>
                </a:cubicBezTo>
                <a:cubicBezTo>
                  <a:pt x="2989727" y="1274324"/>
                  <a:pt x="2993907" y="1255002"/>
                  <a:pt x="2996212" y="1235413"/>
                </a:cubicBezTo>
                <a:cubicBezTo>
                  <a:pt x="3000397" y="1199843"/>
                  <a:pt x="3000875" y="1163864"/>
                  <a:pt x="3005940" y="1128409"/>
                </a:cubicBezTo>
                <a:cubicBezTo>
                  <a:pt x="3007390" y="1118258"/>
                  <a:pt x="3012851" y="1109085"/>
                  <a:pt x="3015668" y="1099226"/>
                </a:cubicBezTo>
                <a:cubicBezTo>
                  <a:pt x="3019341" y="1086371"/>
                  <a:pt x="3022495" y="1073366"/>
                  <a:pt x="3025395" y="1060315"/>
                </a:cubicBezTo>
                <a:cubicBezTo>
                  <a:pt x="3028982" y="1044175"/>
                  <a:pt x="3030773" y="1027628"/>
                  <a:pt x="3035123" y="1011677"/>
                </a:cubicBezTo>
                <a:cubicBezTo>
                  <a:pt x="3040519" y="991892"/>
                  <a:pt x="3035123" y="959796"/>
                  <a:pt x="3054578" y="953311"/>
                </a:cubicBezTo>
                <a:lnTo>
                  <a:pt x="3112944" y="933855"/>
                </a:lnTo>
                <a:cubicBezTo>
                  <a:pt x="3132399" y="937098"/>
                  <a:pt x="3154185" y="933797"/>
                  <a:pt x="3171310" y="943583"/>
                </a:cubicBezTo>
                <a:cubicBezTo>
                  <a:pt x="3180213" y="948670"/>
                  <a:pt x="3173787" y="965515"/>
                  <a:pt x="3181038" y="972766"/>
                </a:cubicBezTo>
                <a:cubicBezTo>
                  <a:pt x="3188289" y="980017"/>
                  <a:pt x="3201050" y="977908"/>
                  <a:pt x="3210221" y="982494"/>
                </a:cubicBezTo>
                <a:cubicBezTo>
                  <a:pt x="3220678" y="987722"/>
                  <a:pt x="3228947" y="996721"/>
                  <a:pt x="3239404" y="1001949"/>
                </a:cubicBezTo>
                <a:cubicBezTo>
                  <a:pt x="3248575" y="1006535"/>
                  <a:pt x="3259416" y="1007091"/>
                  <a:pt x="3268587" y="1011677"/>
                </a:cubicBezTo>
                <a:cubicBezTo>
                  <a:pt x="3279044" y="1016905"/>
                  <a:pt x="3287086" y="1026384"/>
                  <a:pt x="3297770" y="1031132"/>
                </a:cubicBezTo>
                <a:cubicBezTo>
                  <a:pt x="3316510" y="1039461"/>
                  <a:pt x="3336681" y="1044102"/>
                  <a:pt x="3356136" y="1050587"/>
                </a:cubicBezTo>
                <a:cubicBezTo>
                  <a:pt x="3365864" y="1053830"/>
                  <a:pt x="3375168" y="1058865"/>
                  <a:pt x="3385319" y="1060315"/>
                </a:cubicBezTo>
                <a:cubicBezTo>
                  <a:pt x="3408017" y="1063558"/>
                  <a:pt x="3430854" y="1065942"/>
                  <a:pt x="3453412" y="1070043"/>
                </a:cubicBezTo>
                <a:cubicBezTo>
                  <a:pt x="3466566" y="1072435"/>
                  <a:pt x="3479517" y="1075928"/>
                  <a:pt x="3492323" y="1079770"/>
                </a:cubicBezTo>
                <a:cubicBezTo>
                  <a:pt x="3511966" y="1085663"/>
                  <a:pt x="3530579" y="1095204"/>
                  <a:pt x="3550689" y="1099226"/>
                </a:cubicBezTo>
                <a:lnTo>
                  <a:pt x="3599327" y="1108953"/>
                </a:lnTo>
                <a:cubicBezTo>
                  <a:pt x="3657579" y="1089537"/>
                  <a:pt x="3648652" y="1088255"/>
                  <a:pt x="3745242" y="1108953"/>
                </a:cubicBezTo>
                <a:cubicBezTo>
                  <a:pt x="3754210" y="1110875"/>
                  <a:pt x="3758213" y="1121924"/>
                  <a:pt x="3764698" y="1128409"/>
                </a:cubicBezTo>
                <a:lnTo>
                  <a:pt x="3793880" y="1215958"/>
                </a:lnTo>
                <a:lnTo>
                  <a:pt x="3803608" y="1245141"/>
                </a:lnTo>
                <a:lnTo>
                  <a:pt x="3813336" y="1274324"/>
                </a:lnTo>
                <a:cubicBezTo>
                  <a:pt x="3816578" y="1355388"/>
                  <a:pt x="3815248" y="1436764"/>
                  <a:pt x="3823063" y="1517515"/>
                </a:cubicBezTo>
                <a:cubicBezTo>
                  <a:pt x="3832083" y="1610725"/>
                  <a:pt x="3851473" y="1544381"/>
                  <a:pt x="3881429" y="1634247"/>
                </a:cubicBezTo>
                <a:lnTo>
                  <a:pt x="3891157" y="1663430"/>
                </a:lnTo>
                <a:cubicBezTo>
                  <a:pt x="3784980" y="1716517"/>
                  <a:pt x="3853842" y="1688728"/>
                  <a:pt x="3618783" y="1692613"/>
                </a:cubicBezTo>
                <a:lnTo>
                  <a:pt x="2675200" y="1702341"/>
                </a:lnTo>
                <a:cubicBezTo>
                  <a:pt x="2571438" y="1699098"/>
                  <a:pt x="2467348" y="1701479"/>
                  <a:pt x="2363915" y="1692613"/>
                </a:cubicBezTo>
                <a:cubicBezTo>
                  <a:pt x="2352267" y="1691615"/>
                  <a:pt x="2345189" y="1678386"/>
                  <a:pt x="2334732" y="1673158"/>
                </a:cubicBezTo>
                <a:cubicBezTo>
                  <a:pt x="2325561" y="1668572"/>
                  <a:pt x="2315277" y="1666673"/>
                  <a:pt x="2305549" y="1663430"/>
                </a:cubicBezTo>
                <a:cubicBezTo>
                  <a:pt x="2271591" y="1629474"/>
                  <a:pt x="2288994" y="1652676"/>
                  <a:pt x="2266638" y="1585609"/>
                </a:cubicBezTo>
                <a:lnTo>
                  <a:pt x="2247183" y="1527243"/>
                </a:lnTo>
                <a:cubicBezTo>
                  <a:pt x="2243940" y="1517515"/>
                  <a:pt x="2239466" y="1508115"/>
                  <a:pt x="2237455" y="1498060"/>
                </a:cubicBezTo>
                <a:cubicBezTo>
                  <a:pt x="2234212" y="1481847"/>
                  <a:pt x="2232077" y="1465373"/>
                  <a:pt x="2227727" y="1449421"/>
                </a:cubicBezTo>
                <a:cubicBezTo>
                  <a:pt x="2222331" y="1429636"/>
                  <a:pt x="2219648" y="1408118"/>
                  <a:pt x="2208272" y="1391055"/>
                </a:cubicBezTo>
                <a:lnTo>
                  <a:pt x="2169361" y="1332690"/>
                </a:lnTo>
                <a:cubicBezTo>
                  <a:pt x="2162876" y="1313235"/>
                  <a:pt x="2161281" y="1291388"/>
                  <a:pt x="2149906" y="1274324"/>
                </a:cubicBezTo>
                <a:cubicBezTo>
                  <a:pt x="2130369" y="1245018"/>
                  <a:pt x="2125804" y="1240784"/>
                  <a:pt x="2110995" y="1206230"/>
                </a:cubicBezTo>
                <a:cubicBezTo>
                  <a:pt x="2106956" y="1196805"/>
                  <a:pt x="2108518" y="1184298"/>
                  <a:pt x="2101268" y="1177047"/>
                </a:cubicBezTo>
                <a:cubicBezTo>
                  <a:pt x="2094017" y="1169796"/>
                  <a:pt x="2081256" y="1171905"/>
                  <a:pt x="2072085" y="1167319"/>
                </a:cubicBezTo>
                <a:cubicBezTo>
                  <a:pt x="1988332" y="1125443"/>
                  <a:pt x="2060294" y="1145505"/>
                  <a:pt x="1974808" y="1128409"/>
                </a:cubicBezTo>
                <a:cubicBezTo>
                  <a:pt x="1931161" y="1084760"/>
                  <a:pt x="1982995" y="1130795"/>
                  <a:pt x="1926170" y="1099226"/>
                </a:cubicBezTo>
                <a:cubicBezTo>
                  <a:pt x="1905730" y="1087871"/>
                  <a:pt x="1867804" y="1060315"/>
                  <a:pt x="1867804" y="1060315"/>
                </a:cubicBezTo>
                <a:cubicBezTo>
                  <a:pt x="1861319" y="1050587"/>
                  <a:pt x="1856616" y="1039399"/>
                  <a:pt x="1848349" y="1031132"/>
                </a:cubicBezTo>
                <a:cubicBezTo>
                  <a:pt x="1818857" y="1001640"/>
                  <a:pt x="1793931" y="1008072"/>
                  <a:pt x="1751072" y="1001949"/>
                </a:cubicBezTo>
                <a:cubicBezTo>
                  <a:pt x="1717720" y="951921"/>
                  <a:pt x="1748756" y="990369"/>
                  <a:pt x="1702434" y="953311"/>
                </a:cubicBezTo>
                <a:cubicBezTo>
                  <a:pt x="1695272" y="947582"/>
                  <a:pt x="1691408" y="937468"/>
                  <a:pt x="1682978" y="933855"/>
                </a:cubicBezTo>
                <a:cubicBezTo>
                  <a:pt x="1667781" y="927342"/>
                  <a:pt x="1650553" y="927370"/>
                  <a:pt x="1634340" y="924128"/>
                </a:cubicBezTo>
                <a:cubicBezTo>
                  <a:pt x="1578259" y="886739"/>
                  <a:pt x="1632357" y="919108"/>
                  <a:pt x="1575974" y="894945"/>
                </a:cubicBezTo>
                <a:cubicBezTo>
                  <a:pt x="1562645" y="889233"/>
                  <a:pt x="1550527" y="880876"/>
                  <a:pt x="1537063" y="875490"/>
                </a:cubicBezTo>
                <a:cubicBezTo>
                  <a:pt x="1518022" y="867874"/>
                  <a:pt x="1498153" y="862519"/>
                  <a:pt x="1478698" y="856034"/>
                </a:cubicBezTo>
                <a:lnTo>
                  <a:pt x="1449515" y="846307"/>
                </a:lnTo>
                <a:cubicBezTo>
                  <a:pt x="1365880" y="790548"/>
                  <a:pt x="1471698" y="857398"/>
                  <a:pt x="1391149" y="817124"/>
                </a:cubicBezTo>
                <a:cubicBezTo>
                  <a:pt x="1380692" y="811895"/>
                  <a:pt x="1371095" y="804971"/>
                  <a:pt x="1361966" y="797668"/>
                </a:cubicBezTo>
                <a:cubicBezTo>
                  <a:pt x="1354804" y="791939"/>
                  <a:pt x="1350374" y="782932"/>
                  <a:pt x="1342510" y="778213"/>
                </a:cubicBezTo>
                <a:cubicBezTo>
                  <a:pt x="1333717" y="772937"/>
                  <a:pt x="1322498" y="773071"/>
                  <a:pt x="1313327" y="768485"/>
                </a:cubicBezTo>
                <a:cubicBezTo>
                  <a:pt x="1302870" y="763257"/>
                  <a:pt x="1293872" y="755515"/>
                  <a:pt x="1284144" y="749030"/>
                </a:cubicBezTo>
                <a:cubicBezTo>
                  <a:pt x="1277659" y="739302"/>
                  <a:pt x="1272956" y="728114"/>
                  <a:pt x="1264689" y="719847"/>
                </a:cubicBezTo>
                <a:cubicBezTo>
                  <a:pt x="1256422" y="711580"/>
                  <a:pt x="1241702" y="710306"/>
                  <a:pt x="1235506" y="700392"/>
                </a:cubicBezTo>
                <a:cubicBezTo>
                  <a:pt x="1224637" y="683002"/>
                  <a:pt x="1222536" y="661481"/>
                  <a:pt x="1216051" y="642026"/>
                </a:cubicBezTo>
                <a:cubicBezTo>
                  <a:pt x="1170923" y="506640"/>
                  <a:pt x="930706" y="635541"/>
                  <a:pt x="788034" y="632298"/>
                </a:cubicBezTo>
                <a:cubicBezTo>
                  <a:pt x="665311" y="583210"/>
                  <a:pt x="819615" y="640911"/>
                  <a:pt x="681029" y="603115"/>
                </a:cubicBezTo>
                <a:cubicBezTo>
                  <a:pt x="664183" y="598521"/>
                  <a:pt x="649237" y="588254"/>
                  <a:pt x="632391" y="583660"/>
                </a:cubicBezTo>
                <a:cubicBezTo>
                  <a:pt x="613362" y="578470"/>
                  <a:pt x="593160" y="578716"/>
                  <a:pt x="574025" y="573932"/>
                </a:cubicBezTo>
                <a:cubicBezTo>
                  <a:pt x="554130" y="568958"/>
                  <a:pt x="515659" y="554477"/>
                  <a:pt x="515659" y="554477"/>
                </a:cubicBezTo>
                <a:cubicBezTo>
                  <a:pt x="349114" y="572981"/>
                  <a:pt x="371965" y="574620"/>
                  <a:pt x="116825" y="554477"/>
                </a:cubicBezTo>
                <a:cubicBezTo>
                  <a:pt x="96381" y="552863"/>
                  <a:pt x="77914" y="541506"/>
                  <a:pt x="58459" y="535021"/>
                </a:cubicBezTo>
                <a:lnTo>
                  <a:pt x="29276" y="525294"/>
                </a:lnTo>
                <a:cubicBezTo>
                  <a:pt x="13866" y="509883"/>
                  <a:pt x="93" y="501910"/>
                  <a:pt x="93" y="476655"/>
                </a:cubicBezTo>
                <a:cubicBezTo>
                  <a:pt x="93" y="418199"/>
                  <a:pt x="-1643" y="358878"/>
                  <a:pt x="9821" y="301558"/>
                </a:cubicBezTo>
                <a:cubicBezTo>
                  <a:pt x="12114" y="290094"/>
                  <a:pt x="28320" y="286850"/>
                  <a:pt x="39004" y="282102"/>
                </a:cubicBezTo>
                <a:cubicBezTo>
                  <a:pt x="57744" y="273773"/>
                  <a:pt x="80306" y="274022"/>
                  <a:pt x="97370" y="262647"/>
                </a:cubicBezTo>
                <a:cubicBezTo>
                  <a:pt x="115404" y="250625"/>
                  <a:pt x="132723" y="235382"/>
                  <a:pt x="155736" y="233464"/>
                </a:cubicBezTo>
                <a:cubicBezTo>
                  <a:pt x="184818" y="231040"/>
                  <a:pt x="236799" y="233464"/>
                  <a:pt x="253012" y="233464"/>
                </a:cubicBezTo>
                <a:close/>
              </a:path>
            </a:pathLst>
          </a:custGeom>
          <a:solidFill>
            <a:srgbClr val="92D050">
              <a:alpha val="18000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4F855FA3-6BF5-494C-AE59-0BB1F8D7A41F}"/>
              </a:ext>
            </a:extLst>
          </p:cNvPr>
          <p:cNvSpPr/>
          <p:nvPr/>
        </p:nvSpPr>
        <p:spPr>
          <a:xfrm>
            <a:off x="1196852" y="1890780"/>
            <a:ext cx="4337221" cy="1742303"/>
          </a:xfrm>
          <a:custGeom>
            <a:avLst/>
            <a:gdLst>
              <a:gd name="connsiteX0" fmla="*/ 0 w 4337221"/>
              <a:gd name="connsiteY0" fmla="*/ 24714 h 1742303"/>
              <a:gd name="connsiteX1" fmla="*/ 0 w 4337221"/>
              <a:gd name="connsiteY1" fmla="*/ 24714 h 1742303"/>
              <a:gd name="connsiteX2" fmla="*/ 24713 w 4337221"/>
              <a:gd name="connsiteY2" fmla="*/ 926757 h 1742303"/>
              <a:gd name="connsiteX3" fmla="*/ 37070 w 4337221"/>
              <a:gd name="connsiteY3" fmla="*/ 976184 h 1742303"/>
              <a:gd name="connsiteX4" fmla="*/ 74140 w 4337221"/>
              <a:gd name="connsiteY4" fmla="*/ 1025611 h 1742303"/>
              <a:gd name="connsiteX5" fmla="*/ 98854 w 4337221"/>
              <a:gd name="connsiteY5" fmla="*/ 1272746 h 1742303"/>
              <a:gd name="connsiteX6" fmla="*/ 111210 w 4337221"/>
              <a:gd name="connsiteY6" fmla="*/ 1309816 h 1742303"/>
              <a:gd name="connsiteX7" fmla="*/ 123567 w 4337221"/>
              <a:gd name="connsiteY7" fmla="*/ 1359243 h 1742303"/>
              <a:gd name="connsiteX8" fmla="*/ 148281 w 4337221"/>
              <a:gd name="connsiteY8" fmla="*/ 1396314 h 1742303"/>
              <a:gd name="connsiteX9" fmla="*/ 160638 w 4337221"/>
              <a:gd name="connsiteY9" fmla="*/ 1433384 h 1742303"/>
              <a:gd name="connsiteX10" fmla="*/ 234778 w 4337221"/>
              <a:gd name="connsiteY10" fmla="*/ 1482811 h 1742303"/>
              <a:gd name="connsiteX11" fmla="*/ 271848 w 4337221"/>
              <a:gd name="connsiteY11" fmla="*/ 1519881 h 1742303"/>
              <a:gd name="connsiteX12" fmla="*/ 308919 w 4337221"/>
              <a:gd name="connsiteY12" fmla="*/ 1532238 h 1742303"/>
              <a:gd name="connsiteX13" fmla="*/ 383059 w 4337221"/>
              <a:gd name="connsiteY13" fmla="*/ 1569308 h 1742303"/>
              <a:gd name="connsiteX14" fmla="*/ 420129 w 4337221"/>
              <a:gd name="connsiteY14" fmla="*/ 1594022 h 1742303"/>
              <a:gd name="connsiteX15" fmla="*/ 457200 w 4337221"/>
              <a:gd name="connsiteY15" fmla="*/ 1606378 h 1742303"/>
              <a:gd name="connsiteX16" fmla="*/ 518983 w 4337221"/>
              <a:gd name="connsiteY16" fmla="*/ 1631092 h 1742303"/>
              <a:gd name="connsiteX17" fmla="*/ 580767 w 4337221"/>
              <a:gd name="connsiteY17" fmla="*/ 1668162 h 1742303"/>
              <a:gd name="connsiteX18" fmla="*/ 617838 w 4337221"/>
              <a:gd name="connsiteY18" fmla="*/ 1680519 h 1742303"/>
              <a:gd name="connsiteX19" fmla="*/ 654908 w 4337221"/>
              <a:gd name="connsiteY19" fmla="*/ 1705232 h 1742303"/>
              <a:gd name="connsiteX20" fmla="*/ 741405 w 4337221"/>
              <a:gd name="connsiteY20" fmla="*/ 1742303 h 1742303"/>
              <a:gd name="connsiteX21" fmla="*/ 827902 w 4337221"/>
              <a:gd name="connsiteY21" fmla="*/ 1729946 h 1742303"/>
              <a:gd name="connsiteX22" fmla="*/ 951470 w 4337221"/>
              <a:gd name="connsiteY22" fmla="*/ 1717589 h 1742303"/>
              <a:gd name="connsiteX23" fmla="*/ 1075038 w 4337221"/>
              <a:gd name="connsiteY23" fmla="*/ 1692876 h 1742303"/>
              <a:gd name="connsiteX24" fmla="*/ 1186248 w 4337221"/>
              <a:gd name="connsiteY24" fmla="*/ 1680519 h 1742303"/>
              <a:gd name="connsiteX25" fmla="*/ 1285102 w 4337221"/>
              <a:gd name="connsiteY25" fmla="*/ 1668162 h 1742303"/>
              <a:gd name="connsiteX26" fmla="*/ 1705232 w 4337221"/>
              <a:gd name="connsiteY26" fmla="*/ 1655805 h 1742303"/>
              <a:gd name="connsiteX27" fmla="*/ 1816443 w 4337221"/>
              <a:gd name="connsiteY27" fmla="*/ 1631092 h 1742303"/>
              <a:gd name="connsiteX28" fmla="*/ 1865870 w 4337221"/>
              <a:gd name="connsiteY28" fmla="*/ 1618735 h 1742303"/>
              <a:gd name="connsiteX29" fmla="*/ 1964724 w 4337221"/>
              <a:gd name="connsiteY29" fmla="*/ 1569308 h 1742303"/>
              <a:gd name="connsiteX30" fmla="*/ 2063578 w 4337221"/>
              <a:gd name="connsiteY30" fmla="*/ 1519881 h 1742303"/>
              <a:gd name="connsiteX31" fmla="*/ 2100648 w 4337221"/>
              <a:gd name="connsiteY31" fmla="*/ 1482811 h 1742303"/>
              <a:gd name="connsiteX32" fmla="*/ 2187146 w 4337221"/>
              <a:gd name="connsiteY32" fmla="*/ 1433384 h 1742303"/>
              <a:gd name="connsiteX33" fmla="*/ 2323070 w 4337221"/>
              <a:gd name="connsiteY33" fmla="*/ 1346887 h 1742303"/>
              <a:gd name="connsiteX34" fmla="*/ 2323070 w 4337221"/>
              <a:gd name="connsiteY34" fmla="*/ 1346887 h 1742303"/>
              <a:gd name="connsiteX35" fmla="*/ 2421924 w 4337221"/>
              <a:gd name="connsiteY35" fmla="*/ 1297459 h 1742303"/>
              <a:gd name="connsiteX36" fmla="*/ 2483708 w 4337221"/>
              <a:gd name="connsiteY36" fmla="*/ 1260389 h 1742303"/>
              <a:gd name="connsiteX37" fmla="*/ 2681416 w 4337221"/>
              <a:gd name="connsiteY37" fmla="*/ 1198605 h 1742303"/>
              <a:gd name="connsiteX38" fmla="*/ 2940908 w 4337221"/>
              <a:gd name="connsiteY38" fmla="*/ 1210962 h 1742303"/>
              <a:gd name="connsiteX39" fmla="*/ 2977978 w 4337221"/>
              <a:gd name="connsiteY39" fmla="*/ 1235676 h 1742303"/>
              <a:gd name="connsiteX40" fmla="*/ 3027405 w 4337221"/>
              <a:gd name="connsiteY40" fmla="*/ 1248032 h 1742303"/>
              <a:gd name="connsiteX41" fmla="*/ 3064475 w 4337221"/>
              <a:gd name="connsiteY41" fmla="*/ 1272746 h 1742303"/>
              <a:gd name="connsiteX42" fmla="*/ 3113902 w 4337221"/>
              <a:gd name="connsiteY42" fmla="*/ 1285103 h 1742303"/>
              <a:gd name="connsiteX43" fmla="*/ 3212756 w 4337221"/>
              <a:gd name="connsiteY43" fmla="*/ 1309816 h 1742303"/>
              <a:gd name="connsiteX44" fmla="*/ 3583459 w 4337221"/>
              <a:gd name="connsiteY44" fmla="*/ 1297459 h 1742303"/>
              <a:gd name="connsiteX45" fmla="*/ 3719383 w 4337221"/>
              <a:gd name="connsiteY45" fmla="*/ 1272746 h 1742303"/>
              <a:gd name="connsiteX46" fmla="*/ 3768810 w 4337221"/>
              <a:gd name="connsiteY46" fmla="*/ 1260389 h 1742303"/>
              <a:gd name="connsiteX47" fmla="*/ 3917092 w 4337221"/>
              <a:gd name="connsiteY47" fmla="*/ 1235676 h 1742303"/>
              <a:gd name="connsiteX48" fmla="*/ 3991232 w 4337221"/>
              <a:gd name="connsiteY48" fmla="*/ 1210962 h 1742303"/>
              <a:gd name="connsiteX49" fmla="*/ 4090086 w 4337221"/>
              <a:gd name="connsiteY49" fmla="*/ 1173892 h 1742303"/>
              <a:gd name="connsiteX50" fmla="*/ 4250724 w 4337221"/>
              <a:gd name="connsiteY50" fmla="*/ 1136822 h 1742303"/>
              <a:gd name="connsiteX51" fmla="*/ 4337221 w 4337221"/>
              <a:gd name="connsiteY51" fmla="*/ 1037968 h 1742303"/>
              <a:gd name="connsiteX52" fmla="*/ 4300151 w 4337221"/>
              <a:gd name="connsiteY52" fmla="*/ 840259 h 1742303"/>
              <a:gd name="connsiteX53" fmla="*/ 4263081 w 4337221"/>
              <a:gd name="connsiteY53" fmla="*/ 704335 h 1742303"/>
              <a:gd name="connsiteX54" fmla="*/ 4213654 w 4337221"/>
              <a:gd name="connsiteY54" fmla="*/ 605481 h 1742303"/>
              <a:gd name="connsiteX55" fmla="*/ 4164227 w 4337221"/>
              <a:gd name="connsiteY55" fmla="*/ 531341 h 1742303"/>
              <a:gd name="connsiteX56" fmla="*/ 4127156 w 4337221"/>
              <a:gd name="connsiteY56" fmla="*/ 420130 h 1742303"/>
              <a:gd name="connsiteX57" fmla="*/ 4114800 w 4337221"/>
              <a:gd name="connsiteY57" fmla="*/ 370703 h 1742303"/>
              <a:gd name="connsiteX58" fmla="*/ 4090086 w 4337221"/>
              <a:gd name="connsiteY58" fmla="*/ 296562 h 1742303"/>
              <a:gd name="connsiteX59" fmla="*/ 4077729 w 4337221"/>
              <a:gd name="connsiteY59" fmla="*/ 259492 h 1742303"/>
              <a:gd name="connsiteX60" fmla="*/ 4028302 w 4337221"/>
              <a:gd name="connsiteY60" fmla="*/ 185351 h 1742303"/>
              <a:gd name="connsiteX61" fmla="*/ 3941805 w 4337221"/>
              <a:gd name="connsiteY61" fmla="*/ 160638 h 1742303"/>
              <a:gd name="connsiteX62" fmla="*/ 3867665 w 4337221"/>
              <a:gd name="connsiteY62" fmla="*/ 135924 h 1742303"/>
              <a:gd name="connsiteX63" fmla="*/ 3830594 w 4337221"/>
              <a:gd name="connsiteY63" fmla="*/ 123568 h 1742303"/>
              <a:gd name="connsiteX64" fmla="*/ 3472248 w 4337221"/>
              <a:gd name="connsiteY64" fmla="*/ 98854 h 1742303"/>
              <a:gd name="connsiteX65" fmla="*/ 3373394 w 4337221"/>
              <a:gd name="connsiteY65" fmla="*/ 86497 h 1742303"/>
              <a:gd name="connsiteX66" fmla="*/ 3027405 w 4337221"/>
              <a:gd name="connsiteY66" fmla="*/ 49427 h 1742303"/>
              <a:gd name="connsiteX67" fmla="*/ 2928551 w 4337221"/>
              <a:gd name="connsiteY67" fmla="*/ 37070 h 1742303"/>
              <a:gd name="connsiteX68" fmla="*/ 2533135 w 4337221"/>
              <a:gd name="connsiteY68" fmla="*/ 24714 h 1742303"/>
              <a:gd name="connsiteX69" fmla="*/ 1210962 w 4337221"/>
              <a:gd name="connsiteY69" fmla="*/ 37070 h 1742303"/>
              <a:gd name="connsiteX70" fmla="*/ 1112108 w 4337221"/>
              <a:gd name="connsiteY70" fmla="*/ 49427 h 1742303"/>
              <a:gd name="connsiteX71" fmla="*/ 963827 w 4337221"/>
              <a:gd name="connsiteY71" fmla="*/ 74141 h 1742303"/>
              <a:gd name="connsiteX72" fmla="*/ 716692 w 4337221"/>
              <a:gd name="connsiteY72" fmla="*/ 98854 h 1742303"/>
              <a:gd name="connsiteX73" fmla="*/ 420129 w 4337221"/>
              <a:gd name="connsiteY73" fmla="*/ 98854 h 1742303"/>
              <a:gd name="connsiteX74" fmla="*/ 234778 w 4337221"/>
              <a:gd name="connsiteY74" fmla="*/ 86497 h 1742303"/>
              <a:gd name="connsiteX75" fmla="*/ 148281 w 4337221"/>
              <a:gd name="connsiteY75" fmla="*/ 74141 h 1742303"/>
              <a:gd name="connsiteX76" fmla="*/ 111210 w 4337221"/>
              <a:gd name="connsiteY76" fmla="*/ 37070 h 1742303"/>
              <a:gd name="connsiteX77" fmla="*/ 37070 w 4337221"/>
              <a:gd name="connsiteY77" fmla="*/ 0 h 1742303"/>
              <a:gd name="connsiteX78" fmla="*/ 0 w 4337221"/>
              <a:gd name="connsiteY78" fmla="*/ 24714 h 1742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4337221" h="1742303">
                <a:moveTo>
                  <a:pt x="0" y="24714"/>
                </a:moveTo>
                <a:lnTo>
                  <a:pt x="0" y="24714"/>
                </a:lnTo>
                <a:cubicBezTo>
                  <a:pt x="8238" y="325395"/>
                  <a:pt x="13003" y="626191"/>
                  <a:pt x="24713" y="926757"/>
                </a:cubicBezTo>
                <a:cubicBezTo>
                  <a:pt x="25374" y="943727"/>
                  <a:pt x="29475" y="960994"/>
                  <a:pt x="37070" y="976184"/>
                </a:cubicBezTo>
                <a:cubicBezTo>
                  <a:pt x="46280" y="994604"/>
                  <a:pt x="61783" y="1009135"/>
                  <a:pt x="74140" y="1025611"/>
                </a:cubicBezTo>
                <a:cubicBezTo>
                  <a:pt x="111115" y="1136533"/>
                  <a:pt x="72612" y="1010318"/>
                  <a:pt x="98854" y="1272746"/>
                </a:cubicBezTo>
                <a:cubicBezTo>
                  <a:pt x="100150" y="1285706"/>
                  <a:pt x="107632" y="1297292"/>
                  <a:pt x="111210" y="1309816"/>
                </a:cubicBezTo>
                <a:cubicBezTo>
                  <a:pt x="115875" y="1326145"/>
                  <a:pt x="116877" y="1343633"/>
                  <a:pt x="123567" y="1359243"/>
                </a:cubicBezTo>
                <a:cubicBezTo>
                  <a:pt x="129417" y="1372893"/>
                  <a:pt x="141639" y="1383031"/>
                  <a:pt x="148281" y="1396314"/>
                </a:cubicBezTo>
                <a:cubicBezTo>
                  <a:pt x="154106" y="1407964"/>
                  <a:pt x="151428" y="1424174"/>
                  <a:pt x="160638" y="1433384"/>
                </a:cubicBezTo>
                <a:cubicBezTo>
                  <a:pt x="181640" y="1454386"/>
                  <a:pt x="213776" y="1461809"/>
                  <a:pt x="234778" y="1482811"/>
                </a:cubicBezTo>
                <a:cubicBezTo>
                  <a:pt x="247135" y="1495168"/>
                  <a:pt x="257308" y="1510188"/>
                  <a:pt x="271848" y="1519881"/>
                </a:cubicBezTo>
                <a:cubicBezTo>
                  <a:pt x="282686" y="1527106"/>
                  <a:pt x="297016" y="1526948"/>
                  <a:pt x="308919" y="1532238"/>
                </a:cubicBezTo>
                <a:cubicBezTo>
                  <a:pt x="334168" y="1543460"/>
                  <a:pt x="358906" y="1555889"/>
                  <a:pt x="383059" y="1569308"/>
                </a:cubicBezTo>
                <a:cubicBezTo>
                  <a:pt x="396041" y="1576520"/>
                  <a:pt x="406846" y="1587381"/>
                  <a:pt x="420129" y="1594022"/>
                </a:cubicBezTo>
                <a:cubicBezTo>
                  <a:pt x="431779" y="1599847"/>
                  <a:pt x="445004" y="1601805"/>
                  <a:pt x="457200" y="1606378"/>
                </a:cubicBezTo>
                <a:cubicBezTo>
                  <a:pt x="477969" y="1614166"/>
                  <a:pt x="499144" y="1621172"/>
                  <a:pt x="518983" y="1631092"/>
                </a:cubicBezTo>
                <a:cubicBezTo>
                  <a:pt x="540465" y="1641833"/>
                  <a:pt x="559285" y="1657421"/>
                  <a:pt x="580767" y="1668162"/>
                </a:cubicBezTo>
                <a:cubicBezTo>
                  <a:pt x="592417" y="1673987"/>
                  <a:pt x="606188" y="1674694"/>
                  <a:pt x="617838" y="1680519"/>
                </a:cubicBezTo>
                <a:cubicBezTo>
                  <a:pt x="631121" y="1687160"/>
                  <a:pt x="642014" y="1697864"/>
                  <a:pt x="654908" y="1705232"/>
                </a:cubicBezTo>
                <a:cubicBezTo>
                  <a:pt x="697663" y="1729664"/>
                  <a:pt x="699815" y="1728439"/>
                  <a:pt x="741405" y="1742303"/>
                </a:cubicBezTo>
                <a:cubicBezTo>
                  <a:pt x="770237" y="1738184"/>
                  <a:pt x="798976" y="1733349"/>
                  <a:pt x="827902" y="1729946"/>
                </a:cubicBezTo>
                <a:cubicBezTo>
                  <a:pt x="869013" y="1725109"/>
                  <a:pt x="910533" y="1723729"/>
                  <a:pt x="951470" y="1717589"/>
                </a:cubicBezTo>
                <a:cubicBezTo>
                  <a:pt x="993010" y="1711358"/>
                  <a:pt x="1033290" y="1697515"/>
                  <a:pt x="1075038" y="1692876"/>
                </a:cubicBezTo>
                <a:lnTo>
                  <a:pt x="1186248" y="1680519"/>
                </a:lnTo>
                <a:cubicBezTo>
                  <a:pt x="1219228" y="1676639"/>
                  <a:pt x="1251932" y="1669742"/>
                  <a:pt x="1285102" y="1668162"/>
                </a:cubicBezTo>
                <a:cubicBezTo>
                  <a:pt x="1425047" y="1661498"/>
                  <a:pt x="1565189" y="1659924"/>
                  <a:pt x="1705232" y="1655805"/>
                </a:cubicBezTo>
                <a:lnTo>
                  <a:pt x="1816443" y="1631092"/>
                </a:lnTo>
                <a:cubicBezTo>
                  <a:pt x="1832991" y="1627273"/>
                  <a:pt x="1850194" y="1625267"/>
                  <a:pt x="1865870" y="1618735"/>
                </a:cubicBezTo>
                <a:cubicBezTo>
                  <a:pt x="1899877" y="1604565"/>
                  <a:pt x="1931773" y="1585784"/>
                  <a:pt x="1964724" y="1569308"/>
                </a:cubicBezTo>
                <a:cubicBezTo>
                  <a:pt x="1964727" y="1569306"/>
                  <a:pt x="2063575" y="1519884"/>
                  <a:pt x="2063578" y="1519881"/>
                </a:cubicBezTo>
                <a:cubicBezTo>
                  <a:pt x="2075935" y="1507524"/>
                  <a:pt x="2087223" y="1493998"/>
                  <a:pt x="2100648" y="1482811"/>
                </a:cubicBezTo>
                <a:cubicBezTo>
                  <a:pt x="2126848" y="1460978"/>
                  <a:pt x="2156929" y="1448492"/>
                  <a:pt x="2187146" y="1433384"/>
                </a:cubicBezTo>
                <a:cubicBezTo>
                  <a:pt x="2250266" y="1370264"/>
                  <a:pt x="2208586" y="1404129"/>
                  <a:pt x="2323070" y="1346887"/>
                </a:cubicBezTo>
                <a:lnTo>
                  <a:pt x="2323070" y="1346887"/>
                </a:lnTo>
                <a:cubicBezTo>
                  <a:pt x="2386083" y="1299626"/>
                  <a:pt x="2352517" y="1314811"/>
                  <a:pt x="2421924" y="1297459"/>
                </a:cubicBezTo>
                <a:cubicBezTo>
                  <a:pt x="2442519" y="1285102"/>
                  <a:pt x="2461633" y="1269850"/>
                  <a:pt x="2483708" y="1260389"/>
                </a:cubicBezTo>
                <a:cubicBezTo>
                  <a:pt x="2530255" y="1240441"/>
                  <a:pt x="2628800" y="1213639"/>
                  <a:pt x="2681416" y="1198605"/>
                </a:cubicBezTo>
                <a:cubicBezTo>
                  <a:pt x="2767913" y="1202724"/>
                  <a:pt x="2854981" y="1200221"/>
                  <a:pt x="2940908" y="1210962"/>
                </a:cubicBezTo>
                <a:cubicBezTo>
                  <a:pt x="2955644" y="1212804"/>
                  <a:pt x="2964328" y="1229826"/>
                  <a:pt x="2977978" y="1235676"/>
                </a:cubicBezTo>
                <a:cubicBezTo>
                  <a:pt x="2993588" y="1242366"/>
                  <a:pt x="3010929" y="1243913"/>
                  <a:pt x="3027405" y="1248032"/>
                </a:cubicBezTo>
                <a:cubicBezTo>
                  <a:pt x="3039762" y="1256270"/>
                  <a:pt x="3050825" y="1266896"/>
                  <a:pt x="3064475" y="1272746"/>
                </a:cubicBezTo>
                <a:cubicBezTo>
                  <a:pt x="3080085" y="1279436"/>
                  <a:pt x="3097573" y="1280438"/>
                  <a:pt x="3113902" y="1285103"/>
                </a:cubicBezTo>
                <a:cubicBezTo>
                  <a:pt x="3202555" y="1310432"/>
                  <a:pt x="3087156" y="1284695"/>
                  <a:pt x="3212756" y="1309816"/>
                </a:cubicBezTo>
                <a:cubicBezTo>
                  <a:pt x="3336324" y="1305697"/>
                  <a:pt x="3460013" y="1304317"/>
                  <a:pt x="3583459" y="1297459"/>
                </a:cubicBezTo>
                <a:cubicBezTo>
                  <a:pt x="3601353" y="1296465"/>
                  <a:pt x="3697548" y="1277598"/>
                  <a:pt x="3719383" y="1272746"/>
                </a:cubicBezTo>
                <a:cubicBezTo>
                  <a:pt x="3735961" y="1269062"/>
                  <a:pt x="3752101" y="1263427"/>
                  <a:pt x="3768810" y="1260389"/>
                </a:cubicBezTo>
                <a:cubicBezTo>
                  <a:pt x="3821835" y="1250748"/>
                  <a:pt x="3865878" y="1249643"/>
                  <a:pt x="3917092" y="1235676"/>
                </a:cubicBezTo>
                <a:cubicBezTo>
                  <a:pt x="3942224" y="1228822"/>
                  <a:pt x="3967045" y="1220637"/>
                  <a:pt x="3991232" y="1210962"/>
                </a:cubicBezTo>
                <a:cubicBezTo>
                  <a:pt x="4017976" y="1200265"/>
                  <a:pt x="4059651" y="1182193"/>
                  <a:pt x="4090086" y="1173892"/>
                </a:cubicBezTo>
                <a:cubicBezTo>
                  <a:pt x="4172064" y="1151534"/>
                  <a:pt x="4178668" y="1151232"/>
                  <a:pt x="4250724" y="1136822"/>
                </a:cubicBezTo>
                <a:cubicBezTo>
                  <a:pt x="4338995" y="1077975"/>
                  <a:pt x="4317662" y="1116210"/>
                  <a:pt x="4337221" y="1037968"/>
                </a:cubicBezTo>
                <a:cubicBezTo>
                  <a:pt x="4309281" y="730608"/>
                  <a:pt x="4348381" y="1017097"/>
                  <a:pt x="4300151" y="840259"/>
                </a:cubicBezTo>
                <a:cubicBezTo>
                  <a:pt x="4267792" y="721613"/>
                  <a:pt x="4311578" y="809413"/>
                  <a:pt x="4263081" y="704335"/>
                </a:cubicBezTo>
                <a:cubicBezTo>
                  <a:pt x="4247643" y="670885"/>
                  <a:pt x="4234090" y="636134"/>
                  <a:pt x="4213654" y="605481"/>
                </a:cubicBezTo>
                <a:lnTo>
                  <a:pt x="4164227" y="531341"/>
                </a:lnTo>
                <a:cubicBezTo>
                  <a:pt x="4134612" y="412882"/>
                  <a:pt x="4173692" y="559739"/>
                  <a:pt x="4127156" y="420130"/>
                </a:cubicBezTo>
                <a:cubicBezTo>
                  <a:pt x="4121786" y="404019"/>
                  <a:pt x="4119680" y="386969"/>
                  <a:pt x="4114800" y="370703"/>
                </a:cubicBezTo>
                <a:cubicBezTo>
                  <a:pt x="4107315" y="345751"/>
                  <a:pt x="4098324" y="321276"/>
                  <a:pt x="4090086" y="296562"/>
                </a:cubicBezTo>
                <a:lnTo>
                  <a:pt x="4077729" y="259492"/>
                </a:lnTo>
                <a:cubicBezTo>
                  <a:pt x="4064774" y="220626"/>
                  <a:pt x="4067973" y="211798"/>
                  <a:pt x="4028302" y="185351"/>
                </a:cubicBezTo>
                <a:cubicBezTo>
                  <a:pt x="4016979" y="177803"/>
                  <a:pt x="3949290" y="162884"/>
                  <a:pt x="3941805" y="160638"/>
                </a:cubicBezTo>
                <a:cubicBezTo>
                  <a:pt x="3916853" y="153152"/>
                  <a:pt x="3892378" y="144162"/>
                  <a:pt x="3867665" y="135924"/>
                </a:cubicBezTo>
                <a:cubicBezTo>
                  <a:pt x="3855308" y="131805"/>
                  <a:pt x="3843597" y="124333"/>
                  <a:pt x="3830594" y="123568"/>
                </a:cubicBezTo>
                <a:cubicBezTo>
                  <a:pt x="3695908" y="115645"/>
                  <a:pt x="3602118" y="111841"/>
                  <a:pt x="3472248" y="98854"/>
                </a:cubicBezTo>
                <a:cubicBezTo>
                  <a:pt x="3439205" y="95550"/>
                  <a:pt x="3406399" y="90164"/>
                  <a:pt x="3373394" y="86497"/>
                </a:cubicBezTo>
                <a:cubicBezTo>
                  <a:pt x="3163576" y="63184"/>
                  <a:pt x="3312638" y="85082"/>
                  <a:pt x="3027405" y="49427"/>
                </a:cubicBezTo>
                <a:cubicBezTo>
                  <a:pt x="2994454" y="45308"/>
                  <a:pt x="2961717" y="38728"/>
                  <a:pt x="2928551" y="37070"/>
                </a:cubicBezTo>
                <a:cubicBezTo>
                  <a:pt x="2796846" y="30485"/>
                  <a:pt x="2664940" y="28833"/>
                  <a:pt x="2533135" y="24714"/>
                </a:cubicBezTo>
                <a:lnTo>
                  <a:pt x="1210962" y="37070"/>
                </a:lnTo>
                <a:cubicBezTo>
                  <a:pt x="1177759" y="37647"/>
                  <a:pt x="1145024" y="45038"/>
                  <a:pt x="1112108" y="49427"/>
                </a:cubicBezTo>
                <a:cubicBezTo>
                  <a:pt x="772631" y="94691"/>
                  <a:pt x="1221599" y="34484"/>
                  <a:pt x="963827" y="74141"/>
                </a:cubicBezTo>
                <a:cubicBezTo>
                  <a:pt x="876346" y="87599"/>
                  <a:pt x="807573" y="91280"/>
                  <a:pt x="716692" y="98854"/>
                </a:cubicBezTo>
                <a:cubicBezTo>
                  <a:pt x="588511" y="130900"/>
                  <a:pt x="678085" y="113595"/>
                  <a:pt x="420129" y="98854"/>
                </a:cubicBezTo>
                <a:lnTo>
                  <a:pt x="234778" y="86497"/>
                </a:lnTo>
                <a:cubicBezTo>
                  <a:pt x="205946" y="82378"/>
                  <a:pt x="175323" y="84958"/>
                  <a:pt x="148281" y="74141"/>
                </a:cubicBezTo>
                <a:cubicBezTo>
                  <a:pt x="132055" y="67651"/>
                  <a:pt x="124635" y="48257"/>
                  <a:pt x="111210" y="37070"/>
                </a:cubicBezTo>
                <a:cubicBezTo>
                  <a:pt x="79273" y="10456"/>
                  <a:pt x="74222" y="12384"/>
                  <a:pt x="37070" y="0"/>
                </a:cubicBezTo>
                <a:cubicBezTo>
                  <a:pt x="-8737" y="15270"/>
                  <a:pt x="6178" y="20595"/>
                  <a:pt x="0" y="24714"/>
                </a:cubicBezTo>
                <a:close/>
              </a:path>
            </a:pathLst>
          </a:cu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B3B4FB-CAB7-CA47-86F3-9171936EA4CF}"/>
              </a:ext>
            </a:extLst>
          </p:cNvPr>
          <p:cNvSpPr txBox="1"/>
          <p:nvPr/>
        </p:nvSpPr>
        <p:spPr>
          <a:xfrm>
            <a:off x="3083272" y="2256974"/>
            <a:ext cx="1672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Западная</a:t>
            </a:r>
          </a:p>
          <a:p>
            <a:r>
              <a:rPr lang="ru-RU" b="1" dirty="0"/>
              <a:t>цивилизация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96AC4F-684C-D44C-8EB2-AD46C0BD0DCC}"/>
              </a:ext>
            </a:extLst>
          </p:cNvPr>
          <p:cNvSpPr txBox="1"/>
          <p:nvPr/>
        </p:nvSpPr>
        <p:spPr>
          <a:xfrm>
            <a:off x="7002569" y="257970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D9AB8B-5206-4344-A670-2AF41AB4B388}"/>
              </a:ext>
            </a:extLst>
          </p:cNvPr>
          <p:cNvSpPr txBox="1"/>
          <p:nvPr/>
        </p:nvSpPr>
        <p:spPr>
          <a:xfrm>
            <a:off x="7508586" y="274464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0B317B-BCA3-EF43-B699-1F42641B9A10}"/>
              </a:ext>
            </a:extLst>
          </p:cNvPr>
          <p:cNvSpPr txBox="1"/>
          <p:nvPr/>
        </p:nvSpPr>
        <p:spPr>
          <a:xfrm>
            <a:off x="6573709" y="3142599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5BF68C-B53F-6247-9356-CF1C6A953F68}"/>
              </a:ext>
            </a:extLst>
          </p:cNvPr>
          <p:cNvSpPr txBox="1"/>
          <p:nvPr/>
        </p:nvSpPr>
        <p:spPr>
          <a:xfrm>
            <a:off x="5373321" y="3254381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IV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588A10-2C3F-804D-ACE5-77F037642B97}"/>
              </a:ext>
            </a:extLst>
          </p:cNvPr>
          <p:cNvSpPr txBox="1"/>
          <p:nvPr/>
        </p:nvSpPr>
        <p:spPr>
          <a:xfrm>
            <a:off x="3231001" y="4824355"/>
            <a:ext cx="346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811ECB-728D-9645-9527-F9406BED95E4}"/>
              </a:ext>
            </a:extLst>
          </p:cNvPr>
          <p:cNvSpPr txBox="1"/>
          <p:nvPr/>
        </p:nvSpPr>
        <p:spPr>
          <a:xfrm>
            <a:off x="5223753" y="4513794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92994B-B8D0-9C48-932E-E153C9855E73}"/>
              </a:ext>
            </a:extLst>
          </p:cNvPr>
          <p:cNvSpPr txBox="1"/>
          <p:nvPr/>
        </p:nvSpPr>
        <p:spPr>
          <a:xfrm>
            <a:off x="2160344" y="2265018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250F46D-494E-9249-8AC2-BB7A86B78417}"/>
              </a:ext>
            </a:extLst>
          </p:cNvPr>
          <p:cNvSpPr txBox="1"/>
          <p:nvPr/>
        </p:nvSpPr>
        <p:spPr>
          <a:xfrm>
            <a:off x="7508586" y="4915079"/>
            <a:ext cx="13404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Западная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цивилизация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8BD6B9E-0161-3943-A496-8BBD4FF822AF}"/>
              </a:ext>
            </a:extLst>
          </p:cNvPr>
          <p:cNvSpPr/>
          <p:nvPr/>
        </p:nvSpPr>
        <p:spPr>
          <a:xfrm>
            <a:off x="1994170" y="1867711"/>
            <a:ext cx="7474888" cy="4300702"/>
          </a:xfrm>
          <a:custGeom>
            <a:avLst/>
            <a:gdLst>
              <a:gd name="connsiteX0" fmla="*/ 6254885 w 7474888"/>
              <a:gd name="connsiteY0" fmla="*/ 116732 h 4300702"/>
              <a:gd name="connsiteX1" fmla="*/ 6254885 w 7474888"/>
              <a:gd name="connsiteY1" fmla="*/ 116732 h 4300702"/>
              <a:gd name="connsiteX2" fmla="*/ 6459166 w 7474888"/>
              <a:gd name="connsiteY2" fmla="*/ 136187 h 4300702"/>
              <a:gd name="connsiteX3" fmla="*/ 6760724 w 7474888"/>
              <a:gd name="connsiteY3" fmla="*/ 243191 h 4300702"/>
              <a:gd name="connsiteX4" fmla="*/ 6916366 w 7474888"/>
              <a:gd name="connsiteY4" fmla="*/ 321012 h 4300702"/>
              <a:gd name="connsiteX5" fmla="*/ 7081736 w 7474888"/>
              <a:gd name="connsiteY5" fmla="*/ 398834 h 4300702"/>
              <a:gd name="connsiteX6" fmla="*/ 7110919 w 7474888"/>
              <a:gd name="connsiteY6" fmla="*/ 418289 h 4300702"/>
              <a:gd name="connsiteX7" fmla="*/ 7169285 w 7474888"/>
              <a:gd name="connsiteY7" fmla="*/ 447472 h 4300702"/>
              <a:gd name="connsiteX8" fmla="*/ 7217924 w 7474888"/>
              <a:gd name="connsiteY8" fmla="*/ 486383 h 4300702"/>
              <a:gd name="connsiteX9" fmla="*/ 7266562 w 7474888"/>
              <a:gd name="connsiteY9" fmla="*/ 515566 h 4300702"/>
              <a:gd name="connsiteX10" fmla="*/ 7295745 w 7474888"/>
              <a:gd name="connsiteY10" fmla="*/ 554476 h 4300702"/>
              <a:gd name="connsiteX11" fmla="*/ 7363839 w 7474888"/>
              <a:gd name="connsiteY11" fmla="*/ 622570 h 4300702"/>
              <a:gd name="connsiteX12" fmla="*/ 7402749 w 7474888"/>
              <a:gd name="connsiteY12" fmla="*/ 680936 h 4300702"/>
              <a:gd name="connsiteX13" fmla="*/ 7431932 w 7474888"/>
              <a:gd name="connsiteY13" fmla="*/ 758757 h 4300702"/>
              <a:gd name="connsiteX14" fmla="*/ 7441660 w 7474888"/>
              <a:gd name="connsiteY14" fmla="*/ 787940 h 4300702"/>
              <a:gd name="connsiteX15" fmla="*/ 7461115 w 7474888"/>
              <a:gd name="connsiteY15" fmla="*/ 875489 h 4300702"/>
              <a:gd name="connsiteX16" fmla="*/ 7461115 w 7474888"/>
              <a:gd name="connsiteY16" fmla="*/ 1284051 h 4300702"/>
              <a:gd name="connsiteX17" fmla="*/ 7402749 w 7474888"/>
              <a:gd name="connsiteY17" fmla="*/ 1439693 h 4300702"/>
              <a:gd name="connsiteX18" fmla="*/ 7383294 w 7474888"/>
              <a:gd name="connsiteY18" fmla="*/ 1478604 h 4300702"/>
              <a:gd name="connsiteX19" fmla="*/ 7363839 w 7474888"/>
              <a:gd name="connsiteY19" fmla="*/ 1546698 h 4300702"/>
              <a:gd name="connsiteX20" fmla="*/ 7354111 w 7474888"/>
              <a:gd name="connsiteY20" fmla="*/ 1575880 h 4300702"/>
              <a:gd name="connsiteX21" fmla="*/ 7334656 w 7474888"/>
              <a:gd name="connsiteY21" fmla="*/ 1614791 h 4300702"/>
              <a:gd name="connsiteX22" fmla="*/ 7305473 w 7474888"/>
              <a:gd name="connsiteY22" fmla="*/ 1643974 h 4300702"/>
              <a:gd name="connsiteX23" fmla="*/ 7295745 w 7474888"/>
              <a:gd name="connsiteY23" fmla="*/ 1673157 h 4300702"/>
              <a:gd name="connsiteX24" fmla="*/ 7217924 w 7474888"/>
              <a:gd name="connsiteY24" fmla="*/ 1731523 h 4300702"/>
              <a:gd name="connsiteX25" fmla="*/ 7179013 w 7474888"/>
              <a:gd name="connsiteY25" fmla="*/ 1770434 h 4300702"/>
              <a:gd name="connsiteX26" fmla="*/ 7149830 w 7474888"/>
              <a:gd name="connsiteY26" fmla="*/ 1799617 h 4300702"/>
              <a:gd name="connsiteX27" fmla="*/ 7091464 w 7474888"/>
              <a:gd name="connsiteY27" fmla="*/ 1838527 h 4300702"/>
              <a:gd name="connsiteX28" fmla="*/ 7130375 w 7474888"/>
              <a:gd name="connsiteY28" fmla="*/ 1799617 h 4300702"/>
              <a:gd name="connsiteX29" fmla="*/ 6945549 w 7474888"/>
              <a:gd name="connsiteY29" fmla="*/ 1809344 h 4300702"/>
              <a:gd name="connsiteX30" fmla="*/ 6838545 w 7474888"/>
              <a:gd name="connsiteY30" fmla="*/ 1828800 h 4300702"/>
              <a:gd name="connsiteX31" fmla="*/ 6809362 w 7474888"/>
              <a:gd name="connsiteY31" fmla="*/ 1838527 h 4300702"/>
              <a:gd name="connsiteX32" fmla="*/ 6741268 w 7474888"/>
              <a:gd name="connsiteY32" fmla="*/ 1848255 h 4300702"/>
              <a:gd name="connsiteX33" fmla="*/ 6624536 w 7474888"/>
              <a:gd name="connsiteY33" fmla="*/ 1877438 h 4300702"/>
              <a:gd name="connsiteX34" fmla="*/ 6585626 w 7474888"/>
              <a:gd name="connsiteY34" fmla="*/ 1887166 h 4300702"/>
              <a:gd name="connsiteX35" fmla="*/ 6536987 w 7474888"/>
              <a:gd name="connsiteY35" fmla="*/ 1926076 h 4300702"/>
              <a:gd name="connsiteX36" fmla="*/ 6517532 w 7474888"/>
              <a:gd name="connsiteY36" fmla="*/ 1945532 h 4300702"/>
              <a:gd name="connsiteX37" fmla="*/ 6488349 w 7474888"/>
              <a:gd name="connsiteY37" fmla="*/ 1964987 h 4300702"/>
              <a:gd name="connsiteX38" fmla="*/ 6420256 w 7474888"/>
              <a:gd name="connsiteY38" fmla="*/ 2023353 h 4300702"/>
              <a:gd name="connsiteX39" fmla="*/ 6342434 w 7474888"/>
              <a:gd name="connsiteY39" fmla="*/ 2081719 h 4300702"/>
              <a:gd name="connsiteX40" fmla="*/ 6313251 w 7474888"/>
              <a:gd name="connsiteY40" fmla="*/ 2071991 h 4300702"/>
              <a:gd name="connsiteX41" fmla="*/ 6264613 w 7474888"/>
              <a:gd name="connsiteY41" fmla="*/ 2013625 h 4300702"/>
              <a:gd name="connsiteX42" fmla="*/ 6206247 w 7474888"/>
              <a:gd name="connsiteY42" fmla="*/ 1955259 h 4300702"/>
              <a:gd name="connsiteX43" fmla="*/ 6167336 w 7474888"/>
              <a:gd name="connsiteY43" fmla="*/ 1906621 h 4300702"/>
              <a:gd name="connsiteX44" fmla="*/ 6118698 w 7474888"/>
              <a:gd name="connsiteY44" fmla="*/ 1867710 h 4300702"/>
              <a:gd name="connsiteX45" fmla="*/ 5787958 w 7474888"/>
              <a:gd name="connsiteY45" fmla="*/ 1877438 h 4300702"/>
              <a:gd name="connsiteX46" fmla="*/ 5729592 w 7474888"/>
              <a:gd name="connsiteY46" fmla="*/ 1896893 h 4300702"/>
              <a:gd name="connsiteX47" fmla="*/ 5700409 w 7474888"/>
              <a:gd name="connsiteY47" fmla="*/ 1945532 h 4300702"/>
              <a:gd name="connsiteX48" fmla="*/ 5690681 w 7474888"/>
              <a:gd name="connsiteY48" fmla="*/ 1974715 h 4300702"/>
              <a:gd name="connsiteX49" fmla="*/ 5651770 w 7474888"/>
              <a:gd name="connsiteY49" fmla="*/ 2023353 h 4300702"/>
              <a:gd name="connsiteX50" fmla="*/ 5642043 w 7474888"/>
              <a:gd name="connsiteY50" fmla="*/ 2052536 h 4300702"/>
              <a:gd name="connsiteX51" fmla="*/ 5661498 w 7474888"/>
              <a:gd name="connsiteY51" fmla="*/ 2198451 h 4300702"/>
              <a:gd name="connsiteX52" fmla="*/ 5690681 w 7474888"/>
              <a:gd name="connsiteY52" fmla="*/ 2256817 h 4300702"/>
              <a:gd name="connsiteX53" fmla="*/ 5651770 w 7474888"/>
              <a:gd name="connsiteY53" fmla="*/ 2305455 h 4300702"/>
              <a:gd name="connsiteX54" fmla="*/ 5622587 w 7474888"/>
              <a:gd name="connsiteY54" fmla="*/ 2363821 h 4300702"/>
              <a:gd name="connsiteX55" fmla="*/ 5642043 w 7474888"/>
              <a:gd name="connsiteY55" fmla="*/ 2431915 h 4300702"/>
              <a:gd name="connsiteX56" fmla="*/ 5651770 w 7474888"/>
              <a:gd name="connsiteY56" fmla="*/ 2461098 h 4300702"/>
              <a:gd name="connsiteX57" fmla="*/ 5671226 w 7474888"/>
              <a:gd name="connsiteY57" fmla="*/ 2480553 h 4300702"/>
              <a:gd name="connsiteX58" fmla="*/ 5690681 w 7474888"/>
              <a:gd name="connsiteY58" fmla="*/ 2509736 h 4300702"/>
              <a:gd name="connsiteX59" fmla="*/ 5719864 w 7474888"/>
              <a:gd name="connsiteY59" fmla="*/ 2548646 h 4300702"/>
              <a:gd name="connsiteX60" fmla="*/ 5739319 w 7474888"/>
              <a:gd name="connsiteY60" fmla="*/ 2577829 h 4300702"/>
              <a:gd name="connsiteX61" fmla="*/ 5787958 w 7474888"/>
              <a:gd name="connsiteY61" fmla="*/ 2626468 h 4300702"/>
              <a:gd name="connsiteX62" fmla="*/ 5846324 w 7474888"/>
              <a:gd name="connsiteY62" fmla="*/ 2675106 h 4300702"/>
              <a:gd name="connsiteX63" fmla="*/ 5865779 w 7474888"/>
              <a:gd name="connsiteY63" fmla="*/ 2704289 h 4300702"/>
              <a:gd name="connsiteX64" fmla="*/ 5894962 w 7474888"/>
              <a:gd name="connsiteY64" fmla="*/ 2714017 h 4300702"/>
              <a:gd name="connsiteX65" fmla="*/ 5953328 w 7474888"/>
              <a:gd name="connsiteY65" fmla="*/ 2723744 h 4300702"/>
              <a:gd name="connsiteX66" fmla="*/ 5992239 w 7474888"/>
              <a:gd name="connsiteY66" fmla="*/ 2733472 h 4300702"/>
              <a:gd name="connsiteX67" fmla="*/ 5924145 w 7474888"/>
              <a:gd name="connsiteY67" fmla="*/ 2791838 h 4300702"/>
              <a:gd name="connsiteX68" fmla="*/ 5894962 w 7474888"/>
              <a:gd name="connsiteY68" fmla="*/ 2801566 h 4300702"/>
              <a:gd name="connsiteX69" fmla="*/ 5865779 w 7474888"/>
              <a:gd name="connsiteY69" fmla="*/ 2821021 h 4300702"/>
              <a:gd name="connsiteX70" fmla="*/ 5787958 w 7474888"/>
              <a:gd name="connsiteY70" fmla="*/ 2830749 h 4300702"/>
              <a:gd name="connsiteX71" fmla="*/ 5554494 w 7474888"/>
              <a:gd name="connsiteY71" fmla="*/ 2821021 h 4300702"/>
              <a:gd name="connsiteX72" fmla="*/ 5496128 w 7474888"/>
              <a:gd name="connsiteY72" fmla="*/ 2811293 h 4300702"/>
              <a:gd name="connsiteX73" fmla="*/ 5223753 w 7474888"/>
              <a:gd name="connsiteY73" fmla="*/ 2821021 h 4300702"/>
              <a:gd name="connsiteX74" fmla="*/ 5087566 w 7474888"/>
              <a:gd name="connsiteY74" fmla="*/ 2830749 h 4300702"/>
              <a:gd name="connsiteX75" fmla="*/ 4970834 w 7474888"/>
              <a:gd name="connsiteY75" fmla="*/ 2840476 h 4300702"/>
              <a:gd name="connsiteX76" fmla="*/ 4737370 w 7474888"/>
              <a:gd name="connsiteY76" fmla="*/ 2830749 h 4300702"/>
              <a:gd name="connsiteX77" fmla="*/ 4708187 w 7474888"/>
              <a:gd name="connsiteY77" fmla="*/ 2821021 h 4300702"/>
              <a:gd name="connsiteX78" fmla="*/ 4679004 w 7474888"/>
              <a:gd name="connsiteY78" fmla="*/ 2801566 h 4300702"/>
              <a:gd name="connsiteX79" fmla="*/ 4669277 w 7474888"/>
              <a:gd name="connsiteY79" fmla="*/ 2830749 h 4300702"/>
              <a:gd name="connsiteX80" fmla="*/ 4610911 w 7474888"/>
              <a:gd name="connsiteY80" fmla="*/ 2840476 h 4300702"/>
              <a:gd name="connsiteX81" fmla="*/ 4494179 w 7474888"/>
              <a:gd name="connsiteY81" fmla="*/ 2947480 h 4300702"/>
              <a:gd name="connsiteX82" fmla="*/ 4455268 w 7474888"/>
              <a:gd name="connsiteY82" fmla="*/ 2996119 h 4300702"/>
              <a:gd name="connsiteX83" fmla="*/ 4416358 w 7474888"/>
              <a:gd name="connsiteY83" fmla="*/ 3035029 h 4300702"/>
              <a:gd name="connsiteX84" fmla="*/ 4221804 w 7474888"/>
              <a:gd name="connsiteY84" fmla="*/ 3317132 h 4300702"/>
              <a:gd name="connsiteX85" fmla="*/ 4124528 w 7474888"/>
              <a:gd name="connsiteY85" fmla="*/ 3531140 h 4300702"/>
              <a:gd name="connsiteX86" fmla="*/ 4085617 w 7474888"/>
              <a:gd name="connsiteY86" fmla="*/ 3618689 h 4300702"/>
              <a:gd name="connsiteX87" fmla="*/ 4066162 w 7474888"/>
              <a:gd name="connsiteY87" fmla="*/ 3657600 h 4300702"/>
              <a:gd name="connsiteX88" fmla="*/ 4007796 w 7474888"/>
              <a:gd name="connsiteY88" fmla="*/ 3735421 h 4300702"/>
              <a:gd name="connsiteX89" fmla="*/ 3988341 w 7474888"/>
              <a:gd name="connsiteY89" fmla="*/ 3774332 h 4300702"/>
              <a:gd name="connsiteX90" fmla="*/ 3968885 w 7474888"/>
              <a:gd name="connsiteY90" fmla="*/ 3832698 h 4300702"/>
              <a:gd name="connsiteX91" fmla="*/ 3891064 w 7474888"/>
              <a:gd name="connsiteY91" fmla="*/ 3842425 h 4300702"/>
              <a:gd name="connsiteX92" fmla="*/ 3667328 w 7474888"/>
              <a:gd name="connsiteY92" fmla="*/ 3910519 h 4300702"/>
              <a:gd name="connsiteX93" fmla="*/ 3463047 w 7474888"/>
              <a:gd name="connsiteY93" fmla="*/ 3968885 h 4300702"/>
              <a:gd name="connsiteX94" fmla="*/ 3268494 w 7474888"/>
              <a:gd name="connsiteY94" fmla="*/ 4036978 h 4300702"/>
              <a:gd name="connsiteX95" fmla="*/ 2966936 w 7474888"/>
              <a:gd name="connsiteY95" fmla="*/ 4153710 h 4300702"/>
              <a:gd name="connsiteX96" fmla="*/ 2898843 w 7474888"/>
              <a:gd name="connsiteY96" fmla="*/ 4173166 h 4300702"/>
              <a:gd name="connsiteX97" fmla="*/ 2743200 w 7474888"/>
              <a:gd name="connsiteY97" fmla="*/ 4241259 h 4300702"/>
              <a:gd name="connsiteX98" fmla="*/ 2636196 w 7474888"/>
              <a:gd name="connsiteY98" fmla="*/ 4299625 h 4300702"/>
              <a:gd name="connsiteX99" fmla="*/ 2500009 w 7474888"/>
              <a:gd name="connsiteY99" fmla="*/ 4289898 h 4300702"/>
              <a:gd name="connsiteX100" fmla="*/ 2470826 w 7474888"/>
              <a:gd name="connsiteY100" fmla="*/ 4280170 h 4300702"/>
              <a:gd name="connsiteX101" fmla="*/ 2373549 w 7474888"/>
              <a:gd name="connsiteY101" fmla="*/ 4260715 h 4300702"/>
              <a:gd name="connsiteX102" fmla="*/ 2324911 w 7474888"/>
              <a:gd name="connsiteY102" fmla="*/ 4241259 h 4300702"/>
              <a:gd name="connsiteX103" fmla="*/ 2295728 w 7474888"/>
              <a:gd name="connsiteY103" fmla="*/ 4231532 h 4300702"/>
              <a:gd name="connsiteX104" fmla="*/ 2217907 w 7474888"/>
              <a:gd name="connsiteY104" fmla="*/ 4192621 h 4300702"/>
              <a:gd name="connsiteX105" fmla="*/ 2198451 w 7474888"/>
              <a:gd name="connsiteY105" fmla="*/ 4173166 h 4300702"/>
              <a:gd name="connsiteX106" fmla="*/ 2169268 w 7474888"/>
              <a:gd name="connsiteY106" fmla="*/ 4163438 h 4300702"/>
              <a:gd name="connsiteX107" fmla="*/ 1780162 w 7474888"/>
              <a:gd name="connsiteY107" fmla="*/ 4173166 h 4300702"/>
              <a:gd name="connsiteX108" fmla="*/ 1673158 w 7474888"/>
              <a:gd name="connsiteY108" fmla="*/ 4192621 h 4300702"/>
              <a:gd name="connsiteX109" fmla="*/ 1634247 w 7474888"/>
              <a:gd name="connsiteY109" fmla="*/ 4202349 h 4300702"/>
              <a:gd name="connsiteX110" fmla="*/ 1605064 w 7474888"/>
              <a:gd name="connsiteY110" fmla="*/ 4212076 h 4300702"/>
              <a:gd name="connsiteX111" fmla="*/ 1546698 w 7474888"/>
              <a:gd name="connsiteY111" fmla="*/ 4221804 h 4300702"/>
              <a:gd name="connsiteX112" fmla="*/ 1420239 w 7474888"/>
              <a:gd name="connsiteY112" fmla="*/ 4250987 h 4300702"/>
              <a:gd name="connsiteX113" fmla="*/ 1352145 w 7474888"/>
              <a:gd name="connsiteY113" fmla="*/ 4270442 h 4300702"/>
              <a:gd name="connsiteX114" fmla="*/ 1293779 w 7474888"/>
              <a:gd name="connsiteY114" fmla="*/ 4289898 h 4300702"/>
              <a:gd name="connsiteX115" fmla="*/ 1099226 w 7474888"/>
              <a:gd name="connsiteY115" fmla="*/ 4270442 h 4300702"/>
              <a:gd name="connsiteX116" fmla="*/ 1070043 w 7474888"/>
              <a:gd name="connsiteY116" fmla="*/ 4260715 h 4300702"/>
              <a:gd name="connsiteX117" fmla="*/ 1011677 w 7474888"/>
              <a:gd name="connsiteY117" fmla="*/ 4250987 h 4300702"/>
              <a:gd name="connsiteX118" fmla="*/ 972766 w 7474888"/>
              <a:gd name="connsiteY118" fmla="*/ 4241259 h 4300702"/>
              <a:gd name="connsiteX119" fmla="*/ 894945 w 7474888"/>
              <a:gd name="connsiteY119" fmla="*/ 4173166 h 4300702"/>
              <a:gd name="connsiteX120" fmla="*/ 856034 w 7474888"/>
              <a:gd name="connsiteY120" fmla="*/ 4124527 h 4300702"/>
              <a:gd name="connsiteX121" fmla="*/ 817124 w 7474888"/>
              <a:gd name="connsiteY121" fmla="*/ 4095344 h 4300702"/>
              <a:gd name="connsiteX122" fmla="*/ 797668 w 7474888"/>
              <a:gd name="connsiteY122" fmla="*/ 4066161 h 4300702"/>
              <a:gd name="connsiteX123" fmla="*/ 768485 w 7474888"/>
              <a:gd name="connsiteY123" fmla="*/ 4046706 h 4300702"/>
              <a:gd name="connsiteX124" fmla="*/ 710119 w 7474888"/>
              <a:gd name="connsiteY124" fmla="*/ 4027251 h 4300702"/>
              <a:gd name="connsiteX125" fmla="*/ 671209 w 7474888"/>
              <a:gd name="connsiteY125" fmla="*/ 4066161 h 4300702"/>
              <a:gd name="connsiteX126" fmla="*/ 583660 w 7474888"/>
              <a:gd name="connsiteY126" fmla="*/ 4017523 h 4300702"/>
              <a:gd name="connsiteX127" fmla="*/ 457200 w 7474888"/>
              <a:gd name="connsiteY127" fmla="*/ 3959157 h 4300702"/>
              <a:gd name="connsiteX128" fmla="*/ 398834 w 7474888"/>
              <a:gd name="connsiteY128" fmla="*/ 3920246 h 4300702"/>
              <a:gd name="connsiteX129" fmla="*/ 301558 w 7474888"/>
              <a:gd name="connsiteY129" fmla="*/ 3861880 h 4300702"/>
              <a:gd name="connsiteX130" fmla="*/ 252919 w 7474888"/>
              <a:gd name="connsiteY130" fmla="*/ 3842425 h 4300702"/>
              <a:gd name="connsiteX131" fmla="*/ 136187 w 7474888"/>
              <a:gd name="connsiteY131" fmla="*/ 3764604 h 4300702"/>
              <a:gd name="connsiteX132" fmla="*/ 116732 w 7474888"/>
              <a:gd name="connsiteY132" fmla="*/ 3725693 h 4300702"/>
              <a:gd name="connsiteX133" fmla="*/ 97277 w 7474888"/>
              <a:gd name="connsiteY133" fmla="*/ 3657600 h 4300702"/>
              <a:gd name="connsiteX134" fmla="*/ 107004 w 7474888"/>
              <a:gd name="connsiteY134" fmla="*/ 3210127 h 4300702"/>
              <a:gd name="connsiteX135" fmla="*/ 184826 w 7474888"/>
              <a:gd name="connsiteY135" fmla="*/ 3151761 h 4300702"/>
              <a:gd name="connsiteX136" fmla="*/ 165370 w 7474888"/>
              <a:gd name="connsiteY136" fmla="*/ 3073940 h 4300702"/>
              <a:gd name="connsiteX137" fmla="*/ 145915 w 7474888"/>
              <a:gd name="connsiteY137" fmla="*/ 3044757 h 4300702"/>
              <a:gd name="connsiteX138" fmla="*/ 136187 w 7474888"/>
              <a:gd name="connsiteY138" fmla="*/ 3015574 h 4300702"/>
              <a:gd name="connsiteX139" fmla="*/ 77821 w 7474888"/>
              <a:gd name="connsiteY139" fmla="*/ 2879387 h 4300702"/>
              <a:gd name="connsiteX140" fmla="*/ 48639 w 7474888"/>
              <a:gd name="connsiteY140" fmla="*/ 2791838 h 4300702"/>
              <a:gd name="connsiteX141" fmla="*/ 38911 w 7474888"/>
              <a:gd name="connsiteY141" fmla="*/ 2743200 h 4300702"/>
              <a:gd name="connsiteX142" fmla="*/ 29183 w 7474888"/>
              <a:gd name="connsiteY142" fmla="*/ 2714017 h 4300702"/>
              <a:gd name="connsiteX143" fmla="*/ 19456 w 7474888"/>
              <a:gd name="connsiteY143" fmla="*/ 2675106 h 4300702"/>
              <a:gd name="connsiteX144" fmla="*/ 0 w 7474888"/>
              <a:gd name="connsiteY144" fmla="*/ 2616740 h 4300702"/>
              <a:gd name="connsiteX145" fmla="*/ 9728 w 7474888"/>
              <a:gd name="connsiteY145" fmla="*/ 2538919 h 4300702"/>
              <a:gd name="connsiteX146" fmla="*/ 19456 w 7474888"/>
              <a:gd name="connsiteY146" fmla="*/ 2441642 h 4300702"/>
              <a:gd name="connsiteX147" fmla="*/ 29183 w 7474888"/>
              <a:gd name="connsiteY147" fmla="*/ 2412459 h 4300702"/>
              <a:gd name="connsiteX148" fmla="*/ 48639 w 7474888"/>
              <a:gd name="connsiteY148" fmla="*/ 2324910 h 4300702"/>
              <a:gd name="connsiteX149" fmla="*/ 87549 w 7474888"/>
              <a:gd name="connsiteY149" fmla="*/ 2237361 h 4300702"/>
              <a:gd name="connsiteX150" fmla="*/ 97277 w 7474888"/>
              <a:gd name="connsiteY150" fmla="*/ 2208178 h 4300702"/>
              <a:gd name="connsiteX151" fmla="*/ 155643 w 7474888"/>
              <a:gd name="connsiteY151" fmla="*/ 2188723 h 4300702"/>
              <a:gd name="connsiteX152" fmla="*/ 184826 w 7474888"/>
              <a:gd name="connsiteY152" fmla="*/ 2178995 h 4300702"/>
              <a:gd name="connsiteX153" fmla="*/ 428017 w 7474888"/>
              <a:gd name="connsiteY153" fmla="*/ 2159540 h 4300702"/>
              <a:gd name="connsiteX154" fmla="*/ 554477 w 7474888"/>
              <a:gd name="connsiteY154" fmla="*/ 2130357 h 4300702"/>
              <a:gd name="connsiteX155" fmla="*/ 622570 w 7474888"/>
              <a:gd name="connsiteY155" fmla="*/ 2110902 h 4300702"/>
              <a:gd name="connsiteX156" fmla="*/ 671209 w 7474888"/>
              <a:gd name="connsiteY156" fmla="*/ 2101174 h 4300702"/>
              <a:gd name="connsiteX157" fmla="*/ 729575 w 7474888"/>
              <a:gd name="connsiteY157" fmla="*/ 2081719 h 4300702"/>
              <a:gd name="connsiteX158" fmla="*/ 768485 w 7474888"/>
              <a:gd name="connsiteY158" fmla="*/ 2071991 h 4300702"/>
              <a:gd name="connsiteX159" fmla="*/ 846307 w 7474888"/>
              <a:gd name="connsiteY159" fmla="*/ 2033080 h 4300702"/>
              <a:gd name="connsiteX160" fmla="*/ 943583 w 7474888"/>
              <a:gd name="connsiteY160" fmla="*/ 2003898 h 4300702"/>
              <a:gd name="connsiteX161" fmla="*/ 1011677 w 7474888"/>
              <a:gd name="connsiteY161" fmla="*/ 1984442 h 4300702"/>
              <a:gd name="connsiteX162" fmla="*/ 1050587 w 7474888"/>
              <a:gd name="connsiteY162" fmla="*/ 1964987 h 4300702"/>
              <a:gd name="connsiteX163" fmla="*/ 1089498 w 7474888"/>
              <a:gd name="connsiteY163" fmla="*/ 1955259 h 4300702"/>
              <a:gd name="connsiteX164" fmla="*/ 1128409 w 7474888"/>
              <a:gd name="connsiteY164" fmla="*/ 1935804 h 4300702"/>
              <a:gd name="connsiteX165" fmla="*/ 1264596 w 7474888"/>
              <a:gd name="connsiteY165" fmla="*/ 1896893 h 4300702"/>
              <a:gd name="connsiteX166" fmla="*/ 1361873 w 7474888"/>
              <a:gd name="connsiteY166" fmla="*/ 1857983 h 4300702"/>
              <a:gd name="connsiteX167" fmla="*/ 1566153 w 7474888"/>
              <a:gd name="connsiteY167" fmla="*/ 1760706 h 4300702"/>
              <a:gd name="connsiteX168" fmla="*/ 1605064 w 7474888"/>
              <a:gd name="connsiteY168" fmla="*/ 1731523 h 4300702"/>
              <a:gd name="connsiteX169" fmla="*/ 1750979 w 7474888"/>
              <a:gd name="connsiteY169" fmla="*/ 1663429 h 4300702"/>
              <a:gd name="connsiteX170" fmla="*/ 1819073 w 7474888"/>
              <a:gd name="connsiteY170" fmla="*/ 1614791 h 4300702"/>
              <a:gd name="connsiteX171" fmla="*/ 1896894 w 7474888"/>
              <a:gd name="connsiteY171" fmla="*/ 1566153 h 4300702"/>
              <a:gd name="connsiteX172" fmla="*/ 1935804 w 7474888"/>
              <a:gd name="connsiteY172" fmla="*/ 1536970 h 4300702"/>
              <a:gd name="connsiteX173" fmla="*/ 1964987 w 7474888"/>
              <a:gd name="connsiteY173" fmla="*/ 1507787 h 4300702"/>
              <a:gd name="connsiteX174" fmla="*/ 2003898 w 7474888"/>
              <a:gd name="connsiteY174" fmla="*/ 1488332 h 4300702"/>
              <a:gd name="connsiteX175" fmla="*/ 2091447 w 7474888"/>
              <a:gd name="connsiteY175" fmla="*/ 1420238 h 4300702"/>
              <a:gd name="connsiteX176" fmla="*/ 2130358 w 7474888"/>
              <a:gd name="connsiteY176" fmla="*/ 1391055 h 4300702"/>
              <a:gd name="connsiteX177" fmla="*/ 2169268 w 7474888"/>
              <a:gd name="connsiteY177" fmla="*/ 1371600 h 4300702"/>
              <a:gd name="connsiteX178" fmla="*/ 2198451 w 7474888"/>
              <a:gd name="connsiteY178" fmla="*/ 1352144 h 4300702"/>
              <a:gd name="connsiteX179" fmla="*/ 2266545 w 7474888"/>
              <a:gd name="connsiteY179" fmla="*/ 1332689 h 4300702"/>
              <a:gd name="connsiteX180" fmla="*/ 2295728 w 7474888"/>
              <a:gd name="connsiteY180" fmla="*/ 1313234 h 4300702"/>
              <a:gd name="connsiteX181" fmla="*/ 2422187 w 7474888"/>
              <a:gd name="connsiteY181" fmla="*/ 1313234 h 4300702"/>
              <a:gd name="connsiteX182" fmla="*/ 2538919 w 7474888"/>
              <a:gd name="connsiteY182" fmla="*/ 1352144 h 4300702"/>
              <a:gd name="connsiteX183" fmla="*/ 2568102 w 7474888"/>
              <a:gd name="connsiteY183" fmla="*/ 1361872 h 4300702"/>
              <a:gd name="connsiteX184" fmla="*/ 2597285 w 7474888"/>
              <a:gd name="connsiteY184" fmla="*/ 1371600 h 4300702"/>
              <a:gd name="connsiteX185" fmla="*/ 2782111 w 7474888"/>
              <a:gd name="connsiteY185" fmla="*/ 1361872 h 4300702"/>
              <a:gd name="connsiteX186" fmla="*/ 2879387 w 7474888"/>
              <a:gd name="connsiteY186" fmla="*/ 1342417 h 4300702"/>
              <a:gd name="connsiteX187" fmla="*/ 3044758 w 7474888"/>
              <a:gd name="connsiteY187" fmla="*/ 1322961 h 4300702"/>
              <a:gd name="connsiteX188" fmla="*/ 3122579 w 7474888"/>
              <a:gd name="connsiteY188" fmla="*/ 1303506 h 4300702"/>
              <a:gd name="connsiteX189" fmla="*/ 3258766 w 7474888"/>
              <a:gd name="connsiteY189" fmla="*/ 1274323 h 4300702"/>
              <a:gd name="connsiteX190" fmla="*/ 3317132 w 7474888"/>
              <a:gd name="connsiteY190" fmla="*/ 1254868 h 4300702"/>
              <a:gd name="connsiteX191" fmla="*/ 3356043 w 7474888"/>
              <a:gd name="connsiteY191" fmla="*/ 1196502 h 4300702"/>
              <a:gd name="connsiteX192" fmla="*/ 3375498 w 7474888"/>
              <a:gd name="connsiteY192" fmla="*/ 1177046 h 4300702"/>
              <a:gd name="connsiteX193" fmla="*/ 3414409 w 7474888"/>
              <a:gd name="connsiteY193" fmla="*/ 1118680 h 4300702"/>
              <a:gd name="connsiteX194" fmla="*/ 3540868 w 7474888"/>
              <a:gd name="connsiteY194" fmla="*/ 1079770 h 4300702"/>
              <a:gd name="connsiteX195" fmla="*/ 3550596 w 7474888"/>
              <a:gd name="connsiteY195" fmla="*/ 1050587 h 4300702"/>
              <a:gd name="connsiteX196" fmla="*/ 3540868 w 7474888"/>
              <a:gd name="connsiteY196" fmla="*/ 992221 h 4300702"/>
              <a:gd name="connsiteX197" fmla="*/ 3521413 w 7474888"/>
              <a:gd name="connsiteY197" fmla="*/ 787940 h 4300702"/>
              <a:gd name="connsiteX198" fmla="*/ 3511685 w 7474888"/>
              <a:gd name="connsiteY198" fmla="*/ 710119 h 4300702"/>
              <a:gd name="connsiteX199" fmla="*/ 3492230 w 7474888"/>
              <a:gd name="connsiteY199" fmla="*/ 671208 h 4300702"/>
              <a:gd name="connsiteX200" fmla="*/ 3482502 w 7474888"/>
              <a:gd name="connsiteY200" fmla="*/ 632298 h 4300702"/>
              <a:gd name="connsiteX201" fmla="*/ 3463047 w 7474888"/>
              <a:gd name="connsiteY201" fmla="*/ 593387 h 4300702"/>
              <a:gd name="connsiteX202" fmla="*/ 3443592 w 7474888"/>
              <a:gd name="connsiteY202" fmla="*/ 525293 h 4300702"/>
              <a:gd name="connsiteX203" fmla="*/ 3433864 w 7474888"/>
              <a:gd name="connsiteY203" fmla="*/ 496110 h 4300702"/>
              <a:gd name="connsiteX204" fmla="*/ 3443592 w 7474888"/>
              <a:gd name="connsiteY204" fmla="*/ 369651 h 4300702"/>
              <a:gd name="connsiteX205" fmla="*/ 3463047 w 7474888"/>
              <a:gd name="connsiteY205" fmla="*/ 311285 h 4300702"/>
              <a:gd name="connsiteX206" fmla="*/ 3492230 w 7474888"/>
              <a:gd name="connsiteY206" fmla="*/ 233463 h 4300702"/>
              <a:gd name="connsiteX207" fmla="*/ 3511685 w 7474888"/>
              <a:gd name="connsiteY207" fmla="*/ 204280 h 4300702"/>
              <a:gd name="connsiteX208" fmla="*/ 3521413 w 7474888"/>
              <a:gd name="connsiteY208" fmla="*/ 175098 h 4300702"/>
              <a:gd name="connsiteX209" fmla="*/ 3540868 w 7474888"/>
              <a:gd name="connsiteY209" fmla="*/ 145915 h 4300702"/>
              <a:gd name="connsiteX210" fmla="*/ 3560324 w 7474888"/>
              <a:gd name="connsiteY210" fmla="*/ 68093 h 4300702"/>
              <a:gd name="connsiteX211" fmla="*/ 3579779 w 7474888"/>
              <a:gd name="connsiteY211" fmla="*/ 38910 h 4300702"/>
              <a:gd name="connsiteX212" fmla="*/ 3589507 w 7474888"/>
              <a:gd name="connsiteY212" fmla="*/ 9727 h 4300702"/>
              <a:gd name="connsiteX213" fmla="*/ 3618690 w 7474888"/>
              <a:gd name="connsiteY213" fmla="*/ 0 h 4300702"/>
              <a:gd name="connsiteX214" fmla="*/ 3657600 w 7474888"/>
              <a:gd name="connsiteY214" fmla="*/ 9727 h 4300702"/>
              <a:gd name="connsiteX215" fmla="*/ 3813243 w 7474888"/>
              <a:gd name="connsiteY215" fmla="*/ 38910 h 4300702"/>
              <a:gd name="connsiteX216" fmla="*/ 3861881 w 7474888"/>
              <a:gd name="connsiteY216" fmla="*/ 58366 h 4300702"/>
              <a:gd name="connsiteX217" fmla="*/ 3920247 w 7474888"/>
              <a:gd name="connsiteY217" fmla="*/ 77821 h 4300702"/>
              <a:gd name="connsiteX218" fmla="*/ 3949430 w 7474888"/>
              <a:gd name="connsiteY218" fmla="*/ 97276 h 4300702"/>
              <a:gd name="connsiteX219" fmla="*/ 3978613 w 7474888"/>
              <a:gd name="connsiteY219" fmla="*/ 107004 h 4300702"/>
              <a:gd name="connsiteX220" fmla="*/ 4017524 w 7474888"/>
              <a:gd name="connsiteY220" fmla="*/ 126459 h 4300702"/>
              <a:gd name="connsiteX221" fmla="*/ 4075890 w 7474888"/>
              <a:gd name="connsiteY221" fmla="*/ 155642 h 4300702"/>
              <a:gd name="connsiteX222" fmla="*/ 4114800 w 7474888"/>
              <a:gd name="connsiteY222" fmla="*/ 175098 h 4300702"/>
              <a:gd name="connsiteX223" fmla="*/ 4192621 w 7474888"/>
              <a:gd name="connsiteY223" fmla="*/ 204280 h 4300702"/>
              <a:gd name="connsiteX224" fmla="*/ 4250987 w 7474888"/>
              <a:gd name="connsiteY224" fmla="*/ 214008 h 4300702"/>
              <a:gd name="connsiteX225" fmla="*/ 4367719 w 7474888"/>
              <a:gd name="connsiteY225" fmla="*/ 233463 h 4300702"/>
              <a:gd name="connsiteX226" fmla="*/ 4572000 w 7474888"/>
              <a:gd name="connsiteY226" fmla="*/ 223736 h 4300702"/>
              <a:gd name="connsiteX227" fmla="*/ 4679004 w 7474888"/>
              <a:gd name="connsiteY227" fmla="*/ 204280 h 4300702"/>
              <a:gd name="connsiteX228" fmla="*/ 5252936 w 7474888"/>
              <a:gd name="connsiteY228" fmla="*/ 194553 h 4300702"/>
              <a:gd name="connsiteX229" fmla="*/ 5301575 w 7474888"/>
              <a:gd name="connsiteY229" fmla="*/ 184825 h 4300702"/>
              <a:gd name="connsiteX230" fmla="*/ 5359941 w 7474888"/>
              <a:gd name="connsiteY230" fmla="*/ 175098 h 4300702"/>
              <a:gd name="connsiteX231" fmla="*/ 5418307 w 7474888"/>
              <a:gd name="connsiteY231" fmla="*/ 155642 h 4300702"/>
              <a:gd name="connsiteX232" fmla="*/ 5466945 w 7474888"/>
              <a:gd name="connsiteY232" fmla="*/ 145915 h 4300702"/>
              <a:gd name="connsiteX233" fmla="*/ 5525311 w 7474888"/>
              <a:gd name="connsiteY233" fmla="*/ 126459 h 4300702"/>
              <a:gd name="connsiteX234" fmla="*/ 5554494 w 7474888"/>
              <a:gd name="connsiteY234" fmla="*/ 116732 h 4300702"/>
              <a:gd name="connsiteX235" fmla="*/ 5622587 w 7474888"/>
              <a:gd name="connsiteY235" fmla="*/ 97276 h 4300702"/>
              <a:gd name="connsiteX236" fmla="*/ 5739319 w 7474888"/>
              <a:gd name="connsiteY236" fmla="*/ 107004 h 4300702"/>
              <a:gd name="connsiteX237" fmla="*/ 5992239 w 7474888"/>
              <a:gd name="connsiteY237" fmla="*/ 116732 h 4300702"/>
              <a:gd name="connsiteX238" fmla="*/ 6031149 w 7474888"/>
              <a:gd name="connsiteY238" fmla="*/ 126459 h 4300702"/>
              <a:gd name="connsiteX239" fmla="*/ 6186792 w 7474888"/>
              <a:gd name="connsiteY239" fmla="*/ 136187 h 4300702"/>
              <a:gd name="connsiteX240" fmla="*/ 6313251 w 7474888"/>
              <a:gd name="connsiteY240" fmla="*/ 145915 h 4300702"/>
              <a:gd name="connsiteX241" fmla="*/ 6342434 w 7474888"/>
              <a:gd name="connsiteY241" fmla="*/ 155642 h 4300702"/>
              <a:gd name="connsiteX242" fmla="*/ 6293796 w 7474888"/>
              <a:gd name="connsiteY242" fmla="*/ 107004 h 4300702"/>
              <a:gd name="connsiteX243" fmla="*/ 6254885 w 7474888"/>
              <a:gd name="connsiteY243" fmla="*/ 116732 h 4300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</a:cxnLst>
            <a:rect l="l" t="t" r="r" b="b"/>
            <a:pathLst>
              <a:path w="7474888" h="4300702">
                <a:moveTo>
                  <a:pt x="6254885" y="116732"/>
                </a:moveTo>
                <a:lnTo>
                  <a:pt x="6254885" y="116732"/>
                </a:lnTo>
                <a:cubicBezTo>
                  <a:pt x="6322979" y="123217"/>
                  <a:pt x="6394274" y="114557"/>
                  <a:pt x="6459166" y="136187"/>
                </a:cubicBezTo>
                <a:cubicBezTo>
                  <a:pt x="6534876" y="161423"/>
                  <a:pt x="6675481" y="203848"/>
                  <a:pt x="6760724" y="243191"/>
                </a:cubicBezTo>
                <a:cubicBezTo>
                  <a:pt x="6813390" y="267498"/>
                  <a:pt x="6862511" y="299469"/>
                  <a:pt x="6916366" y="321012"/>
                </a:cubicBezTo>
                <a:cubicBezTo>
                  <a:pt x="6992114" y="351312"/>
                  <a:pt x="6982476" y="345895"/>
                  <a:pt x="7081736" y="398834"/>
                </a:cubicBezTo>
                <a:cubicBezTo>
                  <a:pt x="7092052" y="404336"/>
                  <a:pt x="7100699" y="412611"/>
                  <a:pt x="7110919" y="418289"/>
                </a:cubicBezTo>
                <a:cubicBezTo>
                  <a:pt x="7129933" y="428853"/>
                  <a:pt x="7150934" y="435794"/>
                  <a:pt x="7169285" y="447472"/>
                </a:cubicBezTo>
                <a:cubicBezTo>
                  <a:pt x="7186802" y="458619"/>
                  <a:pt x="7200915" y="474476"/>
                  <a:pt x="7217924" y="486383"/>
                </a:cubicBezTo>
                <a:cubicBezTo>
                  <a:pt x="7233413" y="497226"/>
                  <a:pt x="7250349" y="505838"/>
                  <a:pt x="7266562" y="515566"/>
                </a:cubicBezTo>
                <a:cubicBezTo>
                  <a:pt x="7276290" y="528536"/>
                  <a:pt x="7284281" y="543012"/>
                  <a:pt x="7295745" y="554476"/>
                </a:cubicBezTo>
                <a:cubicBezTo>
                  <a:pt x="7369240" y="627970"/>
                  <a:pt x="7303314" y="536105"/>
                  <a:pt x="7363839" y="622570"/>
                </a:cubicBezTo>
                <a:cubicBezTo>
                  <a:pt x="7377248" y="641726"/>
                  <a:pt x="7402749" y="680936"/>
                  <a:pt x="7402749" y="680936"/>
                </a:cubicBezTo>
                <a:cubicBezTo>
                  <a:pt x="7420684" y="752672"/>
                  <a:pt x="7401411" y="687542"/>
                  <a:pt x="7431932" y="758757"/>
                </a:cubicBezTo>
                <a:cubicBezTo>
                  <a:pt x="7435971" y="768182"/>
                  <a:pt x="7438843" y="778081"/>
                  <a:pt x="7441660" y="787940"/>
                </a:cubicBezTo>
                <a:cubicBezTo>
                  <a:pt x="7450815" y="819983"/>
                  <a:pt x="7454431" y="842072"/>
                  <a:pt x="7461115" y="875489"/>
                </a:cubicBezTo>
                <a:cubicBezTo>
                  <a:pt x="7478475" y="1049079"/>
                  <a:pt x="7480457" y="1026155"/>
                  <a:pt x="7461115" y="1284051"/>
                </a:cubicBezTo>
                <a:cubicBezTo>
                  <a:pt x="7456440" y="1346381"/>
                  <a:pt x="7429957" y="1385277"/>
                  <a:pt x="7402749" y="1439693"/>
                </a:cubicBezTo>
                <a:cubicBezTo>
                  <a:pt x="7396264" y="1452663"/>
                  <a:pt x="7387278" y="1464661"/>
                  <a:pt x="7383294" y="1478604"/>
                </a:cubicBezTo>
                <a:cubicBezTo>
                  <a:pt x="7376809" y="1501302"/>
                  <a:pt x="7370622" y="1524087"/>
                  <a:pt x="7363839" y="1546698"/>
                </a:cubicBezTo>
                <a:cubicBezTo>
                  <a:pt x="7360893" y="1556519"/>
                  <a:pt x="7358150" y="1566455"/>
                  <a:pt x="7354111" y="1575880"/>
                </a:cubicBezTo>
                <a:cubicBezTo>
                  <a:pt x="7348399" y="1589209"/>
                  <a:pt x="7343085" y="1602991"/>
                  <a:pt x="7334656" y="1614791"/>
                </a:cubicBezTo>
                <a:cubicBezTo>
                  <a:pt x="7326660" y="1625986"/>
                  <a:pt x="7315201" y="1634246"/>
                  <a:pt x="7305473" y="1643974"/>
                </a:cubicBezTo>
                <a:cubicBezTo>
                  <a:pt x="7302230" y="1653702"/>
                  <a:pt x="7302418" y="1665372"/>
                  <a:pt x="7295745" y="1673157"/>
                </a:cubicBezTo>
                <a:cubicBezTo>
                  <a:pt x="7255633" y="1719955"/>
                  <a:pt x="7254441" y="1700223"/>
                  <a:pt x="7217924" y="1731523"/>
                </a:cubicBezTo>
                <a:cubicBezTo>
                  <a:pt x="7203997" y="1743460"/>
                  <a:pt x="7191983" y="1757464"/>
                  <a:pt x="7179013" y="1770434"/>
                </a:cubicBezTo>
                <a:cubicBezTo>
                  <a:pt x="7169285" y="1780162"/>
                  <a:pt x="7161277" y="1791986"/>
                  <a:pt x="7149830" y="1799617"/>
                </a:cubicBezTo>
                <a:cubicBezTo>
                  <a:pt x="7130375" y="1812587"/>
                  <a:pt x="7074930" y="1855061"/>
                  <a:pt x="7091464" y="1838527"/>
                </a:cubicBezTo>
                <a:cubicBezTo>
                  <a:pt x="7104434" y="1825557"/>
                  <a:pt x="7148361" y="1803214"/>
                  <a:pt x="7130375" y="1799617"/>
                </a:cubicBezTo>
                <a:cubicBezTo>
                  <a:pt x="7069879" y="1787518"/>
                  <a:pt x="7007158" y="1806102"/>
                  <a:pt x="6945549" y="1809344"/>
                </a:cubicBezTo>
                <a:cubicBezTo>
                  <a:pt x="6830225" y="1838176"/>
                  <a:pt x="7012776" y="1793955"/>
                  <a:pt x="6838545" y="1828800"/>
                </a:cubicBezTo>
                <a:cubicBezTo>
                  <a:pt x="6828490" y="1830811"/>
                  <a:pt x="6819417" y="1836516"/>
                  <a:pt x="6809362" y="1838527"/>
                </a:cubicBezTo>
                <a:cubicBezTo>
                  <a:pt x="6786879" y="1843024"/>
                  <a:pt x="6763751" y="1843758"/>
                  <a:pt x="6741268" y="1848255"/>
                </a:cubicBezTo>
                <a:cubicBezTo>
                  <a:pt x="6741253" y="1848258"/>
                  <a:pt x="6643998" y="1872572"/>
                  <a:pt x="6624536" y="1877438"/>
                </a:cubicBezTo>
                <a:lnTo>
                  <a:pt x="6585626" y="1887166"/>
                </a:lnTo>
                <a:cubicBezTo>
                  <a:pt x="6538640" y="1934149"/>
                  <a:pt x="6598356" y="1876980"/>
                  <a:pt x="6536987" y="1926076"/>
                </a:cubicBezTo>
                <a:cubicBezTo>
                  <a:pt x="6529825" y="1931805"/>
                  <a:pt x="6524694" y="1939803"/>
                  <a:pt x="6517532" y="1945532"/>
                </a:cubicBezTo>
                <a:cubicBezTo>
                  <a:pt x="6508403" y="1952835"/>
                  <a:pt x="6497330" y="1957503"/>
                  <a:pt x="6488349" y="1964987"/>
                </a:cubicBezTo>
                <a:cubicBezTo>
                  <a:pt x="6412778" y="2027962"/>
                  <a:pt x="6511329" y="1959602"/>
                  <a:pt x="6420256" y="2023353"/>
                </a:cubicBezTo>
                <a:cubicBezTo>
                  <a:pt x="6346924" y="2074685"/>
                  <a:pt x="6381301" y="2042852"/>
                  <a:pt x="6342434" y="2081719"/>
                </a:cubicBezTo>
                <a:cubicBezTo>
                  <a:pt x="6332706" y="2078476"/>
                  <a:pt x="6321783" y="2077679"/>
                  <a:pt x="6313251" y="2071991"/>
                </a:cubicBezTo>
                <a:cubicBezTo>
                  <a:pt x="6276958" y="2047796"/>
                  <a:pt x="6290715" y="2042990"/>
                  <a:pt x="6264613" y="2013625"/>
                </a:cubicBezTo>
                <a:cubicBezTo>
                  <a:pt x="6246334" y="1993061"/>
                  <a:pt x="6221509" y="1978152"/>
                  <a:pt x="6206247" y="1955259"/>
                </a:cubicBezTo>
                <a:cubicBezTo>
                  <a:pt x="6191800" y="1933588"/>
                  <a:pt x="6187140" y="1922464"/>
                  <a:pt x="6167336" y="1906621"/>
                </a:cubicBezTo>
                <a:cubicBezTo>
                  <a:pt x="6105991" y="1857546"/>
                  <a:pt x="6165664" y="1914678"/>
                  <a:pt x="6118698" y="1867710"/>
                </a:cubicBezTo>
                <a:cubicBezTo>
                  <a:pt x="6008451" y="1870953"/>
                  <a:pt x="5897943" y="1869189"/>
                  <a:pt x="5787958" y="1877438"/>
                </a:cubicBezTo>
                <a:cubicBezTo>
                  <a:pt x="5767508" y="1878972"/>
                  <a:pt x="5729592" y="1896893"/>
                  <a:pt x="5729592" y="1896893"/>
                </a:cubicBezTo>
                <a:cubicBezTo>
                  <a:pt x="5702034" y="1979564"/>
                  <a:pt x="5740468" y="1878766"/>
                  <a:pt x="5700409" y="1945532"/>
                </a:cubicBezTo>
                <a:cubicBezTo>
                  <a:pt x="5695133" y="1954325"/>
                  <a:pt x="5695267" y="1965544"/>
                  <a:pt x="5690681" y="1974715"/>
                </a:cubicBezTo>
                <a:cubicBezTo>
                  <a:pt x="5678409" y="1999260"/>
                  <a:pt x="5669868" y="2005256"/>
                  <a:pt x="5651770" y="2023353"/>
                </a:cubicBezTo>
                <a:cubicBezTo>
                  <a:pt x="5648528" y="2033081"/>
                  <a:pt x="5642043" y="2042282"/>
                  <a:pt x="5642043" y="2052536"/>
                </a:cubicBezTo>
                <a:cubicBezTo>
                  <a:pt x="5642043" y="2074277"/>
                  <a:pt x="5642200" y="2159856"/>
                  <a:pt x="5661498" y="2198451"/>
                </a:cubicBezTo>
                <a:cubicBezTo>
                  <a:pt x="5699213" y="2273881"/>
                  <a:pt x="5666229" y="2183464"/>
                  <a:pt x="5690681" y="2256817"/>
                </a:cubicBezTo>
                <a:cubicBezTo>
                  <a:pt x="5671742" y="2313631"/>
                  <a:pt x="5695771" y="2261454"/>
                  <a:pt x="5651770" y="2305455"/>
                </a:cubicBezTo>
                <a:cubicBezTo>
                  <a:pt x="5632914" y="2324311"/>
                  <a:pt x="5630499" y="2340087"/>
                  <a:pt x="5622587" y="2363821"/>
                </a:cubicBezTo>
                <a:cubicBezTo>
                  <a:pt x="5629072" y="2386519"/>
                  <a:pt x="5635260" y="2409304"/>
                  <a:pt x="5642043" y="2431915"/>
                </a:cubicBezTo>
                <a:cubicBezTo>
                  <a:pt x="5644989" y="2441736"/>
                  <a:pt x="5646494" y="2452305"/>
                  <a:pt x="5651770" y="2461098"/>
                </a:cubicBezTo>
                <a:cubicBezTo>
                  <a:pt x="5656489" y="2468962"/>
                  <a:pt x="5665497" y="2473391"/>
                  <a:pt x="5671226" y="2480553"/>
                </a:cubicBezTo>
                <a:cubicBezTo>
                  <a:pt x="5678529" y="2489682"/>
                  <a:pt x="5683886" y="2500223"/>
                  <a:pt x="5690681" y="2509736"/>
                </a:cubicBezTo>
                <a:cubicBezTo>
                  <a:pt x="5700104" y="2522929"/>
                  <a:pt x="5710441" y="2535453"/>
                  <a:pt x="5719864" y="2548646"/>
                </a:cubicBezTo>
                <a:cubicBezTo>
                  <a:pt x="5726659" y="2558159"/>
                  <a:pt x="5731620" y="2569031"/>
                  <a:pt x="5739319" y="2577829"/>
                </a:cubicBezTo>
                <a:cubicBezTo>
                  <a:pt x="5754418" y="2595085"/>
                  <a:pt x="5771745" y="2610255"/>
                  <a:pt x="5787958" y="2626468"/>
                </a:cubicBezTo>
                <a:cubicBezTo>
                  <a:pt x="5825408" y="2663918"/>
                  <a:pt x="5805694" y="2648020"/>
                  <a:pt x="5846324" y="2675106"/>
                </a:cubicBezTo>
                <a:cubicBezTo>
                  <a:pt x="5852809" y="2684834"/>
                  <a:pt x="5856650" y="2696986"/>
                  <a:pt x="5865779" y="2704289"/>
                </a:cubicBezTo>
                <a:cubicBezTo>
                  <a:pt x="5873786" y="2710695"/>
                  <a:pt x="5884952" y="2711793"/>
                  <a:pt x="5894962" y="2714017"/>
                </a:cubicBezTo>
                <a:cubicBezTo>
                  <a:pt x="5914216" y="2718296"/>
                  <a:pt x="5933987" y="2719876"/>
                  <a:pt x="5953328" y="2723744"/>
                </a:cubicBezTo>
                <a:cubicBezTo>
                  <a:pt x="5966438" y="2726366"/>
                  <a:pt x="5979269" y="2730229"/>
                  <a:pt x="5992239" y="2733472"/>
                </a:cubicBezTo>
                <a:cubicBezTo>
                  <a:pt x="5968304" y="2757407"/>
                  <a:pt x="5953776" y="2777022"/>
                  <a:pt x="5924145" y="2791838"/>
                </a:cubicBezTo>
                <a:cubicBezTo>
                  <a:pt x="5914974" y="2796424"/>
                  <a:pt x="5904133" y="2796980"/>
                  <a:pt x="5894962" y="2801566"/>
                </a:cubicBezTo>
                <a:cubicBezTo>
                  <a:pt x="5884505" y="2806794"/>
                  <a:pt x="5877058" y="2817945"/>
                  <a:pt x="5865779" y="2821021"/>
                </a:cubicBezTo>
                <a:cubicBezTo>
                  <a:pt x="5840558" y="2827899"/>
                  <a:pt x="5813898" y="2827506"/>
                  <a:pt x="5787958" y="2830749"/>
                </a:cubicBezTo>
                <a:cubicBezTo>
                  <a:pt x="5710137" y="2827506"/>
                  <a:pt x="5632210" y="2826202"/>
                  <a:pt x="5554494" y="2821021"/>
                </a:cubicBezTo>
                <a:cubicBezTo>
                  <a:pt x="5534814" y="2819709"/>
                  <a:pt x="5515852" y="2811293"/>
                  <a:pt x="5496128" y="2811293"/>
                </a:cubicBezTo>
                <a:cubicBezTo>
                  <a:pt x="5405278" y="2811293"/>
                  <a:pt x="5314545" y="2817778"/>
                  <a:pt x="5223753" y="2821021"/>
                </a:cubicBezTo>
                <a:lnTo>
                  <a:pt x="5087566" y="2830749"/>
                </a:lnTo>
                <a:cubicBezTo>
                  <a:pt x="5048635" y="2833744"/>
                  <a:pt x="5009880" y="2840476"/>
                  <a:pt x="4970834" y="2840476"/>
                </a:cubicBezTo>
                <a:cubicBezTo>
                  <a:pt x="4892945" y="2840476"/>
                  <a:pt x="4815191" y="2833991"/>
                  <a:pt x="4737370" y="2830749"/>
                </a:cubicBezTo>
                <a:cubicBezTo>
                  <a:pt x="4727642" y="2827506"/>
                  <a:pt x="4717358" y="2825607"/>
                  <a:pt x="4708187" y="2821021"/>
                </a:cubicBezTo>
                <a:cubicBezTo>
                  <a:pt x="4697730" y="2815793"/>
                  <a:pt x="4690346" y="2798730"/>
                  <a:pt x="4679004" y="2801566"/>
                </a:cubicBezTo>
                <a:cubicBezTo>
                  <a:pt x="4669056" y="2804053"/>
                  <a:pt x="4678180" y="2825662"/>
                  <a:pt x="4669277" y="2830749"/>
                </a:cubicBezTo>
                <a:cubicBezTo>
                  <a:pt x="4652152" y="2840535"/>
                  <a:pt x="4630366" y="2837234"/>
                  <a:pt x="4610911" y="2840476"/>
                </a:cubicBezTo>
                <a:cubicBezTo>
                  <a:pt x="4562381" y="2876873"/>
                  <a:pt x="4538822" y="2891676"/>
                  <a:pt x="4494179" y="2947480"/>
                </a:cubicBezTo>
                <a:cubicBezTo>
                  <a:pt x="4481209" y="2963693"/>
                  <a:pt x="4469062" y="2980601"/>
                  <a:pt x="4455268" y="2996119"/>
                </a:cubicBezTo>
                <a:cubicBezTo>
                  <a:pt x="4443082" y="3009828"/>
                  <a:pt x="4427816" y="3020706"/>
                  <a:pt x="4416358" y="3035029"/>
                </a:cubicBezTo>
                <a:cubicBezTo>
                  <a:pt x="4359452" y="3106162"/>
                  <a:pt x="4265289" y="3230162"/>
                  <a:pt x="4221804" y="3317132"/>
                </a:cubicBezTo>
                <a:cubicBezTo>
                  <a:pt x="4194959" y="3370823"/>
                  <a:pt x="4136159" y="3484616"/>
                  <a:pt x="4124528" y="3531140"/>
                </a:cubicBezTo>
                <a:cubicBezTo>
                  <a:pt x="4108668" y="3594577"/>
                  <a:pt x="4123865" y="3549843"/>
                  <a:pt x="4085617" y="3618689"/>
                </a:cubicBezTo>
                <a:cubicBezTo>
                  <a:pt x="4078575" y="3631365"/>
                  <a:pt x="4074206" y="3645534"/>
                  <a:pt x="4066162" y="3657600"/>
                </a:cubicBezTo>
                <a:cubicBezTo>
                  <a:pt x="4048176" y="3684580"/>
                  <a:pt x="4022297" y="3706419"/>
                  <a:pt x="4007796" y="3735421"/>
                </a:cubicBezTo>
                <a:cubicBezTo>
                  <a:pt x="4001311" y="3748391"/>
                  <a:pt x="3993727" y="3760868"/>
                  <a:pt x="3988341" y="3774332"/>
                </a:cubicBezTo>
                <a:cubicBezTo>
                  <a:pt x="3980725" y="3793373"/>
                  <a:pt x="3989234" y="3830154"/>
                  <a:pt x="3968885" y="3832698"/>
                </a:cubicBezTo>
                <a:lnTo>
                  <a:pt x="3891064" y="3842425"/>
                </a:lnTo>
                <a:cubicBezTo>
                  <a:pt x="3785186" y="3877717"/>
                  <a:pt x="3832765" y="3862629"/>
                  <a:pt x="3667328" y="3910519"/>
                </a:cubicBezTo>
                <a:cubicBezTo>
                  <a:pt x="3599302" y="3930211"/>
                  <a:pt x="3529890" y="3945490"/>
                  <a:pt x="3463047" y="3968885"/>
                </a:cubicBezTo>
                <a:cubicBezTo>
                  <a:pt x="3398196" y="3991583"/>
                  <a:pt x="3332879" y="4012991"/>
                  <a:pt x="3268494" y="4036978"/>
                </a:cubicBezTo>
                <a:cubicBezTo>
                  <a:pt x="3167488" y="4074608"/>
                  <a:pt x="3070576" y="4124097"/>
                  <a:pt x="2966936" y="4153710"/>
                </a:cubicBezTo>
                <a:cubicBezTo>
                  <a:pt x="2944238" y="4160195"/>
                  <a:pt x="2920599" y="4164005"/>
                  <a:pt x="2898843" y="4173166"/>
                </a:cubicBezTo>
                <a:cubicBezTo>
                  <a:pt x="2710770" y="4252356"/>
                  <a:pt x="2842565" y="4216420"/>
                  <a:pt x="2743200" y="4241259"/>
                </a:cubicBezTo>
                <a:cubicBezTo>
                  <a:pt x="2728256" y="4250226"/>
                  <a:pt x="2651252" y="4298119"/>
                  <a:pt x="2636196" y="4299625"/>
                </a:cubicBezTo>
                <a:cubicBezTo>
                  <a:pt x="2590911" y="4304154"/>
                  <a:pt x="2545405" y="4293140"/>
                  <a:pt x="2500009" y="4289898"/>
                </a:cubicBezTo>
                <a:cubicBezTo>
                  <a:pt x="2490281" y="4286655"/>
                  <a:pt x="2480881" y="4282181"/>
                  <a:pt x="2470826" y="4280170"/>
                </a:cubicBezTo>
                <a:cubicBezTo>
                  <a:pt x="2394165" y="4264837"/>
                  <a:pt x="2423776" y="4279550"/>
                  <a:pt x="2373549" y="4260715"/>
                </a:cubicBezTo>
                <a:cubicBezTo>
                  <a:pt x="2357199" y="4254584"/>
                  <a:pt x="2341261" y="4247390"/>
                  <a:pt x="2324911" y="4241259"/>
                </a:cubicBezTo>
                <a:cubicBezTo>
                  <a:pt x="2315310" y="4237659"/>
                  <a:pt x="2304899" y="4236118"/>
                  <a:pt x="2295728" y="4231532"/>
                </a:cubicBezTo>
                <a:cubicBezTo>
                  <a:pt x="2203832" y="4185584"/>
                  <a:pt x="2283719" y="4214559"/>
                  <a:pt x="2217907" y="4192621"/>
                </a:cubicBezTo>
                <a:cubicBezTo>
                  <a:pt x="2211422" y="4186136"/>
                  <a:pt x="2206315" y="4177885"/>
                  <a:pt x="2198451" y="4173166"/>
                </a:cubicBezTo>
                <a:cubicBezTo>
                  <a:pt x="2189658" y="4167890"/>
                  <a:pt x="2179522" y="4163438"/>
                  <a:pt x="2169268" y="4163438"/>
                </a:cubicBezTo>
                <a:cubicBezTo>
                  <a:pt x="2039525" y="4163438"/>
                  <a:pt x="1909864" y="4169923"/>
                  <a:pt x="1780162" y="4173166"/>
                </a:cubicBezTo>
                <a:cubicBezTo>
                  <a:pt x="1737913" y="4180207"/>
                  <a:pt x="1713955" y="4183555"/>
                  <a:pt x="1673158" y="4192621"/>
                </a:cubicBezTo>
                <a:cubicBezTo>
                  <a:pt x="1660107" y="4195521"/>
                  <a:pt x="1647102" y="4198676"/>
                  <a:pt x="1634247" y="4202349"/>
                </a:cubicBezTo>
                <a:cubicBezTo>
                  <a:pt x="1624388" y="4205166"/>
                  <a:pt x="1615074" y="4209852"/>
                  <a:pt x="1605064" y="4212076"/>
                </a:cubicBezTo>
                <a:cubicBezTo>
                  <a:pt x="1585810" y="4216355"/>
                  <a:pt x="1566104" y="4218276"/>
                  <a:pt x="1546698" y="4221804"/>
                </a:cubicBezTo>
                <a:cubicBezTo>
                  <a:pt x="1512750" y="4227977"/>
                  <a:pt x="1447941" y="4241753"/>
                  <a:pt x="1420239" y="4250987"/>
                </a:cubicBezTo>
                <a:cubicBezTo>
                  <a:pt x="1322164" y="4283680"/>
                  <a:pt x="1474291" y="4233798"/>
                  <a:pt x="1352145" y="4270442"/>
                </a:cubicBezTo>
                <a:cubicBezTo>
                  <a:pt x="1332502" y="4276335"/>
                  <a:pt x="1293779" y="4289898"/>
                  <a:pt x="1293779" y="4289898"/>
                </a:cubicBezTo>
                <a:cubicBezTo>
                  <a:pt x="1251430" y="4286369"/>
                  <a:pt x="1148547" y="4279409"/>
                  <a:pt x="1099226" y="4270442"/>
                </a:cubicBezTo>
                <a:cubicBezTo>
                  <a:pt x="1089138" y="4268608"/>
                  <a:pt x="1080053" y="4262939"/>
                  <a:pt x="1070043" y="4260715"/>
                </a:cubicBezTo>
                <a:cubicBezTo>
                  <a:pt x="1050789" y="4256436"/>
                  <a:pt x="1031018" y="4254855"/>
                  <a:pt x="1011677" y="4250987"/>
                </a:cubicBezTo>
                <a:cubicBezTo>
                  <a:pt x="998567" y="4248365"/>
                  <a:pt x="985736" y="4244502"/>
                  <a:pt x="972766" y="4241259"/>
                </a:cubicBezTo>
                <a:cubicBezTo>
                  <a:pt x="892072" y="4160565"/>
                  <a:pt x="975330" y="4240154"/>
                  <a:pt x="894945" y="4173166"/>
                </a:cubicBezTo>
                <a:cubicBezTo>
                  <a:pt x="837195" y="4125040"/>
                  <a:pt x="918856" y="4187349"/>
                  <a:pt x="856034" y="4124527"/>
                </a:cubicBezTo>
                <a:cubicBezTo>
                  <a:pt x="844570" y="4113063"/>
                  <a:pt x="828588" y="4106808"/>
                  <a:pt x="817124" y="4095344"/>
                </a:cubicBezTo>
                <a:cubicBezTo>
                  <a:pt x="808857" y="4087077"/>
                  <a:pt x="805935" y="4074428"/>
                  <a:pt x="797668" y="4066161"/>
                </a:cubicBezTo>
                <a:cubicBezTo>
                  <a:pt x="789401" y="4057894"/>
                  <a:pt x="779169" y="4051454"/>
                  <a:pt x="768485" y="4046706"/>
                </a:cubicBezTo>
                <a:cubicBezTo>
                  <a:pt x="749745" y="4038377"/>
                  <a:pt x="710119" y="4027251"/>
                  <a:pt x="710119" y="4027251"/>
                </a:cubicBezTo>
                <a:cubicBezTo>
                  <a:pt x="697149" y="4040221"/>
                  <a:pt x="689115" y="4062182"/>
                  <a:pt x="671209" y="4066161"/>
                </a:cubicBezTo>
                <a:cubicBezTo>
                  <a:pt x="645324" y="4071913"/>
                  <a:pt x="601437" y="4028189"/>
                  <a:pt x="583660" y="4017523"/>
                </a:cubicBezTo>
                <a:cubicBezTo>
                  <a:pt x="495393" y="3964562"/>
                  <a:pt x="554158" y="4011365"/>
                  <a:pt x="457200" y="3959157"/>
                </a:cubicBezTo>
                <a:cubicBezTo>
                  <a:pt x="436612" y="3948071"/>
                  <a:pt x="418662" y="3932639"/>
                  <a:pt x="398834" y="3920246"/>
                </a:cubicBezTo>
                <a:cubicBezTo>
                  <a:pt x="366768" y="3900204"/>
                  <a:pt x="334923" y="3879675"/>
                  <a:pt x="301558" y="3861880"/>
                </a:cubicBezTo>
                <a:cubicBezTo>
                  <a:pt x="286150" y="3853663"/>
                  <a:pt x="267970" y="3851278"/>
                  <a:pt x="252919" y="3842425"/>
                </a:cubicBezTo>
                <a:cubicBezTo>
                  <a:pt x="212611" y="3818715"/>
                  <a:pt x="136187" y="3764604"/>
                  <a:pt x="136187" y="3764604"/>
                </a:cubicBezTo>
                <a:cubicBezTo>
                  <a:pt x="129702" y="3751634"/>
                  <a:pt x="122444" y="3739022"/>
                  <a:pt x="116732" y="3725693"/>
                </a:cubicBezTo>
                <a:cubicBezTo>
                  <a:pt x="108357" y="3706151"/>
                  <a:pt x="102215" y="3677351"/>
                  <a:pt x="97277" y="3657600"/>
                </a:cubicBezTo>
                <a:cubicBezTo>
                  <a:pt x="79770" y="3500044"/>
                  <a:pt x="63500" y="3397196"/>
                  <a:pt x="107004" y="3210127"/>
                </a:cubicBezTo>
                <a:cubicBezTo>
                  <a:pt x="114349" y="3178544"/>
                  <a:pt x="158885" y="3171216"/>
                  <a:pt x="184826" y="3151761"/>
                </a:cubicBezTo>
                <a:cubicBezTo>
                  <a:pt x="181126" y="3133260"/>
                  <a:pt x="175341" y="3093882"/>
                  <a:pt x="165370" y="3073940"/>
                </a:cubicBezTo>
                <a:cubicBezTo>
                  <a:pt x="160142" y="3063483"/>
                  <a:pt x="151143" y="3055214"/>
                  <a:pt x="145915" y="3044757"/>
                </a:cubicBezTo>
                <a:cubicBezTo>
                  <a:pt x="141329" y="3035586"/>
                  <a:pt x="139868" y="3025144"/>
                  <a:pt x="136187" y="3015574"/>
                </a:cubicBezTo>
                <a:cubicBezTo>
                  <a:pt x="99272" y="2919594"/>
                  <a:pt x="109831" y="2943405"/>
                  <a:pt x="77821" y="2879387"/>
                </a:cubicBezTo>
                <a:cubicBezTo>
                  <a:pt x="49947" y="2740010"/>
                  <a:pt x="88910" y="2912650"/>
                  <a:pt x="48639" y="2791838"/>
                </a:cubicBezTo>
                <a:cubicBezTo>
                  <a:pt x="43411" y="2776153"/>
                  <a:pt x="42921" y="2759240"/>
                  <a:pt x="38911" y="2743200"/>
                </a:cubicBezTo>
                <a:cubicBezTo>
                  <a:pt x="36424" y="2733252"/>
                  <a:pt x="32000" y="2723876"/>
                  <a:pt x="29183" y="2714017"/>
                </a:cubicBezTo>
                <a:cubicBezTo>
                  <a:pt x="25510" y="2701162"/>
                  <a:pt x="23298" y="2687912"/>
                  <a:pt x="19456" y="2675106"/>
                </a:cubicBezTo>
                <a:cubicBezTo>
                  <a:pt x="13563" y="2655463"/>
                  <a:pt x="0" y="2616740"/>
                  <a:pt x="0" y="2616740"/>
                </a:cubicBezTo>
                <a:cubicBezTo>
                  <a:pt x="3243" y="2590800"/>
                  <a:pt x="6841" y="2564901"/>
                  <a:pt x="9728" y="2538919"/>
                </a:cubicBezTo>
                <a:cubicBezTo>
                  <a:pt x="13327" y="2506531"/>
                  <a:pt x="14501" y="2473850"/>
                  <a:pt x="19456" y="2441642"/>
                </a:cubicBezTo>
                <a:cubicBezTo>
                  <a:pt x="21015" y="2431507"/>
                  <a:pt x="26696" y="2422407"/>
                  <a:pt x="29183" y="2412459"/>
                </a:cubicBezTo>
                <a:cubicBezTo>
                  <a:pt x="43067" y="2356924"/>
                  <a:pt x="33661" y="2374838"/>
                  <a:pt x="48639" y="2324910"/>
                </a:cubicBezTo>
                <a:cubicBezTo>
                  <a:pt x="86283" y="2199431"/>
                  <a:pt x="48457" y="2315545"/>
                  <a:pt x="87549" y="2237361"/>
                </a:cubicBezTo>
                <a:cubicBezTo>
                  <a:pt x="92135" y="2228190"/>
                  <a:pt x="88933" y="2214138"/>
                  <a:pt x="97277" y="2208178"/>
                </a:cubicBezTo>
                <a:cubicBezTo>
                  <a:pt x="113965" y="2196258"/>
                  <a:pt x="136188" y="2195208"/>
                  <a:pt x="155643" y="2188723"/>
                </a:cubicBezTo>
                <a:lnTo>
                  <a:pt x="184826" y="2178995"/>
                </a:lnTo>
                <a:cubicBezTo>
                  <a:pt x="281749" y="2146688"/>
                  <a:pt x="203806" y="2169732"/>
                  <a:pt x="428017" y="2159540"/>
                </a:cubicBezTo>
                <a:cubicBezTo>
                  <a:pt x="466596" y="2151824"/>
                  <a:pt x="519286" y="2142088"/>
                  <a:pt x="554477" y="2130357"/>
                </a:cubicBezTo>
                <a:cubicBezTo>
                  <a:pt x="586979" y="2119523"/>
                  <a:pt x="585921" y="2119046"/>
                  <a:pt x="622570" y="2110902"/>
                </a:cubicBezTo>
                <a:cubicBezTo>
                  <a:pt x="638710" y="2107315"/>
                  <a:pt x="655257" y="2105524"/>
                  <a:pt x="671209" y="2101174"/>
                </a:cubicBezTo>
                <a:cubicBezTo>
                  <a:pt x="690994" y="2095778"/>
                  <a:pt x="709680" y="2086693"/>
                  <a:pt x="729575" y="2081719"/>
                </a:cubicBezTo>
                <a:cubicBezTo>
                  <a:pt x="742545" y="2078476"/>
                  <a:pt x="756144" y="2077133"/>
                  <a:pt x="768485" y="2071991"/>
                </a:cubicBezTo>
                <a:cubicBezTo>
                  <a:pt x="795257" y="2060836"/>
                  <a:pt x="818793" y="2042251"/>
                  <a:pt x="846307" y="2033080"/>
                </a:cubicBezTo>
                <a:cubicBezTo>
                  <a:pt x="890628" y="2018307"/>
                  <a:pt x="882338" y="2020601"/>
                  <a:pt x="943583" y="2003898"/>
                </a:cubicBezTo>
                <a:cubicBezTo>
                  <a:pt x="966209" y="1997727"/>
                  <a:pt x="989930" y="1993762"/>
                  <a:pt x="1011677" y="1984442"/>
                </a:cubicBezTo>
                <a:cubicBezTo>
                  <a:pt x="1025005" y="1978730"/>
                  <a:pt x="1037009" y="1970079"/>
                  <a:pt x="1050587" y="1964987"/>
                </a:cubicBezTo>
                <a:cubicBezTo>
                  <a:pt x="1063105" y="1960293"/>
                  <a:pt x="1076980" y="1959953"/>
                  <a:pt x="1089498" y="1955259"/>
                </a:cubicBezTo>
                <a:cubicBezTo>
                  <a:pt x="1103076" y="1950167"/>
                  <a:pt x="1114945" y="1941190"/>
                  <a:pt x="1128409" y="1935804"/>
                </a:cubicBezTo>
                <a:cubicBezTo>
                  <a:pt x="1222084" y="1898335"/>
                  <a:pt x="1153917" y="1933786"/>
                  <a:pt x="1264596" y="1896893"/>
                </a:cubicBezTo>
                <a:cubicBezTo>
                  <a:pt x="1297727" y="1885849"/>
                  <a:pt x="1329447" y="1870953"/>
                  <a:pt x="1361873" y="1857983"/>
                </a:cubicBezTo>
                <a:cubicBezTo>
                  <a:pt x="1427536" y="1831718"/>
                  <a:pt x="1517237" y="1797393"/>
                  <a:pt x="1566153" y="1760706"/>
                </a:cubicBezTo>
                <a:cubicBezTo>
                  <a:pt x="1579123" y="1750978"/>
                  <a:pt x="1590789" y="1739210"/>
                  <a:pt x="1605064" y="1731523"/>
                </a:cubicBezTo>
                <a:cubicBezTo>
                  <a:pt x="1652344" y="1706065"/>
                  <a:pt x="1705015" y="1691714"/>
                  <a:pt x="1750979" y="1663429"/>
                </a:cubicBezTo>
                <a:cubicBezTo>
                  <a:pt x="1774735" y="1648810"/>
                  <a:pt x="1795864" y="1630264"/>
                  <a:pt x="1819073" y="1614791"/>
                </a:cubicBezTo>
                <a:cubicBezTo>
                  <a:pt x="1887197" y="1569375"/>
                  <a:pt x="1846129" y="1602414"/>
                  <a:pt x="1896894" y="1566153"/>
                </a:cubicBezTo>
                <a:cubicBezTo>
                  <a:pt x="1910087" y="1556730"/>
                  <a:pt x="1923495" y="1547521"/>
                  <a:pt x="1935804" y="1536970"/>
                </a:cubicBezTo>
                <a:cubicBezTo>
                  <a:pt x="1946249" y="1528017"/>
                  <a:pt x="1953792" y="1515783"/>
                  <a:pt x="1964987" y="1507787"/>
                </a:cubicBezTo>
                <a:cubicBezTo>
                  <a:pt x="1976787" y="1499358"/>
                  <a:pt x="1990928" y="1494817"/>
                  <a:pt x="2003898" y="1488332"/>
                </a:cubicBezTo>
                <a:cubicBezTo>
                  <a:pt x="2094105" y="1398124"/>
                  <a:pt x="2012223" y="1469752"/>
                  <a:pt x="2091447" y="1420238"/>
                </a:cubicBezTo>
                <a:cubicBezTo>
                  <a:pt x="2105196" y="1411645"/>
                  <a:pt x="2116610" y="1399648"/>
                  <a:pt x="2130358" y="1391055"/>
                </a:cubicBezTo>
                <a:cubicBezTo>
                  <a:pt x="2142655" y="1383370"/>
                  <a:pt x="2156678" y="1378795"/>
                  <a:pt x="2169268" y="1371600"/>
                </a:cubicBezTo>
                <a:cubicBezTo>
                  <a:pt x="2179419" y="1365799"/>
                  <a:pt x="2187994" y="1357373"/>
                  <a:pt x="2198451" y="1352144"/>
                </a:cubicBezTo>
                <a:cubicBezTo>
                  <a:pt x="2212402" y="1345169"/>
                  <a:pt x="2254084" y="1335804"/>
                  <a:pt x="2266545" y="1332689"/>
                </a:cubicBezTo>
                <a:cubicBezTo>
                  <a:pt x="2276273" y="1326204"/>
                  <a:pt x="2285271" y="1318462"/>
                  <a:pt x="2295728" y="1313234"/>
                </a:cubicBezTo>
                <a:cubicBezTo>
                  <a:pt x="2339133" y="1291531"/>
                  <a:pt x="2367757" y="1307791"/>
                  <a:pt x="2422187" y="1313234"/>
                </a:cubicBezTo>
                <a:lnTo>
                  <a:pt x="2538919" y="1352144"/>
                </a:lnTo>
                <a:lnTo>
                  <a:pt x="2568102" y="1361872"/>
                </a:lnTo>
                <a:lnTo>
                  <a:pt x="2597285" y="1371600"/>
                </a:lnTo>
                <a:cubicBezTo>
                  <a:pt x="2658894" y="1368357"/>
                  <a:pt x="2720745" y="1368220"/>
                  <a:pt x="2782111" y="1361872"/>
                </a:cubicBezTo>
                <a:cubicBezTo>
                  <a:pt x="2815003" y="1358469"/>
                  <a:pt x="2846522" y="1346069"/>
                  <a:pt x="2879387" y="1342417"/>
                </a:cubicBezTo>
                <a:lnTo>
                  <a:pt x="3044758" y="1322961"/>
                </a:lnTo>
                <a:cubicBezTo>
                  <a:pt x="3071039" y="1318033"/>
                  <a:pt x="3096204" y="1307902"/>
                  <a:pt x="3122579" y="1303506"/>
                </a:cubicBezTo>
                <a:cubicBezTo>
                  <a:pt x="3171559" y="1295342"/>
                  <a:pt x="3210290" y="1290481"/>
                  <a:pt x="3258766" y="1274323"/>
                </a:cubicBezTo>
                <a:lnTo>
                  <a:pt x="3317132" y="1254868"/>
                </a:lnTo>
                <a:cubicBezTo>
                  <a:pt x="3330102" y="1235413"/>
                  <a:pt x="3339510" y="1213036"/>
                  <a:pt x="3356043" y="1196502"/>
                </a:cubicBezTo>
                <a:cubicBezTo>
                  <a:pt x="3362528" y="1190017"/>
                  <a:pt x="3369995" y="1184383"/>
                  <a:pt x="3375498" y="1177046"/>
                </a:cubicBezTo>
                <a:cubicBezTo>
                  <a:pt x="3389527" y="1158340"/>
                  <a:pt x="3414409" y="1118680"/>
                  <a:pt x="3414409" y="1118680"/>
                </a:cubicBezTo>
                <a:cubicBezTo>
                  <a:pt x="3388317" y="1040408"/>
                  <a:pt x="3403205" y="1116481"/>
                  <a:pt x="3540868" y="1079770"/>
                </a:cubicBezTo>
                <a:cubicBezTo>
                  <a:pt x="3550776" y="1077128"/>
                  <a:pt x="3547353" y="1060315"/>
                  <a:pt x="3550596" y="1050587"/>
                </a:cubicBezTo>
                <a:cubicBezTo>
                  <a:pt x="3547353" y="1031132"/>
                  <a:pt x="3543046" y="1011824"/>
                  <a:pt x="3540868" y="992221"/>
                </a:cubicBezTo>
                <a:cubicBezTo>
                  <a:pt x="3533314" y="924238"/>
                  <a:pt x="3529898" y="855814"/>
                  <a:pt x="3521413" y="787940"/>
                </a:cubicBezTo>
                <a:cubicBezTo>
                  <a:pt x="3518170" y="762000"/>
                  <a:pt x="3518025" y="735481"/>
                  <a:pt x="3511685" y="710119"/>
                </a:cubicBezTo>
                <a:cubicBezTo>
                  <a:pt x="3508168" y="696051"/>
                  <a:pt x="3497322" y="684786"/>
                  <a:pt x="3492230" y="671208"/>
                </a:cubicBezTo>
                <a:cubicBezTo>
                  <a:pt x="3487536" y="658690"/>
                  <a:pt x="3487196" y="644816"/>
                  <a:pt x="3482502" y="632298"/>
                </a:cubicBezTo>
                <a:cubicBezTo>
                  <a:pt x="3477410" y="618720"/>
                  <a:pt x="3468759" y="606716"/>
                  <a:pt x="3463047" y="593387"/>
                </a:cubicBezTo>
                <a:cubicBezTo>
                  <a:pt x="3453048" y="570055"/>
                  <a:pt x="3450647" y="549985"/>
                  <a:pt x="3443592" y="525293"/>
                </a:cubicBezTo>
                <a:cubicBezTo>
                  <a:pt x="3440775" y="515434"/>
                  <a:pt x="3437107" y="505838"/>
                  <a:pt x="3433864" y="496110"/>
                </a:cubicBezTo>
                <a:cubicBezTo>
                  <a:pt x="3437107" y="453957"/>
                  <a:pt x="3436998" y="411411"/>
                  <a:pt x="3443592" y="369651"/>
                </a:cubicBezTo>
                <a:cubicBezTo>
                  <a:pt x="3446790" y="349394"/>
                  <a:pt x="3456562" y="330740"/>
                  <a:pt x="3463047" y="311285"/>
                </a:cubicBezTo>
                <a:cubicBezTo>
                  <a:pt x="3471465" y="286032"/>
                  <a:pt x="3480602" y="256719"/>
                  <a:pt x="3492230" y="233463"/>
                </a:cubicBezTo>
                <a:cubicBezTo>
                  <a:pt x="3497458" y="223006"/>
                  <a:pt x="3506456" y="214737"/>
                  <a:pt x="3511685" y="204280"/>
                </a:cubicBezTo>
                <a:cubicBezTo>
                  <a:pt x="3516271" y="195109"/>
                  <a:pt x="3516827" y="184269"/>
                  <a:pt x="3521413" y="175098"/>
                </a:cubicBezTo>
                <a:cubicBezTo>
                  <a:pt x="3526642" y="164641"/>
                  <a:pt x="3535640" y="156372"/>
                  <a:pt x="3540868" y="145915"/>
                </a:cubicBezTo>
                <a:cubicBezTo>
                  <a:pt x="3558871" y="109909"/>
                  <a:pt x="3543673" y="112496"/>
                  <a:pt x="3560324" y="68093"/>
                </a:cubicBezTo>
                <a:cubicBezTo>
                  <a:pt x="3564429" y="57146"/>
                  <a:pt x="3574551" y="49367"/>
                  <a:pt x="3579779" y="38910"/>
                </a:cubicBezTo>
                <a:cubicBezTo>
                  <a:pt x="3584365" y="29739"/>
                  <a:pt x="3582256" y="16978"/>
                  <a:pt x="3589507" y="9727"/>
                </a:cubicBezTo>
                <a:cubicBezTo>
                  <a:pt x="3596758" y="2477"/>
                  <a:pt x="3608962" y="3242"/>
                  <a:pt x="3618690" y="0"/>
                </a:cubicBezTo>
                <a:cubicBezTo>
                  <a:pt x="3631660" y="3242"/>
                  <a:pt x="3644413" y="7529"/>
                  <a:pt x="3657600" y="9727"/>
                </a:cubicBezTo>
                <a:cubicBezTo>
                  <a:pt x="3715727" y="19415"/>
                  <a:pt x="3757341" y="16548"/>
                  <a:pt x="3813243" y="38910"/>
                </a:cubicBezTo>
                <a:cubicBezTo>
                  <a:pt x="3829456" y="45395"/>
                  <a:pt x="3845471" y="52399"/>
                  <a:pt x="3861881" y="58366"/>
                </a:cubicBezTo>
                <a:cubicBezTo>
                  <a:pt x="3881154" y="65374"/>
                  <a:pt x="3903183" y="66446"/>
                  <a:pt x="3920247" y="77821"/>
                </a:cubicBezTo>
                <a:cubicBezTo>
                  <a:pt x="3929975" y="84306"/>
                  <a:pt x="3938973" y="92048"/>
                  <a:pt x="3949430" y="97276"/>
                </a:cubicBezTo>
                <a:cubicBezTo>
                  <a:pt x="3958601" y="101862"/>
                  <a:pt x="3969188" y="102965"/>
                  <a:pt x="3978613" y="107004"/>
                </a:cubicBezTo>
                <a:cubicBezTo>
                  <a:pt x="3991942" y="112716"/>
                  <a:pt x="4004554" y="119974"/>
                  <a:pt x="4017524" y="126459"/>
                </a:cubicBezTo>
                <a:cubicBezTo>
                  <a:pt x="4052992" y="161929"/>
                  <a:pt x="4018519" y="134128"/>
                  <a:pt x="4075890" y="155642"/>
                </a:cubicBezTo>
                <a:cubicBezTo>
                  <a:pt x="4089468" y="160734"/>
                  <a:pt x="4101549" y="169209"/>
                  <a:pt x="4114800" y="175098"/>
                </a:cubicBezTo>
                <a:cubicBezTo>
                  <a:pt x="4122373" y="178464"/>
                  <a:pt x="4176577" y="200715"/>
                  <a:pt x="4192621" y="204280"/>
                </a:cubicBezTo>
                <a:cubicBezTo>
                  <a:pt x="4211875" y="208559"/>
                  <a:pt x="4231646" y="210140"/>
                  <a:pt x="4250987" y="214008"/>
                </a:cubicBezTo>
                <a:cubicBezTo>
                  <a:pt x="4358100" y="235431"/>
                  <a:pt x="4192863" y="211607"/>
                  <a:pt x="4367719" y="233463"/>
                </a:cubicBezTo>
                <a:cubicBezTo>
                  <a:pt x="4435813" y="230221"/>
                  <a:pt x="4504030" y="228964"/>
                  <a:pt x="4572000" y="223736"/>
                </a:cubicBezTo>
                <a:cubicBezTo>
                  <a:pt x="4636934" y="218741"/>
                  <a:pt x="4607963" y="206466"/>
                  <a:pt x="4679004" y="204280"/>
                </a:cubicBezTo>
                <a:cubicBezTo>
                  <a:pt x="4870252" y="198396"/>
                  <a:pt x="5061625" y="197795"/>
                  <a:pt x="5252936" y="194553"/>
                </a:cubicBezTo>
                <a:lnTo>
                  <a:pt x="5301575" y="184825"/>
                </a:lnTo>
                <a:cubicBezTo>
                  <a:pt x="5320981" y="181297"/>
                  <a:pt x="5340806" y="179882"/>
                  <a:pt x="5359941" y="175098"/>
                </a:cubicBezTo>
                <a:cubicBezTo>
                  <a:pt x="5379836" y="170124"/>
                  <a:pt x="5398197" y="159664"/>
                  <a:pt x="5418307" y="155642"/>
                </a:cubicBezTo>
                <a:cubicBezTo>
                  <a:pt x="5434520" y="152400"/>
                  <a:pt x="5450994" y="150265"/>
                  <a:pt x="5466945" y="145915"/>
                </a:cubicBezTo>
                <a:cubicBezTo>
                  <a:pt x="5486730" y="140519"/>
                  <a:pt x="5505856" y="132944"/>
                  <a:pt x="5525311" y="126459"/>
                </a:cubicBezTo>
                <a:cubicBezTo>
                  <a:pt x="5535039" y="123216"/>
                  <a:pt x="5544546" y="119219"/>
                  <a:pt x="5554494" y="116732"/>
                </a:cubicBezTo>
                <a:cubicBezTo>
                  <a:pt x="5603352" y="104517"/>
                  <a:pt x="5580721" y="111232"/>
                  <a:pt x="5622587" y="97276"/>
                </a:cubicBezTo>
                <a:cubicBezTo>
                  <a:pt x="5661498" y="100519"/>
                  <a:pt x="5700327" y="104952"/>
                  <a:pt x="5739319" y="107004"/>
                </a:cubicBezTo>
                <a:cubicBezTo>
                  <a:pt x="5823571" y="111438"/>
                  <a:pt x="5908057" y="111120"/>
                  <a:pt x="5992239" y="116732"/>
                </a:cubicBezTo>
                <a:cubicBezTo>
                  <a:pt x="6005579" y="117621"/>
                  <a:pt x="6017846" y="125129"/>
                  <a:pt x="6031149" y="126459"/>
                </a:cubicBezTo>
                <a:cubicBezTo>
                  <a:pt x="6082873" y="131631"/>
                  <a:pt x="6134933" y="132610"/>
                  <a:pt x="6186792" y="136187"/>
                </a:cubicBezTo>
                <a:lnTo>
                  <a:pt x="6313251" y="145915"/>
                </a:lnTo>
                <a:cubicBezTo>
                  <a:pt x="6322979" y="149157"/>
                  <a:pt x="6337848" y="164813"/>
                  <a:pt x="6342434" y="155642"/>
                </a:cubicBezTo>
                <a:cubicBezTo>
                  <a:pt x="6350216" y="140077"/>
                  <a:pt x="6298984" y="109598"/>
                  <a:pt x="6293796" y="107004"/>
                </a:cubicBezTo>
                <a:cubicBezTo>
                  <a:pt x="6290896" y="105554"/>
                  <a:pt x="6261370" y="115111"/>
                  <a:pt x="6254885" y="116732"/>
                </a:cubicBezTo>
                <a:close/>
              </a:path>
            </a:pathLst>
          </a:cu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123BE8-6A9C-324C-B7C7-05C37D040A5B}"/>
              </a:ext>
            </a:extLst>
          </p:cNvPr>
          <p:cNvSpPr txBox="1"/>
          <p:nvPr/>
        </p:nvSpPr>
        <p:spPr>
          <a:xfrm>
            <a:off x="4131350" y="5372630"/>
            <a:ext cx="1202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БРИКС</a:t>
            </a:r>
          </a:p>
        </p:txBody>
      </p:sp>
    </p:spTree>
    <p:extLst>
      <p:ext uri="{BB962C8B-B14F-4D97-AF65-F5344CB8AC3E}">
        <p14:creationId xmlns:p14="http://schemas.microsoft.com/office/powerpoint/2010/main" val="41628399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633140" y="488387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>
                <a:solidFill>
                  <a:schemeClr val="tx1"/>
                </a:solidFill>
                <a:latin typeface="+mn-lt"/>
              </a:rPr>
              <a:t>Теории Государство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-</a:t>
            </a:r>
            <a:r>
              <a:rPr lang="ru-RU" sz="3200" b="1" dirty="0">
                <a:solidFill>
                  <a:schemeClr val="tx1"/>
                </a:solidFill>
                <a:latin typeface="+mn-lt"/>
              </a:rPr>
              <a:t>Цивилизация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31E2C008-15A8-DE48-A805-2D2805BA0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058" y="1294161"/>
            <a:ext cx="11250678" cy="5291465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ru-RU" dirty="0"/>
              <a:t>Цивилизация как  базовый пре-концепт ТММ</a:t>
            </a:r>
          </a:p>
          <a:p>
            <a:pPr lvl="1"/>
            <a:r>
              <a:rPr lang="ru-RU" dirty="0"/>
              <a:t>Цивилизация вписана в пространство. </a:t>
            </a:r>
          </a:p>
          <a:p>
            <a:pPr lvl="2"/>
            <a:r>
              <a:rPr lang="ru-RU" dirty="0"/>
              <a:t>Теория «Большого пространства», </a:t>
            </a:r>
            <a:r>
              <a:rPr lang="en-US" dirty="0" err="1"/>
              <a:t>Grossraum</a:t>
            </a:r>
            <a:r>
              <a:rPr lang="ru-RU" dirty="0"/>
              <a:t> (</a:t>
            </a:r>
            <a:r>
              <a:rPr lang="ru-RU" dirty="0" err="1"/>
              <a:t>Р.Рацтель</a:t>
            </a:r>
            <a:r>
              <a:rPr lang="ru-RU" dirty="0"/>
              <a:t>, </a:t>
            </a:r>
            <a:r>
              <a:rPr lang="ru-RU" dirty="0" err="1"/>
              <a:t>К.Шмитт</a:t>
            </a:r>
            <a:r>
              <a:rPr lang="ru-RU" dirty="0"/>
              <a:t>, Ф. </a:t>
            </a:r>
            <a:r>
              <a:rPr lang="ru-RU" dirty="0" err="1"/>
              <a:t>Петито</a:t>
            </a:r>
            <a:r>
              <a:rPr lang="ru-RU" dirty="0"/>
              <a:t>)</a:t>
            </a:r>
          </a:p>
          <a:p>
            <a:pPr lvl="1"/>
            <a:r>
              <a:rPr lang="ru-RU" dirty="0"/>
              <a:t>Пространство </a:t>
            </a:r>
            <a:r>
              <a:rPr lang="ru-RU" dirty="0" err="1"/>
              <a:t>природно</a:t>
            </a:r>
            <a:r>
              <a:rPr lang="ru-RU" dirty="0"/>
              <a:t> и социально, то есть политично. Отсюда концепт «</a:t>
            </a:r>
            <a:r>
              <a:rPr lang="ru-RU" dirty="0" err="1"/>
              <a:t>Политейи</a:t>
            </a:r>
            <a:r>
              <a:rPr lang="ru-RU" dirty="0"/>
              <a:t>».</a:t>
            </a:r>
          </a:p>
          <a:p>
            <a:pPr lvl="1"/>
            <a:r>
              <a:rPr lang="ru-RU" dirty="0" err="1"/>
              <a:t>Политейя</a:t>
            </a:r>
            <a:r>
              <a:rPr lang="ru-RU" dirty="0"/>
              <a:t> может быть</a:t>
            </a:r>
          </a:p>
          <a:p>
            <a:pPr lvl="2"/>
            <a:r>
              <a:rPr lang="ru-RU" dirty="0"/>
              <a:t>Империей</a:t>
            </a:r>
          </a:p>
          <a:p>
            <a:pPr lvl="2"/>
            <a:r>
              <a:rPr lang="ru-RU" dirty="0"/>
              <a:t>Государством (традиционным и современным)</a:t>
            </a:r>
          </a:p>
          <a:p>
            <a:pPr lvl="2"/>
            <a:r>
              <a:rPr lang="ru-RU" dirty="0"/>
              <a:t>княжеством</a:t>
            </a:r>
          </a:p>
          <a:p>
            <a:pPr lvl="2"/>
            <a:r>
              <a:rPr lang="ru-RU" dirty="0"/>
              <a:t>Городом-государством</a:t>
            </a:r>
          </a:p>
          <a:p>
            <a:pPr lvl="2"/>
            <a:r>
              <a:rPr lang="ru-RU" dirty="0"/>
              <a:t>Штатом</a:t>
            </a:r>
          </a:p>
          <a:p>
            <a:pPr lvl="2"/>
            <a:r>
              <a:rPr lang="ru-RU" dirty="0"/>
              <a:t>Республикой</a:t>
            </a:r>
          </a:p>
          <a:p>
            <a:pPr lvl="2"/>
            <a:r>
              <a:rPr lang="ru-RU" dirty="0"/>
              <a:t>Территорией племен (как в Пакистане)</a:t>
            </a:r>
          </a:p>
          <a:p>
            <a:pPr lvl="1"/>
            <a:r>
              <a:rPr lang="ru-RU" dirty="0"/>
              <a:t>Государство-Цивилизация может быть</a:t>
            </a:r>
          </a:p>
          <a:p>
            <a:pPr lvl="2"/>
            <a:r>
              <a:rPr lang="ru-RU" dirty="0"/>
              <a:t>Актуальной</a:t>
            </a:r>
          </a:p>
          <a:p>
            <a:pPr lvl="2"/>
            <a:r>
              <a:rPr lang="ru-RU" dirty="0"/>
              <a:t>Потенциальной (виртуальной)</a:t>
            </a:r>
          </a:p>
          <a:p>
            <a:pPr marL="457200" lvl="1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365165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633140" y="488387"/>
            <a:ext cx="9404723" cy="1204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b="1" dirty="0">
                <a:solidFill>
                  <a:schemeClr val="tx1"/>
                </a:solidFill>
                <a:latin typeface="+mn-lt"/>
              </a:rPr>
              <a:t>Теории Государство</a:t>
            </a:r>
            <a:r>
              <a:rPr lang="en-US" sz="2800" b="1" dirty="0">
                <a:solidFill>
                  <a:schemeClr val="tx1"/>
                </a:solidFill>
                <a:latin typeface="+mn-lt"/>
              </a:rPr>
              <a:t>-</a:t>
            </a:r>
            <a:r>
              <a:rPr lang="ru-RU" sz="2800" b="1" dirty="0">
                <a:solidFill>
                  <a:schemeClr val="tx1"/>
                </a:solidFill>
                <a:latin typeface="+mn-lt"/>
              </a:rPr>
              <a:t>Цивилизация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7BC92EFF-5CC7-FC4C-9B83-6DAD1A52A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058" y="1294161"/>
            <a:ext cx="11250678" cy="5291465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err="1"/>
              <a:t>Christopher</a:t>
            </a:r>
            <a:r>
              <a:rPr lang="ru-RU" b="1" dirty="0"/>
              <a:t> </a:t>
            </a:r>
            <a:r>
              <a:rPr lang="ru-RU" b="1" dirty="0" err="1"/>
              <a:t>Coker</a:t>
            </a:r>
            <a:r>
              <a:rPr lang="en-US" dirty="0"/>
              <a:t>.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Rise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Civilizational</a:t>
            </a:r>
            <a:r>
              <a:rPr lang="ru-RU" dirty="0"/>
              <a:t> State</a:t>
            </a:r>
            <a:r>
              <a:rPr lang="en-US" dirty="0"/>
              <a:t>. Cambridge: </a:t>
            </a:r>
            <a:r>
              <a:rPr lang="en-GB" dirty="0"/>
              <a:t>Polity Press, </a:t>
            </a:r>
            <a:r>
              <a:rPr lang="ru-RU" dirty="0"/>
              <a:t>2019</a:t>
            </a:r>
            <a:r>
              <a:rPr lang="en-US" dirty="0"/>
              <a:t>.</a:t>
            </a:r>
          </a:p>
          <a:p>
            <a:pPr lvl="1"/>
            <a:r>
              <a:rPr lang="ru-RU" dirty="0"/>
              <a:t>Политическая единица, которая черпает свою легитимность не только из суверенитета или национальной идентичности, но из гораздо более глубокой и долговременной цивилизационной традиции. </a:t>
            </a:r>
          </a:p>
          <a:p>
            <a:pPr lvl="2"/>
            <a:r>
              <a:rPr lang="ru-RU" dirty="0"/>
              <a:t>"Государство-цивилизация претендует на то, чтобы представлять не просто нацию, а цивилизацию — историческую сущность с собственными ценностями, традициями и судьбой, часто вступающую в противоречие с универсалистскими претензиями Запада.» </a:t>
            </a:r>
            <a:endParaRPr lang="en-US" dirty="0"/>
          </a:p>
          <a:p>
            <a:pPr lvl="1"/>
            <a:r>
              <a:rPr lang="ru-RU" dirty="0"/>
              <a:t>Кокер выделяет Китай и Россию как наиболее яркие примеры государств-цивилизаций, хотя он также упоминает Индию и радикальные исламские проекты, такие как "Исламское государство" (ИГИЛ). Для Китая цивилизационная идентичность основана на конфуцианском наследии и непрерывной истории государственности:</a:t>
            </a:r>
          </a:p>
          <a:p>
            <a:pPr lvl="2"/>
            <a:r>
              <a:rPr lang="ru-RU" dirty="0"/>
              <a:t>"Претензия Китая на статус государства-цивилизации опирается на его </a:t>
            </a:r>
            <a:br>
              <a:rPr lang="en-US" dirty="0"/>
            </a:br>
            <a:r>
              <a:rPr lang="ru-RU" dirty="0"/>
              <a:t>утверждение о непрерывности — нарратив о 5000 лет непрерывной истории, который отличает его от фрагментированного </a:t>
            </a:r>
            <a:r>
              <a:rPr lang="en-US" dirty="0"/>
              <a:t> </a:t>
            </a:r>
            <a:r>
              <a:rPr lang="ru-RU" dirty="0"/>
              <a:t>прошлого Запада.”</a:t>
            </a:r>
            <a:endParaRPr lang="en-US" dirty="0"/>
          </a:p>
          <a:p>
            <a:pPr lvl="1"/>
            <a:r>
              <a:rPr lang="ru-RU" dirty="0"/>
              <a:t>В случае России Кокер отмечает ее </a:t>
            </a:r>
            <a:r>
              <a:rPr lang="ru-RU" dirty="0" err="1"/>
              <a:t>православно</a:t>
            </a:r>
            <a:r>
              <a:rPr lang="ru-RU" dirty="0"/>
              <a:t>-евразийскую идентичность, которая противопоставляется западному либерализму:</a:t>
            </a:r>
            <a:endParaRPr lang="en-US" dirty="0"/>
          </a:p>
          <a:p>
            <a:pPr lvl="2"/>
            <a:r>
              <a:rPr lang="ru-RU" dirty="0"/>
              <a:t>"Россия рассматривает себя как государство-цивилизацию с миссией защищать свой духовный суверенитет от посягательств декадентского Запада.”</a:t>
            </a:r>
            <a:endParaRPr lang="en-US" dirty="0"/>
          </a:p>
          <a:p>
            <a:pPr lvl="1"/>
            <a:r>
              <a:rPr lang="ru-RU" dirty="0"/>
              <a:t>Кокер считает, что подъем государств-цивилизаций знаменует конец эпохи универсализма, который Запад пытался навязать через глобализацию. Он видит в этом процессе не просто геополитическое соперничество, а фундаментальный философский разрыв:</a:t>
            </a:r>
          </a:p>
          <a:p>
            <a:pPr lvl="2"/>
            <a:r>
              <a:rPr lang="ru-RU" dirty="0"/>
              <a:t>"Подъем государства-цивилизации сигнализирует о конце либеральной мечты о том, что история имеет единое направление — к универсальной цивилизации, основанной на западных ценностях."</a:t>
            </a:r>
            <a:br>
              <a:rPr lang="ru-RU" dirty="0"/>
            </a:br>
            <a:endParaRPr lang="ru-RU" dirty="0"/>
          </a:p>
          <a:p>
            <a:pPr marL="457200" lvl="1" indent="0">
              <a:buNone/>
            </a:pPr>
            <a:endParaRPr lang="ru-RU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0F0A6D-BA89-224D-AF75-AC24B65CE9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6014" y="107736"/>
            <a:ext cx="1339342" cy="98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63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D246705-C029-5F4C-A37E-875D0AEC5A05}"/>
              </a:ext>
            </a:extLst>
          </p:cNvPr>
          <p:cNvSpPr txBox="1"/>
          <p:nvPr/>
        </p:nvSpPr>
        <p:spPr>
          <a:xfrm>
            <a:off x="729464" y="287677"/>
            <a:ext cx="1129129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Концепция внешней политики Российской Федерации </a:t>
            </a:r>
            <a:r>
              <a:rPr lang="ru-RU" dirty="0"/>
              <a:t>(различные редакции):</a:t>
            </a:r>
          </a:p>
          <a:p>
            <a:r>
              <a:rPr lang="ru-RU" i="1" dirty="0"/>
              <a:t>В редакции 2000 года</a:t>
            </a:r>
            <a:r>
              <a:rPr lang="ru-RU" dirty="0"/>
              <a:t>: Россия стремится к формированию </a:t>
            </a:r>
            <a:r>
              <a:rPr lang="ru-RU" b="1" dirty="0"/>
              <a:t>многополярной системы международных отношений</a:t>
            </a:r>
            <a:r>
              <a:rPr lang="ru-RU" dirty="0"/>
              <a:t>, отражающей многообразие современного мира.</a:t>
            </a:r>
          </a:p>
          <a:p>
            <a:r>
              <a:rPr lang="ru-RU" i="1" dirty="0"/>
              <a:t>В редакции 2008 года</a:t>
            </a:r>
            <a:r>
              <a:rPr lang="ru-RU" dirty="0"/>
              <a:t>: Поддержка </a:t>
            </a:r>
            <a:r>
              <a:rPr lang="ru-RU" b="1" dirty="0"/>
              <a:t>многополярности</a:t>
            </a:r>
            <a:r>
              <a:rPr lang="ru-RU" dirty="0"/>
              <a:t> как основы сотрудничества с различными центрами силы.</a:t>
            </a:r>
          </a:p>
          <a:p>
            <a:r>
              <a:rPr lang="ru-RU" i="1" dirty="0"/>
              <a:t>В редакции 2023 года </a:t>
            </a:r>
            <a:r>
              <a:rPr lang="ru-RU" dirty="0"/>
              <a:t>(утверждена Указом Президента РФ № 229 от 31 марта 2023 г.): Человечество переживает революционные перемены, продолжается формирование более справедливого </a:t>
            </a:r>
            <a:r>
              <a:rPr lang="ru-RU" b="1" dirty="0"/>
              <a:t>многополярного мира. </a:t>
            </a:r>
            <a:r>
              <a:rPr lang="ru-RU" dirty="0"/>
              <a:t>Россия выполняет уникальную миссию по поддержанию глобального баланса сил и выстраиванию многополярной системы. Уделяется внимание адаптации торгово-финансовых систем к </a:t>
            </a:r>
            <a:r>
              <a:rPr lang="ru-RU" b="1" dirty="0"/>
              <a:t>реалиям многополярности</a:t>
            </a:r>
            <a:r>
              <a:rPr lang="ru-RU" dirty="0"/>
              <a:t>.</a:t>
            </a:r>
          </a:p>
          <a:p>
            <a:r>
              <a:rPr lang="ru-RU" b="1" dirty="0"/>
              <a:t>Стратегия национальной безопасности Российской Федерации:</a:t>
            </a:r>
          </a:p>
          <a:p>
            <a:r>
              <a:rPr lang="ru-RU" i="1" dirty="0"/>
              <a:t>В редакции 2009–2020 годов</a:t>
            </a:r>
            <a:r>
              <a:rPr lang="ru-RU" dirty="0"/>
              <a:t>: Россия как мировая держава направлена на поддержание стратегической стабильности </a:t>
            </a:r>
            <a:r>
              <a:rPr lang="ru-RU" b="1" dirty="0"/>
              <a:t>в условиях многополярного мира.</a:t>
            </a:r>
          </a:p>
          <a:p>
            <a:r>
              <a:rPr lang="ru-RU" i="1" dirty="0"/>
              <a:t>В редакции 2021 года</a:t>
            </a:r>
            <a:r>
              <a:rPr lang="ru-RU" dirty="0"/>
              <a:t>: Акцент на защите суверенитета в контексте перехода </a:t>
            </a:r>
            <a:r>
              <a:rPr lang="ru-RU" b="1" dirty="0"/>
              <a:t>к многополярности.</a:t>
            </a:r>
            <a:endParaRPr lang="ru-RU" dirty="0"/>
          </a:p>
          <a:p>
            <a:r>
              <a:rPr lang="ru-RU" b="1" dirty="0"/>
              <a:t>Военная доктрина Российской Федерации:</a:t>
            </a:r>
          </a:p>
          <a:p>
            <a:r>
              <a:rPr lang="ru-RU" i="1" dirty="0"/>
              <a:t>В редакции 2010 и 2014 годов: </a:t>
            </a:r>
            <a:r>
              <a:rPr lang="ru-RU" dirty="0"/>
              <a:t>Мировое развитие характеризуется </a:t>
            </a:r>
            <a:r>
              <a:rPr lang="ru-RU" b="1" dirty="0"/>
              <a:t>многополярностью. </a:t>
            </a:r>
            <a:r>
              <a:rPr lang="ru-RU" dirty="0"/>
              <a:t>Угрозы включают попытки доминирования, </a:t>
            </a:r>
            <a:r>
              <a:rPr lang="ru-RU" b="1" dirty="0"/>
              <a:t>противоречащие многополярности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86006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234175" y="609796"/>
            <a:ext cx="10738625" cy="54230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  <a:latin typeface="+mn-lt"/>
              </a:rPr>
              <a:t>Несколько индийских ученых внесли значительный вклад в обсуждение многополярности в международных отношениях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u="sng" dirty="0" err="1">
                <a:solidFill>
                  <a:schemeClr val="tx1"/>
                </a:solidFill>
                <a:latin typeface="+mn-lt"/>
              </a:rPr>
              <a:t>Амитав</a:t>
            </a:r>
            <a:r>
              <a:rPr lang="ru-RU" sz="1600" u="sng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600" u="sng" dirty="0" err="1">
                <a:solidFill>
                  <a:schemeClr val="tx1"/>
                </a:solidFill>
                <a:latin typeface="+mn-lt"/>
              </a:rPr>
              <a:t>Ачарья</a:t>
            </a:r>
            <a:r>
              <a:rPr lang="ru-RU" sz="1600" dirty="0">
                <a:solidFill>
                  <a:schemeClr val="tx1"/>
                </a:solidFill>
                <a:latin typeface="+mn-lt"/>
              </a:rPr>
              <a:t>: Его книга «Конец американского мирового порядка» исследует переход от </a:t>
            </a:r>
            <a:r>
              <a:rPr lang="ru-RU" sz="1600" dirty="0" err="1">
                <a:solidFill>
                  <a:schemeClr val="tx1"/>
                </a:solidFill>
                <a:latin typeface="+mn-lt"/>
              </a:rPr>
              <a:t>однополярности</a:t>
            </a:r>
            <a:r>
              <a:rPr lang="ru-RU" sz="1600" dirty="0">
                <a:solidFill>
                  <a:schemeClr val="tx1"/>
                </a:solidFill>
                <a:latin typeface="+mn-lt"/>
              </a:rPr>
              <a:t> к более многополярному миру, что имеет значение для стратегического позиционирования Индии.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u="sng" dirty="0" err="1">
                <a:solidFill>
                  <a:schemeClr val="tx1"/>
                </a:solidFill>
                <a:latin typeface="+mn-lt"/>
              </a:rPr>
              <a:t>Раджив</a:t>
            </a:r>
            <a:r>
              <a:rPr lang="ru-RU" sz="1600" u="sng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600" u="sng" dirty="0" err="1">
                <a:solidFill>
                  <a:schemeClr val="tx1"/>
                </a:solidFill>
                <a:latin typeface="+mn-lt"/>
              </a:rPr>
              <a:t>Сикри</a:t>
            </a:r>
            <a:r>
              <a:rPr lang="ru-RU" sz="1600" u="sng" dirty="0">
                <a:solidFill>
                  <a:schemeClr val="tx1"/>
                </a:solidFill>
                <a:latin typeface="+mn-lt"/>
              </a:rPr>
              <a:t>: </a:t>
            </a:r>
            <a:r>
              <a:rPr lang="ru-RU" sz="1600" dirty="0">
                <a:solidFill>
                  <a:schemeClr val="tx1"/>
                </a:solidFill>
                <a:latin typeface="+mn-lt"/>
              </a:rPr>
              <a:t>«Вызов и стратегия: переосмысление внешней политики Индии», в которой затрагивает концепцию многополярности и место Индии в этом контексте.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u="sng" dirty="0" err="1">
                <a:solidFill>
                  <a:schemeClr val="tx1"/>
                </a:solidFill>
                <a:latin typeface="+mn-lt"/>
              </a:rPr>
              <a:t>Шрирам</a:t>
            </a:r>
            <a:r>
              <a:rPr lang="ru-RU" sz="1600" u="sng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600" u="sng" dirty="0" err="1">
                <a:solidFill>
                  <a:schemeClr val="tx1"/>
                </a:solidFill>
                <a:latin typeface="+mn-lt"/>
              </a:rPr>
              <a:t>Чаулиа</a:t>
            </a:r>
            <a:r>
              <a:rPr lang="ru-RU" sz="1600" dirty="0">
                <a:solidFill>
                  <a:schemeClr val="tx1"/>
                </a:solidFill>
                <a:latin typeface="+mn-lt"/>
              </a:rPr>
              <a:t>: Его работы включают статьи в различных журналах, обсуждающие стратегическую автономию Индии и ее роль в многополярной Азии.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u="sng" dirty="0" err="1">
                <a:solidFill>
                  <a:schemeClr val="tx1"/>
                </a:solidFill>
                <a:latin typeface="+mn-lt"/>
              </a:rPr>
              <a:t>Харш</a:t>
            </a:r>
            <a:r>
              <a:rPr lang="ru-RU" sz="1600" u="sng" dirty="0">
                <a:solidFill>
                  <a:schemeClr val="tx1"/>
                </a:solidFill>
                <a:latin typeface="+mn-lt"/>
              </a:rPr>
              <a:t> В. </a:t>
            </a:r>
            <a:r>
              <a:rPr lang="ru-RU" sz="1600" u="sng" dirty="0" err="1">
                <a:solidFill>
                  <a:schemeClr val="tx1"/>
                </a:solidFill>
                <a:latin typeface="+mn-lt"/>
              </a:rPr>
              <a:t>Пант</a:t>
            </a:r>
            <a:r>
              <a:rPr lang="ru-RU" sz="1600" u="sng" dirty="0">
                <a:solidFill>
                  <a:schemeClr val="tx1"/>
                </a:solidFill>
                <a:latin typeface="+mn-lt"/>
              </a:rPr>
              <a:t>: </a:t>
            </a:r>
            <a:r>
              <a:rPr lang="ru-RU" sz="1600" dirty="0">
                <a:solidFill>
                  <a:schemeClr val="tx1"/>
                </a:solidFill>
                <a:latin typeface="+mn-lt"/>
              </a:rPr>
              <a:t>Он часто анализирует, как Индия ориентируется в многополярном мире, особенно в отношениях с соседями и мировыми державами.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u="sng" dirty="0" err="1">
                <a:solidFill>
                  <a:schemeClr val="tx1"/>
                </a:solidFill>
                <a:latin typeface="+mn-lt"/>
              </a:rPr>
              <a:t>Шившанкар</a:t>
            </a:r>
            <a:r>
              <a:rPr lang="ru-RU" sz="1600" u="sng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600" u="sng" dirty="0" err="1">
                <a:solidFill>
                  <a:schemeClr val="tx1"/>
                </a:solidFill>
                <a:latin typeface="+mn-lt"/>
              </a:rPr>
              <a:t>Менон</a:t>
            </a:r>
            <a:r>
              <a:rPr lang="ru-RU" sz="1600" u="sng" dirty="0">
                <a:solidFill>
                  <a:schemeClr val="tx1"/>
                </a:solidFill>
                <a:latin typeface="+mn-lt"/>
              </a:rPr>
              <a:t>: </a:t>
            </a:r>
            <a:r>
              <a:rPr lang="ru-RU" sz="1600" dirty="0">
                <a:solidFill>
                  <a:schemeClr val="tx1"/>
                </a:solidFill>
                <a:latin typeface="+mn-lt"/>
              </a:rPr>
              <a:t>«Выбор: Внутри создания внешней политики Индии» содержит размышления о том, как Индия воспринимает и взаимодействует с многополярным миром.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u="sng" dirty="0" err="1">
                <a:solidFill>
                  <a:schemeClr val="tx1"/>
                </a:solidFill>
                <a:latin typeface="+mn-lt"/>
              </a:rPr>
              <a:t>Шившанкар</a:t>
            </a:r>
            <a:r>
              <a:rPr lang="ru-RU" sz="1600" u="sng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600" u="sng" dirty="0" err="1">
                <a:solidFill>
                  <a:schemeClr val="tx1"/>
                </a:solidFill>
                <a:latin typeface="+mn-lt"/>
              </a:rPr>
              <a:t>Менон</a:t>
            </a:r>
            <a:r>
              <a:rPr lang="ru-RU" sz="1600" u="sng" dirty="0">
                <a:solidFill>
                  <a:schemeClr val="tx1"/>
                </a:solidFill>
                <a:latin typeface="+mn-lt"/>
              </a:rPr>
              <a:t>: </a:t>
            </a:r>
            <a:r>
              <a:rPr lang="ru-RU" sz="1600" dirty="0">
                <a:solidFill>
                  <a:schemeClr val="tx1"/>
                </a:solidFill>
                <a:latin typeface="+mn-lt"/>
              </a:rPr>
              <a:t>«Выбор: Внутри создания внешней политики Индии» содержит размышления о том, как Индия воспринимает и взаимодействует с многополярным миром.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u="sng" dirty="0">
                <a:solidFill>
                  <a:schemeClr val="tx1"/>
                </a:solidFill>
                <a:latin typeface="+mn-lt"/>
              </a:rPr>
              <a:t>С. Раджа </a:t>
            </a:r>
            <a:r>
              <a:rPr lang="ru-RU" sz="1600" u="sng" dirty="0" err="1">
                <a:solidFill>
                  <a:schemeClr val="tx1"/>
                </a:solidFill>
                <a:latin typeface="+mn-lt"/>
              </a:rPr>
              <a:t>Мохан</a:t>
            </a:r>
            <a:r>
              <a:rPr lang="ru-RU" sz="1600" dirty="0">
                <a:solidFill>
                  <a:schemeClr val="tx1"/>
                </a:solidFill>
                <a:latin typeface="+mn-lt"/>
              </a:rPr>
              <a:t>: Его книга «Мир </a:t>
            </a:r>
            <a:r>
              <a:rPr lang="ru-RU" sz="1600" dirty="0" err="1">
                <a:solidFill>
                  <a:schemeClr val="tx1"/>
                </a:solidFill>
                <a:latin typeface="+mn-lt"/>
              </a:rPr>
              <a:t>Моди</a:t>
            </a:r>
            <a:r>
              <a:rPr lang="ru-RU" sz="1600" dirty="0">
                <a:solidFill>
                  <a:schemeClr val="tx1"/>
                </a:solidFill>
                <a:latin typeface="+mn-lt"/>
              </a:rPr>
              <a:t>: расширение сферы влияния Индии» обсуждает внешнюю политику Индии при премьер-министре </a:t>
            </a:r>
            <a:r>
              <a:rPr lang="ru-RU" sz="1600" dirty="0" err="1">
                <a:solidFill>
                  <a:schemeClr val="tx1"/>
                </a:solidFill>
                <a:latin typeface="+mn-lt"/>
              </a:rPr>
              <a:t>Нарендре</a:t>
            </a:r>
            <a:r>
              <a:rPr lang="ru-RU" sz="16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+mn-lt"/>
              </a:rPr>
              <a:t>Моди</a:t>
            </a:r>
            <a:r>
              <a:rPr lang="ru-RU" sz="1600" dirty="0">
                <a:solidFill>
                  <a:schemeClr val="tx1"/>
                </a:solidFill>
                <a:latin typeface="+mn-lt"/>
              </a:rPr>
              <a:t>, с явным акцентом на навигацию в многополярном мире, особенно в Азии.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u="sng" dirty="0" err="1">
                <a:solidFill>
                  <a:schemeClr val="tx1"/>
                </a:solidFill>
                <a:latin typeface="+mn-lt"/>
              </a:rPr>
              <a:t>Джаганнатх</a:t>
            </a:r>
            <a:r>
              <a:rPr lang="ru-RU" sz="1600" u="sng" dirty="0">
                <a:solidFill>
                  <a:schemeClr val="tx1"/>
                </a:solidFill>
                <a:latin typeface="+mn-lt"/>
              </a:rPr>
              <a:t> П. Панда</a:t>
            </a:r>
            <a:r>
              <a:rPr lang="ru-RU" sz="1600" dirty="0">
                <a:solidFill>
                  <a:schemeClr val="tx1"/>
                </a:solidFill>
                <a:latin typeface="+mn-lt"/>
              </a:rPr>
              <a:t>: Писал о стратегической среде Индии в многополярном контексте, особенно в связи с подъемом Китая.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u="sng" dirty="0" err="1">
                <a:solidFill>
                  <a:schemeClr val="tx1"/>
                </a:solidFill>
                <a:latin typeface="+mn-lt"/>
              </a:rPr>
              <a:t>Манджит</a:t>
            </a:r>
            <a:r>
              <a:rPr lang="ru-RU" sz="1600" u="sng" dirty="0">
                <a:solidFill>
                  <a:schemeClr val="tx1"/>
                </a:solidFill>
                <a:latin typeface="+mn-lt"/>
              </a:rPr>
              <a:t> С. </a:t>
            </a:r>
            <a:r>
              <a:rPr lang="ru-RU" sz="1600" u="sng" dirty="0" err="1">
                <a:solidFill>
                  <a:schemeClr val="tx1"/>
                </a:solidFill>
                <a:latin typeface="+mn-lt"/>
              </a:rPr>
              <a:t>Пардеси</a:t>
            </a:r>
            <a:r>
              <a:rPr lang="ru-RU" sz="1600" dirty="0">
                <a:solidFill>
                  <a:schemeClr val="tx1"/>
                </a:solidFill>
                <a:latin typeface="+mn-lt"/>
              </a:rPr>
              <a:t>: Писал о великой стратегии Индии, включая то, как она вписывается в многополярную структуру. Его работы часто появляются в академических журналах.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587501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706000" y="367151"/>
            <a:ext cx="1161368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Ян </a:t>
            </a:r>
            <a:r>
              <a:rPr lang="ru-RU" sz="1600" b="1" dirty="0" err="1"/>
              <a:t>Сюэтон</a:t>
            </a:r>
            <a:r>
              <a:rPr lang="ru-RU" sz="1600" dirty="0"/>
              <a:t> (</a:t>
            </a:r>
            <a:r>
              <a:rPr lang="en-GB" sz="1600" dirty="0" err="1"/>
              <a:t>阎学通</a:t>
            </a:r>
            <a:r>
              <a:rPr lang="ru-RU" sz="1600" dirty="0"/>
              <a:t>) — реализм. </a:t>
            </a:r>
            <a:r>
              <a:rPr lang="ru-RU" sz="1600" dirty="0" err="1"/>
              <a:t>Двухполярность</a:t>
            </a:r>
            <a:r>
              <a:rPr lang="ru-RU" sz="1600" dirty="0"/>
              <a:t> США-Китай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Моральный реализм</a:t>
            </a:r>
            <a:r>
              <a:rPr lang="ru-RU" sz="1600" dirty="0"/>
              <a:t>. Для лидерства в международной системе государство должно сочетать материальную мощь (экономику, военную силу) с моральным авторитетом. Этот авторитет основан на "гуманной власти" (</a:t>
            </a:r>
            <a:r>
              <a:rPr lang="ru-RU" sz="1600" dirty="0" err="1"/>
              <a:t>wang</a:t>
            </a:r>
            <a:r>
              <a:rPr lang="ru-RU" sz="1600" dirty="0"/>
              <a:t> </a:t>
            </a:r>
            <a:r>
              <a:rPr lang="ru-RU" sz="1600" dirty="0" err="1"/>
              <a:t>dao</a:t>
            </a:r>
            <a:r>
              <a:rPr lang="ru-RU" sz="1600" dirty="0"/>
              <a:t>, </a:t>
            </a:r>
            <a:r>
              <a:rPr lang="en-GB" sz="1600" dirty="0" err="1"/>
              <a:t>王道</a:t>
            </a:r>
            <a:r>
              <a:rPr lang="ru-RU" sz="1600" dirty="0"/>
              <a:t>) — концепции из древнекитайской философии, подразумевающей справедливость, добродетель и способность вдохновлять другие страны, в противовес "гегемонии" (</a:t>
            </a:r>
            <a:r>
              <a:rPr lang="ru-RU" sz="1600" dirty="0" err="1"/>
              <a:t>ba</a:t>
            </a:r>
            <a:r>
              <a:rPr lang="ru-RU" sz="1600" dirty="0"/>
              <a:t> </a:t>
            </a:r>
            <a:r>
              <a:rPr lang="ru-RU" sz="1600" dirty="0" err="1"/>
              <a:t>dao</a:t>
            </a:r>
            <a:r>
              <a:rPr lang="ru-RU" sz="1600" dirty="0"/>
              <a:t>, </a:t>
            </a:r>
            <a:r>
              <a:rPr lang="en-GB" sz="1600" dirty="0" err="1"/>
              <a:t>霸道</a:t>
            </a:r>
            <a:r>
              <a:rPr lang="ru-RU" sz="1600" dirty="0"/>
              <a:t>), опирающейся только на принуждение.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Подъём Китая и биполярный мир глобальная система переходит от </a:t>
            </a:r>
            <a:r>
              <a:rPr lang="ru-RU" sz="1600" dirty="0" err="1"/>
              <a:t>однополярности</a:t>
            </a:r>
            <a:r>
              <a:rPr lang="ru-RU" sz="1600" dirty="0"/>
              <a:t> (доминирование США) к биполярности, где Китай станет второй </a:t>
            </a:r>
            <a:r>
              <a:rPr lang="ru-RU" sz="1600" dirty="0" err="1"/>
              <a:t>сверхдержа</a:t>
            </a:r>
            <a:r>
              <a:rPr lang="ru-RU" sz="16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Влияние древней китайской мысли</a:t>
            </a:r>
            <a:r>
              <a:rPr lang="ru-RU" sz="1600" dirty="0"/>
              <a:t>. Активно использует идеи древних китайских философов (Конфуция, Мэн-</a:t>
            </a:r>
            <a:r>
              <a:rPr lang="ru-RU" sz="1600" dirty="0" err="1"/>
              <a:t>цзы</a:t>
            </a:r>
            <a:r>
              <a:rPr lang="ru-RU" sz="1600" dirty="0"/>
              <a:t>, </a:t>
            </a:r>
            <a:r>
              <a:rPr lang="ru-RU" sz="1600" dirty="0" err="1"/>
              <a:t>Сюнь-цзы</a:t>
            </a:r>
            <a:r>
              <a:rPr lang="ru-RU" sz="1600" dirty="0"/>
              <a:t>, Мо-</a:t>
            </a:r>
            <a:r>
              <a:rPr lang="ru-RU" sz="1600" dirty="0" err="1"/>
              <a:t>цзы</a:t>
            </a:r>
            <a:r>
              <a:rPr lang="ru-RU" sz="1600" dirty="0"/>
              <a:t> и др.), чтобы обосновать свою теорию. Например, он интерпретирует конфуцианскую идею добродетельного правления и сунь-</a:t>
            </a:r>
            <a:r>
              <a:rPr lang="ru-RU" sz="1600" dirty="0" err="1"/>
              <a:t>цзыевскую</a:t>
            </a:r>
            <a:r>
              <a:rPr lang="ru-RU" sz="1600" dirty="0"/>
              <a:t> стратегию как руководство для современной внешней политики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Роль норм и идей в силе государства</a:t>
            </a:r>
            <a:r>
              <a:rPr lang="ru-RU" sz="1600" dirty="0"/>
              <a:t>. В отличие от традиционных реалистов, </a:t>
            </a:r>
            <a:r>
              <a:rPr lang="ru-RU" sz="1600" dirty="0" err="1"/>
              <a:t>Янь</a:t>
            </a:r>
            <a:r>
              <a:rPr lang="ru-RU" sz="1600" dirty="0"/>
              <a:t> подчёркивает значение мягкой силы и идейного влияния. Он утверждает, что государство, которое предлагает привлекательные и морально обоснованные нормы (например, "сообщество единой судьбы человечества"), может завоевать союзников и укрепить своё лидерство без прямого конфликта.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Стратегическая конкуренция с США</a:t>
            </a:r>
            <a:r>
              <a:rPr lang="ru-RU" sz="1600" dirty="0"/>
              <a:t>. </a:t>
            </a:r>
            <a:r>
              <a:rPr lang="ru-RU" sz="1600" dirty="0" err="1"/>
              <a:t>Янь</a:t>
            </a:r>
            <a:r>
              <a:rPr lang="ru-RU" sz="1600" dirty="0"/>
              <a:t> рассматривает отношения Китая и США как неизбежное соперничество, но не обязательно военное. Он советует Китаю сосредоточиться на создании коалиций с другими странами, укреплении экономической независимости и развитии технологического превосходства, чтобы постепенно вытеснить американское влияние.</a:t>
            </a:r>
          </a:p>
        </p:txBody>
      </p:sp>
    </p:spTree>
    <p:extLst>
      <p:ext uri="{BB962C8B-B14F-4D97-AF65-F5344CB8AC3E}">
        <p14:creationId xmlns:p14="http://schemas.microsoft.com/office/powerpoint/2010/main" val="1770030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706000" y="367151"/>
            <a:ext cx="1161368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b="1" dirty="0" err="1"/>
              <a:t>Чанг</a:t>
            </a:r>
            <a:r>
              <a:rPr lang="ru-RU" b="1" dirty="0"/>
              <a:t> </a:t>
            </a:r>
            <a:r>
              <a:rPr lang="ru-RU" b="1" dirty="0" err="1"/>
              <a:t>Вэйвэй</a:t>
            </a:r>
            <a:r>
              <a:rPr lang="ru-RU" dirty="0"/>
              <a:t> (</a:t>
            </a:r>
            <a:r>
              <a:rPr lang="en-GB" dirty="0" err="1"/>
              <a:t>文明型国家</a:t>
            </a:r>
            <a:r>
              <a:rPr lang="ru-RU" dirty="0"/>
              <a:t>) — Государство-Цивилизация/многополярность.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Китай как Государство-Цивилизация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Китайская модель" — сочетание авторитарного управления с рыночной экономикой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Критика западных универсалистских подходов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Историческая преемственность и конфуцианское влияние </a:t>
            </a:r>
          </a:p>
          <a:p>
            <a:pPr lvl="1"/>
            <a:r>
              <a:rPr lang="ru-RU" dirty="0"/>
              <a:t>Культурный релятивизм и уверенность в себе </a:t>
            </a:r>
          </a:p>
          <a:p>
            <a:r>
              <a:rPr lang="ru-RU" b="1" dirty="0"/>
              <a:t>Эрик Ли </a:t>
            </a:r>
            <a:r>
              <a:rPr lang="ru-RU" dirty="0"/>
              <a:t>Партийная жизнь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Китай как вызов либеральному порядку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Защита однопартийной системы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Меритократия против демократии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Историческая и концептуальная основа - конфуцианские традиции управления мудрыми и добродетельными лидерами, имперская практика </a:t>
            </a:r>
            <a:r>
              <a:rPr lang="ru-RU" dirty="0" err="1"/>
              <a:t>кэцзюй</a:t>
            </a:r>
            <a:r>
              <a:rPr lang="ru-RU" dirty="0"/>
              <a:t> </a:t>
            </a:r>
          </a:p>
          <a:p>
            <a:endParaRPr lang="ru-R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D671CE-2C97-1C49-801A-4A0C84D36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5832" y="488387"/>
            <a:ext cx="1204226" cy="120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3353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191947" y="1"/>
            <a:ext cx="11293809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en-GB" sz="1400" b="1" dirty="0" err="1"/>
              <a:t>Цинь</a:t>
            </a:r>
            <a:r>
              <a:rPr lang="en-GB" sz="1400" b="1" dirty="0"/>
              <a:t> </a:t>
            </a:r>
            <a:r>
              <a:rPr lang="en-GB" sz="1400" b="1" dirty="0" err="1"/>
              <a:t>Яцин</a:t>
            </a:r>
            <a:r>
              <a:rPr lang="en-GB" sz="1400" dirty="0"/>
              <a:t> (Qin </a:t>
            </a:r>
            <a:r>
              <a:rPr lang="en-GB" sz="1400" dirty="0" err="1"/>
              <a:t>Yaqing</a:t>
            </a:r>
            <a:r>
              <a:rPr lang="en-GB" sz="1400" dirty="0"/>
              <a:t>, </a:t>
            </a:r>
            <a:r>
              <a:rPr lang="zh-CN" altLang="en-US" sz="1400" dirty="0"/>
              <a:t>秦亚青</a:t>
            </a:r>
            <a:r>
              <a:rPr lang="en-GB" sz="1400" dirty="0"/>
              <a:t>)</a:t>
            </a:r>
            <a:r>
              <a:rPr lang="ru-RU" sz="1400" dirty="0"/>
              <a:t> – гармония и критика западного универсализма</a:t>
            </a:r>
          </a:p>
          <a:p>
            <a:pPr lvl="0"/>
            <a:r>
              <a:rPr lang="ru-RU" sz="1400" b="1" dirty="0"/>
              <a:t>Реляционная теория мировой политики. </a:t>
            </a:r>
            <a:r>
              <a:rPr lang="ru-RU" sz="1400" dirty="0"/>
              <a:t>МО рассматриваются как сеть отношений (</a:t>
            </a:r>
            <a:r>
              <a:rPr lang="ru-RU" sz="1400" dirty="0" err="1"/>
              <a:t>guanxi</a:t>
            </a:r>
            <a:r>
              <a:rPr lang="ru-RU" sz="1400" dirty="0"/>
              <a:t>, </a:t>
            </a:r>
            <a:r>
              <a:rPr lang="en-GB" sz="1400" dirty="0" err="1"/>
              <a:t>关系</a:t>
            </a:r>
            <a:r>
              <a:rPr lang="ru-RU" sz="1400" dirty="0"/>
              <a:t>) между </a:t>
            </a:r>
            <a:r>
              <a:rPr lang="ru-RU" sz="1400" dirty="0" err="1"/>
              <a:t>акторами</a:t>
            </a:r>
            <a:r>
              <a:rPr lang="ru-RU" sz="1400" dirty="0"/>
              <a:t>, а не как взаимодействие независимых государств с фиксированными интересами. В отличие от западных подходов (реализма или либерализма), где акцент на индивидуальных единицах, </a:t>
            </a:r>
            <a:r>
              <a:rPr lang="ru-RU" sz="1400" dirty="0" err="1"/>
              <a:t>Цинь</a:t>
            </a:r>
            <a:r>
              <a:rPr lang="ru-RU" sz="1400" dirty="0"/>
              <a:t> утверждает, что идентичность и поведение государств формируются через их связи друг с другом, основанные на взаимности и контексте.</a:t>
            </a:r>
          </a:p>
          <a:p>
            <a:endParaRPr lang="ru-RU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A93E4-245F-FC49-8D23-17170176C209}"/>
              </a:ext>
            </a:extLst>
          </p:cNvPr>
          <p:cNvSpPr/>
          <p:nvPr/>
        </p:nvSpPr>
        <p:spPr>
          <a:xfrm>
            <a:off x="119975" y="1400784"/>
            <a:ext cx="1168552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/>
              <a:t>Культурная основа МО. </a:t>
            </a:r>
            <a:r>
              <a:rPr lang="ru-RU" sz="1400" dirty="0"/>
              <a:t>МО нельзя понимать универсально — они глубоко укоренены в культурных традициях. Для Китая это означает опору на конфуцианские ценности, такие как гармония (</a:t>
            </a:r>
            <a:r>
              <a:rPr lang="ru-RU" sz="1400" dirty="0" err="1"/>
              <a:t>he</a:t>
            </a:r>
            <a:r>
              <a:rPr lang="ru-RU" sz="1400" dirty="0"/>
              <a:t>, </a:t>
            </a:r>
            <a:r>
              <a:rPr lang="en-GB" sz="1400" dirty="0" err="1"/>
              <a:t>和</a:t>
            </a:r>
            <a:r>
              <a:rPr lang="ru-RU" sz="1400" dirty="0"/>
              <a:t>), взаимозависимость и уважение к иерархии, в противовес западному индивидуализму и конкуренции. Китайская культура предлагает альтернативную логику взаимодействия, отличную от западной.</a:t>
            </a:r>
          </a:p>
          <a:p>
            <a:pPr lvl="0"/>
            <a:r>
              <a:rPr lang="ru-RU" sz="1400" b="1" dirty="0"/>
              <a:t>Процесс как ключ к пониманию. </a:t>
            </a:r>
            <a:r>
              <a:rPr lang="ru-RU" sz="1400" dirty="0"/>
              <a:t>В отличие от структурных теорий (например, неореализма </a:t>
            </a:r>
            <a:r>
              <a:rPr lang="ru-RU" sz="1400" dirty="0" err="1"/>
              <a:t>Уолтза</a:t>
            </a:r>
            <a:r>
              <a:rPr lang="ru-RU" sz="1400" dirty="0"/>
              <a:t>), </a:t>
            </a:r>
            <a:r>
              <a:rPr lang="ru-RU" sz="1400" dirty="0" err="1"/>
              <a:t>Цинь</a:t>
            </a:r>
            <a:r>
              <a:rPr lang="ru-RU" sz="1400" dirty="0"/>
              <a:t> рассматривает мировую политику как динамический процесс, а не статичную систему. Государства постоянно переопределяют свои роли и цели через социальные взаимодействия, что делает отношения более важными, чем фиксированные интересы или баланс сил.</a:t>
            </a:r>
          </a:p>
          <a:p>
            <a:pPr lvl="0"/>
            <a:r>
              <a:rPr lang="ru-RU" sz="1400" b="1" dirty="0"/>
              <a:t>Создание китайской школы МО. </a:t>
            </a:r>
            <a:r>
              <a:rPr lang="ru-RU" sz="1400" dirty="0"/>
              <a:t>Разработка оригинальной теории МО, основанной на китайской философии (конфуцианство, даосизм, буддизм), вместо заимствования западных рамок. Критика китайских учёных за слепое следование американским или европейским моделям и призыв к интеллектуальной самостоятельности, которая отражала бы исторический и культурный опыт Китая. Учет «И </a:t>
            </a:r>
            <a:r>
              <a:rPr lang="ru-RU" sz="1400" dirty="0" err="1"/>
              <a:t>цзин</a:t>
            </a:r>
            <a:r>
              <a:rPr lang="ru-RU" sz="1400" dirty="0"/>
              <a:t> Книги» Перемен.</a:t>
            </a:r>
          </a:p>
          <a:p>
            <a:pPr lvl="0"/>
            <a:r>
              <a:rPr lang="ru-RU" sz="1400" b="1" dirty="0"/>
              <a:t>Гармония вместо конфликта. </a:t>
            </a:r>
            <a:r>
              <a:rPr lang="ru-RU" sz="1400" dirty="0"/>
              <a:t>Конфуцианская идея гармонии как основу для международного сотрудничества. В отличие от реалистов, видящих мир как арену конфликтов, он считает, что государства могут строить отношения на основе взаимной выгоды и уважения различий, избегая гегемонии или навязывания ценностей.</a:t>
            </a:r>
          </a:p>
          <a:p>
            <a:pPr lvl="0"/>
            <a:r>
              <a:rPr lang="ru-RU" sz="1400" b="1" dirty="0"/>
              <a:t>Поддержка "сообщества единой судьбы». </a:t>
            </a:r>
            <a:r>
              <a:rPr lang="ru-RU" sz="1400" dirty="0"/>
              <a:t>Поддержка концепции Си </a:t>
            </a:r>
            <a:r>
              <a:rPr lang="ru-RU" sz="1400" dirty="0" err="1"/>
              <a:t>Цзиньпина</a:t>
            </a:r>
            <a:r>
              <a:rPr lang="ru-RU" sz="1400" dirty="0"/>
              <a:t> о "сообществе единой судьбы человечества" (</a:t>
            </a:r>
            <a:r>
              <a:rPr lang="ru-RU" sz="1400" dirty="0" err="1"/>
              <a:t>renlei</a:t>
            </a:r>
            <a:r>
              <a:rPr lang="ru-RU" sz="1400" dirty="0"/>
              <a:t> </a:t>
            </a:r>
            <a:r>
              <a:rPr lang="ru-RU" sz="1400" dirty="0" err="1"/>
              <a:t>mingyun</a:t>
            </a:r>
            <a:r>
              <a:rPr lang="ru-RU" sz="1400" dirty="0"/>
              <a:t> </a:t>
            </a:r>
            <a:r>
              <a:rPr lang="ru-RU" sz="1400" dirty="0" err="1"/>
              <a:t>gongtongti</a:t>
            </a:r>
            <a:r>
              <a:rPr lang="ru-RU" sz="1400" dirty="0"/>
              <a:t>, </a:t>
            </a:r>
            <a:r>
              <a:rPr lang="en-GB" sz="1400" dirty="0" err="1"/>
              <a:t>人类命运共同体</a:t>
            </a:r>
            <a:r>
              <a:rPr lang="ru-RU" sz="1400" dirty="0"/>
              <a:t>), видя в ней практическое воплощение реляционного подхода. Он утверждает, что эта идея отражает китайскую традицию коллективного благополучия и может стать основой нового глобального управления, альтернативного западному либеральному порядку.</a:t>
            </a:r>
          </a:p>
          <a:p>
            <a:pPr lvl="0"/>
            <a:r>
              <a:rPr lang="ru-RU" sz="1400" b="1" dirty="0"/>
              <a:t>Критика западного универсализма. </a:t>
            </a:r>
            <a:r>
              <a:rPr lang="ru-RU" sz="1400" dirty="0"/>
              <a:t>Отвержение идеи, что западные теории МО (реализм, либерализм, конструктивизм Александра </a:t>
            </a:r>
            <a:r>
              <a:rPr lang="ru-RU" sz="1400" dirty="0" err="1"/>
              <a:t>Вендта</a:t>
            </a:r>
            <a:r>
              <a:rPr lang="ru-RU" sz="1400" dirty="0"/>
              <a:t>) применимы ко всем культурам. Он считает, что они отражают европейский исторический опыт (например, Вестфальскую систему) и не учитывают азиатские традиции, такие как данническая система Восточной Азии, где отношения строились на взаимном признании, а не на равенстве суверенитетов.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54386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135924" y="107660"/>
            <a:ext cx="1205607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/>
              <a:t>Джао</a:t>
            </a:r>
            <a:r>
              <a:rPr lang="ru-RU" sz="1400" b="1" dirty="0"/>
              <a:t> </a:t>
            </a:r>
            <a:r>
              <a:rPr lang="ru-RU" sz="1400" b="1" dirty="0" err="1"/>
              <a:t>Тиньян</a:t>
            </a:r>
            <a:r>
              <a:rPr lang="ru-RU" sz="1400" dirty="0"/>
              <a:t> — </a:t>
            </a:r>
            <a:r>
              <a:rPr lang="ru-RU" sz="1400" dirty="0" err="1"/>
              <a:t>Тянся</a:t>
            </a:r>
            <a:r>
              <a:rPr lang="ru-RU" sz="1400" dirty="0"/>
              <a:t>, </a:t>
            </a:r>
            <a:r>
              <a:rPr lang="en-GB" sz="1400" dirty="0" err="1"/>
              <a:t>天下体系</a:t>
            </a:r>
            <a:r>
              <a:rPr lang="ru-RU" sz="1400" dirty="0"/>
              <a:t>  (</a:t>
            </a:r>
            <a:r>
              <a:rPr lang="ru-RU" sz="1400" dirty="0" err="1"/>
              <a:t>китаецентричный</a:t>
            </a:r>
            <a:r>
              <a:rPr lang="ru-RU" sz="1400" dirty="0"/>
              <a:t> глобализм). </a:t>
            </a:r>
          </a:p>
          <a:p>
            <a:pPr lvl="0"/>
            <a:r>
              <a:rPr lang="ru-RU" sz="1400" b="1" dirty="0"/>
              <a:t>Концепция "</a:t>
            </a:r>
            <a:r>
              <a:rPr lang="ru-RU" sz="1400" b="1" dirty="0" err="1"/>
              <a:t>Тянься</a:t>
            </a:r>
            <a:r>
              <a:rPr lang="ru-RU" sz="1400" b="1" dirty="0"/>
              <a:t>" как мировой порядок. </a:t>
            </a:r>
            <a:r>
              <a:rPr lang="ru-RU" sz="1400" dirty="0"/>
              <a:t>"</a:t>
            </a:r>
            <a:r>
              <a:rPr lang="ru-RU" sz="1400" dirty="0" err="1"/>
              <a:t>Тянься</a:t>
            </a:r>
            <a:r>
              <a:rPr lang="ru-RU" sz="1400" dirty="0"/>
              <a:t>" как альтернативу западной системе международных отношений, основанной на национальных государствах и конкуренции. "</a:t>
            </a:r>
            <a:r>
              <a:rPr lang="ru-RU" sz="1400" dirty="0" err="1"/>
              <a:t>Тянься</a:t>
            </a:r>
            <a:r>
              <a:rPr lang="ru-RU" sz="1400" dirty="0"/>
              <a:t>" — это древнекитайская идея универсального порядка, где мир рассматривается как единое целое, управляемое гармонией, а не разделением. В отличие от вестфальского порядка (суверенитет государств), "</a:t>
            </a:r>
            <a:r>
              <a:rPr lang="ru-RU" sz="1400" dirty="0" err="1"/>
              <a:t>Тянься</a:t>
            </a:r>
            <a:r>
              <a:rPr lang="ru-RU" sz="1400" dirty="0"/>
              <a:t>" предполагает инклюзивную систему, где все народы включены в общий космополитический проект под моральным и политическим руководством.</a:t>
            </a:r>
          </a:p>
          <a:p>
            <a:pPr lvl="0"/>
            <a:r>
              <a:rPr lang="ru-RU" sz="1400" b="1" dirty="0"/>
              <a:t>Критика западного универсализма. </a:t>
            </a:r>
            <a:r>
              <a:rPr lang="ru-RU" sz="1400" dirty="0"/>
              <a:t>Критика</a:t>
            </a:r>
            <a:r>
              <a:rPr lang="ru-RU" sz="1400" b="1" dirty="0"/>
              <a:t> </a:t>
            </a:r>
            <a:r>
              <a:rPr lang="ru-RU" sz="1400" dirty="0"/>
              <a:t>западных теорий МО (реализм, либерализм) за их эгоцентризм и неспособность выйти за рамки конфликта интересов. Он считает, что вестфальская система порождает анархию и войны, так как фокусируется на национальном суверенитете, а не на глобальном сотрудничестве. "</a:t>
            </a:r>
            <a:r>
              <a:rPr lang="ru-RU" sz="1400" dirty="0" err="1"/>
              <a:t>Тянься</a:t>
            </a:r>
            <a:r>
              <a:rPr lang="ru-RU" sz="1400" dirty="0"/>
              <a:t>", по его мнению, предлагает более высокую перспективу — "мировую" (</a:t>
            </a:r>
            <a:r>
              <a:rPr lang="ru-RU" sz="1400" dirty="0" err="1"/>
              <a:t>world</a:t>
            </a:r>
            <a:r>
              <a:rPr lang="ru-RU" sz="1400" dirty="0"/>
              <a:t>) вместо "международной" (</a:t>
            </a:r>
            <a:r>
              <a:rPr lang="ru-RU" sz="1400" dirty="0" err="1"/>
              <a:t>international</a:t>
            </a:r>
            <a:r>
              <a:rPr lang="ru-RU" sz="1400" dirty="0"/>
              <a:t>).</a:t>
            </a:r>
          </a:p>
          <a:p>
            <a:pPr lvl="0"/>
            <a:r>
              <a:rPr lang="ru-RU" sz="1400" b="1" dirty="0"/>
              <a:t>Философская основа: мир как единое целое. </a:t>
            </a:r>
            <a:r>
              <a:rPr lang="ru-RU" sz="1400" dirty="0"/>
              <a:t>Опора</a:t>
            </a:r>
            <a:r>
              <a:rPr lang="ru-RU" sz="1400" b="1" dirty="0"/>
              <a:t> </a:t>
            </a:r>
            <a:r>
              <a:rPr lang="ru-RU" sz="1400" dirty="0"/>
              <a:t>на китайскую философию (конфуцианство, даосизм), утверждая, что мир должен рассматриваться как взаимосвязанная система, а не как набор изолированных </a:t>
            </a:r>
            <a:r>
              <a:rPr lang="ru-RU" sz="1400" dirty="0" err="1"/>
              <a:t>акторов</a:t>
            </a:r>
            <a:r>
              <a:rPr lang="ru-RU" sz="1400" dirty="0"/>
              <a:t>. В "</a:t>
            </a:r>
            <a:r>
              <a:rPr lang="ru-RU" sz="1400" dirty="0" err="1"/>
              <a:t>Тянься</a:t>
            </a:r>
            <a:r>
              <a:rPr lang="ru-RU" sz="1400" dirty="0"/>
              <a:t>" акцент делается на взаимозависимости и совместимости культур, а не на их противопоставлении. Это предполагает отказ от идеи "врага" в пользу общей ответственности за глобальное благо.</a:t>
            </a:r>
          </a:p>
          <a:p>
            <a:pPr lvl="0"/>
            <a:r>
              <a:rPr lang="ru-RU" sz="1400" b="1" dirty="0"/>
              <a:t>Политическая этика вместо силы</a:t>
            </a:r>
            <a:r>
              <a:rPr lang="ru-RU" sz="1400" dirty="0"/>
              <a:t>. В отличие от реалистов (например, </a:t>
            </a:r>
            <a:r>
              <a:rPr lang="ru-RU" sz="1400" dirty="0" err="1"/>
              <a:t>Янь</a:t>
            </a:r>
            <a:r>
              <a:rPr lang="ru-RU" sz="1400" dirty="0"/>
              <a:t> </a:t>
            </a:r>
            <a:r>
              <a:rPr lang="ru-RU" sz="1400" dirty="0" err="1"/>
              <a:t>Сюэтуна</a:t>
            </a:r>
            <a:r>
              <a:rPr lang="ru-RU" sz="1400" dirty="0"/>
              <a:t>), </a:t>
            </a:r>
            <a:r>
              <a:rPr lang="ru-RU" sz="1400" dirty="0" err="1"/>
              <a:t>Чжао</a:t>
            </a:r>
            <a:r>
              <a:rPr lang="ru-RU" sz="1400" dirty="0"/>
              <a:t> подчёркивает, что власть в системе "</a:t>
            </a:r>
            <a:r>
              <a:rPr lang="ru-RU" sz="1400" dirty="0" err="1"/>
              <a:t>Тянься</a:t>
            </a:r>
            <a:r>
              <a:rPr lang="ru-RU" sz="1400" dirty="0"/>
              <a:t>" должна основываться на моральной легитимности, а не на принуждении. Лидерство Китая в этом контексте — это не гегемония, а способность предложить миру модель, которая будет принята добровольно благодаря её справедливости и привлекательности.</a:t>
            </a:r>
          </a:p>
          <a:p>
            <a:pPr lvl="0"/>
            <a:r>
              <a:rPr lang="ru-RU" sz="1400" b="1" dirty="0"/>
              <a:t>Глобальное управление и современность. </a:t>
            </a:r>
            <a:r>
              <a:rPr lang="ru-RU" sz="1400" dirty="0"/>
              <a:t>Адаптация "</a:t>
            </a:r>
            <a:r>
              <a:rPr lang="ru-RU" sz="1400" dirty="0" err="1"/>
              <a:t>Тянься</a:t>
            </a:r>
            <a:r>
              <a:rPr lang="ru-RU" sz="1400" dirty="0"/>
              <a:t>" к XXI веку как рамки для глобального управления. Решение таких проблем, как изменение климата, экономическое неравенство и культурные конфликты, которые невозможно решить в рамках нынешнего порядка. "</a:t>
            </a:r>
            <a:r>
              <a:rPr lang="ru-RU" sz="1400" dirty="0" err="1"/>
              <a:t>Тянься</a:t>
            </a:r>
            <a:r>
              <a:rPr lang="ru-RU" sz="1400" dirty="0"/>
              <a:t>" требует нового мышления, где государства уступают часть суверенитета ради общей гармонии.</a:t>
            </a:r>
          </a:p>
          <a:p>
            <a:pPr lvl="0"/>
            <a:r>
              <a:rPr lang="ru-RU" sz="1400" b="1" dirty="0"/>
              <a:t>Отличие от империализма. </a:t>
            </a:r>
            <a:r>
              <a:rPr lang="ru-RU" sz="1400" dirty="0"/>
              <a:t>"</a:t>
            </a:r>
            <a:r>
              <a:rPr lang="ru-RU" sz="1400" dirty="0" err="1"/>
              <a:t>Тянься</a:t>
            </a:r>
            <a:r>
              <a:rPr lang="ru-RU" sz="1400" dirty="0"/>
              <a:t>" — это не возврат к имперской даннической системе Китая (где вассалы подчинялись центру), а философская идея, свободная от территориальных амбиций. Это скорее "методология мира", чем конкретная политическая структура, хотя критики часто интерпретируют её как завуалированное оправдание китайского доминирования.</a:t>
            </a:r>
          </a:p>
          <a:p>
            <a:pPr lvl="0"/>
            <a:r>
              <a:rPr lang="ru-RU" sz="1400" b="1" dirty="0"/>
              <a:t>Диалог культур. </a:t>
            </a:r>
            <a:r>
              <a:rPr lang="ru-RU" sz="1400" dirty="0"/>
              <a:t>Диалог между цивилизациями, но с позиции, где Китай играет ведущую роль как носитель универсальной идеи. "</a:t>
            </a:r>
            <a:r>
              <a:rPr lang="ru-RU" sz="1400" dirty="0" err="1"/>
              <a:t>Тянься</a:t>
            </a:r>
            <a:r>
              <a:rPr lang="ru-RU" sz="1400" dirty="0"/>
              <a:t>" может стать платформой для преодоления западного культурного империализма и создания плюралистического, но гармоничного мира.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62657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677168" y="601931"/>
            <a:ext cx="11613686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Дэниэл</a:t>
            </a:r>
            <a:r>
              <a:rPr lang="ru-RU" b="1" dirty="0"/>
              <a:t> </a:t>
            </a:r>
            <a:r>
              <a:rPr lang="ru-RU" b="1" dirty="0" err="1"/>
              <a:t>Бэлл</a:t>
            </a:r>
            <a:r>
              <a:rPr lang="ru-RU" b="1" dirty="0"/>
              <a:t> </a:t>
            </a:r>
            <a:r>
              <a:rPr lang="ru-RU" dirty="0"/>
              <a:t>Меритократия Китайская модель</a:t>
            </a:r>
          </a:p>
          <a:p>
            <a:r>
              <a:rPr lang="ru-RU" b="1" dirty="0"/>
              <a:t>Критика универсальности демократии "один человек — один голос. </a:t>
            </a:r>
            <a:r>
              <a:rPr lang="ru-RU" sz="1400" dirty="0"/>
              <a:t>Сомнение в том, что западная модель либеральной демократии, основанная на принципе "один человек — один голос", является универсально лучшей системой управления. Серьезные недостатки: избиратели часто действуют из эгоистичных интересов, не учитывают долгосрочные последствия и могут выбирать некомпетентных лидеров (например, он упоминает случаи вроде избрания популистов). Демократия не всегда обеспечивает выбор "лучших" лидеров с точки зрения способностей и морали.</a:t>
            </a:r>
          </a:p>
          <a:p>
            <a:r>
              <a:rPr lang="ru-RU" b="1" dirty="0"/>
              <a:t>Политическая меритократия как альтернатива. </a:t>
            </a:r>
            <a:r>
              <a:rPr lang="ru-RU" sz="1400" b="1" dirty="0"/>
              <a:t>П</a:t>
            </a:r>
            <a:r>
              <a:rPr lang="ru-RU" sz="1400" dirty="0"/>
              <a:t>олитическую меритократия — система, где лидеры отбираются и продвигаются на основе их заслуг (таланта, опыта, добродетели), а не только народного голосования </a:t>
            </a:r>
          </a:p>
          <a:p>
            <a:r>
              <a:rPr lang="ru-RU" b="1" dirty="0"/>
              <a:t>Вертикальная модель" Китая</a:t>
            </a:r>
            <a:endParaRPr lang="ru-RU" sz="14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dirty="0"/>
              <a:t>Демократия снизу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dirty="0"/>
              <a:t>Эксперименты посредине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dirty="0"/>
              <a:t>Меритократия сверху</a:t>
            </a:r>
          </a:p>
          <a:p>
            <a:r>
              <a:rPr lang="ru-RU" b="1" dirty="0"/>
              <a:t>Синтез традиций и современности. </a:t>
            </a:r>
            <a:r>
              <a:rPr lang="ru-RU" sz="1400" b="1" dirty="0"/>
              <a:t>К</a:t>
            </a:r>
            <a:r>
              <a:rPr lang="ru-RU" sz="1400" dirty="0"/>
              <a:t>итайская меритократия связана  с конфуцианской традицией, где правители должны быть мудрыми и добродетельными (</a:t>
            </a:r>
            <a:r>
              <a:rPr lang="ru-RU" sz="1400" dirty="0" err="1"/>
              <a:t>junzi</a:t>
            </a:r>
            <a:r>
              <a:rPr lang="ru-RU" sz="1400" dirty="0"/>
              <a:t>, </a:t>
            </a:r>
            <a:r>
              <a:rPr lang="en-GB" sz="1400" dirty="0" err="1"/>
              <a:t>君子</a:t>
            </a:r>
            <a:r>
              <a:rPr lang="ru-RU" sz="1400" dirty="0"/>
              <a:t>), а также с исторической системой экзаменов </a:t>
            </a:r>
            <a:r>
              <a:rPr lang="ru-RU" sz="1400" dirty="0" err="1"/>
              <a:t>кэцзюй</a:t>
            </a:r>
            <a:r>
              <a:rPr lang="ru-RU" sz="1400" dirty="0"/>
              <a:t> (</a:t>
            </a:r>
            <a:r>
              <a:rPr lang="en-GB" sz="1400" dirty="0" err="1"/>
              <a:t>科举</a:t>
            </a:r>
            <a:r>
              <a:rPr lang="ru-RU" sz="1400" dirty="0"/>
              <a:t>), отбиравшей чиновников в имперском Китае. </a:t>
            </a:r>
            <a:endParaRPr lang="ru-RU" sz="1400" b="1" dirty="0"/>
          </a:p>
          <a:p>
            <a:r>
              <a:rPr lang="ru-RU" b="1" dirty="0"/>
              <a:t>Уроки для мира. </a:t>
            </a:r>
            <a:r>
              <a:rPr lang="ru-RU" sz="1400" dirty="0"/>
              <a:t>«Китайская модель" не применима везде, но рассматривается как вызов западному догматизму о превосходстве демократии. Диалог между системами и экспериментам с сочетанием меритократии и демократии, адаптированным к местным условиям.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4329298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Распределенный Хартленд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293" y="1488713"/>
            <a:ext cx="8946541" cy="4195481"/>
          </a:xfrm>
        </p:spPr>
        <p:txBody>
          <a:bodyPr>
            <a:normAutofit fontScale="77500" lnSpcReduction="20000"/>
          </a:bodyPr>
          <a:lstStyle/>
          <a:p>
            <a:endParaRPr lang="ru-RU" b="1" dirty="0"/>
          </a:p>
          <a:p>
            <a:r>
              <a:rPr lang="ru-RU" b="1" dirty="0"/>
              <a:t>Сегодня геополитический дуализм приобретает новое измерение:</a:t>
            </a:r>
            <a:endParaRPr lang="ru-RU" dirty="0"/>
          </a:p>
          <a:p>
            <a:pPr lvl="1"/>
            <a:r>
              <a:rPr lang="ru-RU" dirty="0"/>
              <a:t>Он больше не является биполярным противостоянием Запада (США, ЕС, НАТО) и Хартленда.</a:t>
            </a:r>
          </a:p>
          <a:p>
            <a:pPr lvl="1"/>
            <a:r>
              <a:rPr lang="ru-RU" dirty="0"/>
              <a:t>Теперь это борьба </a:t>
            </a:r>
            <a:r>
              <a:rPr lang="ru-RU" b="1" dirty="0" err="1"/>
              <a:t>униполярности</a:t>
            </a:r>
            <a:r>
              <a:rPr lang="ru-RU" b="1" dirty="0"/>
              <a:t> (или глобализма) против многополярности (порядка цивилизаций или Больших Пространств)</a:t>
            </a:r>
            <a:r>
              <a:rPr lang="ru-RU" dirty="0"/>
              <a:t>.</a:t>
            </a:r>
          </a:p>
          <a:p>
            <a:r>
              <a:rPr lang="ru-RU" b="1" dirty="0"/>
              <a:t>Морская Держава</a:t>
            </a:r>
            <a:r>
              <a:rPr lang="ru-RU" dirty="0"/>
              <a:t> представляет </a:t>
            </a:r>
            <a:r>
              <a:rPr lang="ru-RU" b="1" dirty="0"/>
              <a:t>постмодерн, глобальный Запад</a:t>
            </a:r>
            <a:r>
              <a:rPr lang="ru-RU" dirty="0"/>
              <a:t>.</a:t>
            </a:r>
          </a:p>
          <a:p>
            <a:r>
              <a:rPr lang="ru-RU" b="1" dirty="0"/>
              <a:t>Сухопутная Держава (</a:t>
            </a:r>
            <a:r>
              <a:rPr lang="ru-RU" b="1" dirty="0" err="1"/>
              <a:t>континентализм</a:t>
            </a:r>
            <a:r>
              <a:rPr lang="ru-RU" b="1" dirty="0"/>
              <a:t>)</a:t>
            </a:r>
            <a:r>
              <a:rPr lang="ru-RU" dirty="0"/>
              <a:t> – это </a:t>
            </a:r>
            <a:r>
              <a:rPr lang="ru-RU" b="1" dirty="0"/>
              <a:t>всё остальное (но не Россия сама по себе)</a:t>
            </a:r>
            <a:r>
              <a:rPr lang="ru-RU" dirty="0"/>
              <a:t>.</a:t>
            </a:r>
          </a:p>
          <a:p>
            <a:r>
              <a:rPr lang="ru-RU" b="1" dirty="0"/>
              <a:t>Роль традиционного Хартленда (России) в этом многополярном проекте</a:t>
            </a:r>
            <a:r>
              <a:rPr lang="ru-RU" dirty="0"/>
              <a:t> – быть </a:t>
            </a:r>
            <a:r>
              <a:rPr lang="ru-RU" b="1" dirty="0"/>
              <a:t>авангардом альтернативного мирового порядка</a:t>
            </a:r>
            <a:r>
              <a:rPr lang="ru-RU" dirty="0"/>
              <a:t>.</a:t>
            </a:r>
          </a:p>
          <a:p>
            <a:pPr lvl="1"/>
            <a:r>
              <a:rPr lang="ru-RU" dirty="0"/>
              <a:t>Не как </a:t>
            </a:r>
            <a:r>
              <a:rPr lang="ru-RU" b="1" dirty="0"/>
              <a:t>идеологическая или империалистическая сила (как в прошлом)</a:t>
            </a:r>
            <a:r>
              <a:rPr lang="ru-RU" dirty="0"/>
              <a:t>, а как </a:t>
            </a:r>
            <a:r>
              <a:rPr lang="ru-RU" b="1" dirty="0"/>
              <a:t>дружелюбный и честный защитник множественности цивилизаций</a:t>
            </a:r>
            <a:r>
              <a:rPr lang="ru-RU" dirty="0"/>
              <a:t>.</a:t>
            </a:r>
          </a:p>
          <a:p>
            <a:pPr lvl="1"/>
            <a:r>
              <a:rPr lang="ru-RU" b="1" dirty="0"/>
              <a:t>Китай, Европа, Индия, мусульманские страны, Африка, Латинская Америка и даже сами США</a:t>
            </a:r>
            <a:r>
              <a:rPr lang="ru-RU" dirty="0"/>
              <a:t> найдут в </a:t>
            </a:r>
            <a:r>
              <a:rPr lang="ru-RU" b="1" dirty="0"/>
              <a:t>многополярном мировом порядке</a:t>
            </a:r>
            <a:r>
              <a:rPr lang="ru-RU" dirty="0"/>
              <a:t> достойное место, </a:t>
            </a:r>
            <a:r>
              <a:rPr lang="ru-RU" b="1" dirty="0"/>
              <a:t>независимое от нынешней западной гегемонии, но также независимое от России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Объект 6">
            <a:extLst>
              <a:ext uri="{FF2B5EF4-FFF2-40B4-BE49-F238E27FC236}">
                <a16:creationId xmlns:a16="http://schemas.microsoft.com/office/drawing/2014/main" id="{0488D651-FD8A-9243-874C-113AE970E8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535" y="1391837"/>
            <a:ext cx="10058399" cy="475496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508651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+mn-lt"/>
              </a:rPr>
              <a:t>Гептархия</a:t>
            </a: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205A996E-0A15-704F-BB62-58D37D535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91" y="1853248"/>
            <a:ext cx="8781394" cy="4367048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02D27C-724B-4E40-9E6B-4E7888F9DF34}"/>
              </a:ext>
            </a:extLst>
          </p:cNvPr>
          <p:cNvSpPr txBox="1"/>
          <p:nvPr/>
        </p:nvSpPr>
        <p:spPr>
          <a:xfrm>
            <a:off x="1634246" y="2646481"/>
            <a:ext cx="1398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rgbClr val="C00000"/>
                </a:solidFill>
              </a:rPr>
              <a:t>Американский </a:t>
            </a:r>
          </a:p>
          <a:p>
            <a:r>
              <a:rPr lang="ru-RU" sz="1200" b="1" dirty="0" err="1">
                <a:solidFill>
                  <a:srgbClr val="C00000"/>
                </a:solidFill>
              </a:rPr>
              <a:t>Хартлэнд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E2606E5E-5CA8-EF4C-99D8-280985053166}"/>
              </a:ext>
            </a:extLst>
          </p:cNvPr>
          <p:cNvSpPr/>
          <p:nvPr/>
        </p:nvSpPr>
        <p:spPr>
          <a:xfrm>
            <a:off x="1147864" y="1857983"/>
            <a:ext cx="3715966" cy="1741251"/>
          </a:xfrm>
          <a:custGeom>
            <a:avLst/>
            <a:gdLst>
              <a:gd name="connsiteX0" fmla="*/ 437745 w 3715966"/>
              <a:gd name="connsiteY0" fmla="*/ 116732 h 1741251"/>
              <a:gd name="connsiteX1" fmla="*/ 437745 w 3715966"/>
              <a:gd name="connsiteY1" fmla="*/ 116732 h 1741251"/>
              <a:gd name="connsiteX2" fmla="*/ 554476 w 3715966"/>
              <a:gd name="connsiteY2" fmla="*/ 107004 h 1741251"/>
              <a:gd name="connsiteX3" fmla="*/ 583659 w 3715966"/>
              <a:gd name="connsiteY3" fmla="*/ 97277 h 1741251"/>
              <a:gd name="connsiteX4" fmla="*/ 622570 w 3715966"/>
              <a:gd name="connsiteY4" fmla="*/ 87549 h 1741251"/>
              <a:gd name="connsiteX5" fmla="*/ 758757 w 3715966"/>
              <a:gd name="connsiteY5" fmla="*/ 58366 h 1741251"/>
              <a:gd name="connsiteX6" fmla="*/ 826851 w 3715966"/>
              <a:gd name="connsiteY6" fmla="*/ 29183 h 1741251"/>
              <a:gd name="connsiteX7" fmla="*/ 865762 w 3715966"/>
              <a:gd name="connsiteY7" fmla="*/ 19455 h 1741251"/>
              <a:gd name="connsiteX8" fmla="*/ 924127 w 3715966"/>
              <a:gd name="connsiteY8" fmla="*/ 0 h 1741251"/>
              <a:gd name="connsiteX9" fmla="*/ 1108953 w 3715966"/>
              <a:gd name="connsiteY9" fmla="*/ 9728 h 1741251"/>
              <a:gd name="connsiteX10" fmla="*/ 1225685 w 3715966"/>
              <a:gd name="connsiteY10" fmla="*/ 38911 h 1741251"/>
              <a:gd name="connsiteX11" fmla="*/ 1274323 w 3715966"/>
              <a:gd name="connsiteY11" fmla="*/ 48638 h 1741251"/>
              <a:gd name="connsiteX12" fmla="*/ 1332689 w 3715966"/>
              <a:gd name="connsiteY12" fmla="*/ 68094 h 1741251"/>
              <a:gd name="connsiteX13" fmla="*/ 1361872 w 3715966"/>
              <a:gd name="connsiteY13" fmla="*/ 77821 h 1741251"/>
              <a:gd name="connsiteX14" fmla="*/ 1507787 w 3715966"/>
              <a:gd name="connsiteY14" fmla="*/ 126460 h 1741251"/>
              <a:gd name="connsiteX15" fmla="*/ 1536970 w 3715966"/>
              <a:gd name="connsiteY15" fmla="*/ 136187 h 1741251"/>
              <a:gd name="connsiteX16" fmla="*/ 1566153 w 3715966"/>
              <a:gd name="connsiteY16" fmla="*/ 145915 h 1741251"/>
              <a:gd name="connsiteX17" fmla="*/ 1673157 w 3715966"/>
              <a:gd name="connsiteY17" fmla="*/ 136187 h 1741251"/>
              <a:gd name="connsiteX18" fmla="*/ 1760706 w 3715966"/>
              <a:gd name="connsiteY18" fmla="*/ 126460 h 1741251"/>
              <a:gd name="connsiteX19" fmla="*/ 1887166 w 3715966"/>
              <a:gd name="connsiteY19" fmla="*/ 116732 h 1741251"/>
              <a:gd name="connsiteX20" fmla="*/ 2023353 w 3715966"/>
              <a:gd name="connsiteY20" fmla="*/ 77821 h 1741251"/>
              <a:gd name="connsiteX21" fmla="*/ 2081719 w 3715966"/>
              <a:gd name="connsiteY21" fmla="*/ 58366 h 1741251"/>
              <a:gd name="connsiteX22" fmla="*/ 2149813 w 3715966"/>
              <a:gd name="connsiteY22" fmla="*/ 29183 h 1741251"/>
              <a:gd name="connsiteX23" fmla="*/ 2276272 w 3715966"/>
              <a:gd name="connsiteY23" fmla="*/ 38911 h 1741251"/>
              <a:gd name="connsiteX24" fmla="*/ 2305455 w 3715966"/>
              <a:gd name="connsiteY24" fmla="*/ 48638 h 1741251"/>
              <a:gd name="connsiteX25" fmla="*/ 2354093 w 3715966"/>
              <a:gd name="connsiteY25" fmla="*/ 58366 h 1741251"/>
              <a:gd name="connsiteX26" fmla="*/ 2412459 w 3715966"/>
              <a:gd name="connsiteY26" fmla="*/ 68094 h 1741251"/>
              <a:gd name="connsiteX27" fmla="*/ 2451370 w 3715966"/>
              <a:gd name="connsiteY27" fmla="*/ 77821 h 1741251"/>
              <a:gd name="connsiteX28" fmla="*/ 2519464 w 3715966"/>
              <a:gd name="connsiteY28" fmla="*/ 87549 h 1741251"/>
              <a:gd name="connsiteX29" fmla="*/ 2616740 w 3715966"/>
              <a:gd name="connsiteY29" fmla="*/ 107004 h 1741251"/>
              <a:gd name="connsiteX30" fmla="*/ 2723745 w 3715966"/>
              <a:gd name="connsiteY30" fmla="*/ 77821 h 1741251"/>
              <a:gd name="connsiteX31" fmla="*/ 2811293 w 3715966"/>
              <a:gd name="connsiteY31" fmla="*/ 58366 h 1741251"/>
              <a:gd name="connsiteX32" fmla="*/ 2840476 w 3715966"/>
              <a:gd name="connsiteY32" fmla="*/ 48638 h 1741251"/>
              <a:gd name="connsiteX33" fmla="*/ 2986391 w 3715966"/>
              <a:gd name="connsiteY33" fmla="*/ 58366 h 1741251"/>
              <a:gd name="connsiteX34" fmla="*/ 3229583 w 3715966"/>
              <a:gd name="connsiteY34" fmla="*/ 68094 h 1741251"/>
              <a:gd name="connsiteX35" fmla="*/ 3307404 w 3715966"/>
              <a:gd name="connsiteY35" fmla="*/ 87549 h 1741251"/>
              <a:gd name="connsiteX36" fmla="*/ 3346315 w 3715966"/>
              <a:gd name="connsiteY36" fmla="*/ 97277 h 1741251"/>
              <a:gd name="connsiteX37" fmla="*/ 3511685 w 3715966"/>
              <a:gd name="connsiteY37" fmla="*/ 107004 h 1741251"/>
              <a:gd name="connsiteX38" fmla="*/ 3579779 w 3715966"/>
              <a:gd name="connsiteY38" fmla="*/ 116732 h 1741251"/>
              <a:gd name="connsiteX39" fmla="*/ 3638145 w 3715966"/>
              <a:gd name="connsiteY39" fmla="*/ 136187 h 1741251"/>
              <a:gd name="connsiteX40" fmla="*/ 3686783 w 3715966"/>
              <a:gd name="connsiteY40" fmla="*/ 184826 h 1741251"/>
              <a:gd name="connsiteX41" fmla="*/ 3715966 w 3715966"/>
              <a:gd name="connsiteY41" fmla="*/ 243191 h 1741251"/>
              <a:gd name="connsiteX42" fmla="*/ 3706238 w 3715966"/>
              <a:gd name="connsiteY42" fmla="*/ 321013 h 1741251"/>
              <a:gd name="connsiteX43" fmla="*/ 3686783 w 3715966"/>
              <a:gd name="connsiteY43" fmla="*/ 350196 h 1741251"/>
              <a:gd name="connsiteX44" fmla="*/ 3453319 w 3715966"/>
              <a:gd name="connsiteY44" fmla="*/ 379379 h 1741251"/>
              <a:gd name="connsiteX45" fmla="*/ 3394953 w 3715966"/>
              <a:gd name="connsiteY45" fmla="*/ 389106 h 1741251"/>
              <a:gd name="connsiteX46" fmla="*/ 3365770 w 3715966"/>
              <a:gd name="connsiteY46" fmla="*/ 398834 h 1741251"/>
              <a:gd name="connsiteX47" fmla="*/ 3268493 w 3715966"/>
              <a:gd name="connsiteY47" fmla="*/ 418289 h 1741251"/>
              <a:gd name="connsiteX48" fmla="*/ 3239310 w 3715966"/>
              <a:gd name="connsiteY48" fmla="*/ 428017 h 1741251"/>
              <a:gd name="connsiteX49" fmla="*/ 3151762 w 3715966"/>
              <a:gd name="connsiteY49" fmla="*/ 466928 h 1741251"/>
              <a:gd name="connsiteX50" fmla="*/ 3083668 w 3715966"/>
              <a:gd name="connsiteY50" fmla="*/ 486383 h 1741251"/>
              <a:gd name="connsiteX51" fmla="*/ 3025302 w 3715966"/>
              <a:gd name="connsiteY51" fmla="*/ 505838 h 1741251"/>
              <a:gd name="connsiteX52" fmla="*/ 2996119 w 3715966"/>
              <a:gd name="connsiteY52" fmla="*/ 515566 h 1741251"/>
              <a:gd name="connsiteX53" fmla="*/ 2966936 w 3715966"/>
              <a:gd name="connsiteY53" fmla="*/ 535021 h 1741251"/>
              <a:gd name="connsiteX54" fmla="*/ 2957208 w 3715966"/>
              <a:gd name="connsiteY54" fmla="*/ 564204 h 1741251"/>
              <a:gd name="connsiteX55" fmla="*/ 2869659 w 3715966"/>
              <a:gd name="connsiteY55" fmla="*/ 642026 h 1741251"/>
              <a:gd name="connsiteX56" fmla="*/ 2850204 w 3715966"/>
              <a:gd name="connsiteY56" fmla="*/ 671208 h 1741251"/>
              <a:gd name="connsiteX57" fmla="*/ 2830749 w 3715966"/>
              <a:gd name="connsiteY57" fmla="*/ 690664 h 1741251"/>
              <a:gd name="connsiteX58" fmla="*/ 2801566 w 3715966"/>
              <a:gd name="connsiteY58" fmla="*/ 729574 h 1741251"/>
              <a:gd name="connsiteX59" fmla="*/ 2743200 w 3715966"/>
              <a:gd name="connsiteY59" fmla="*/ 787940 h 1741251"/>
              <a:gd name="connsiteX60" fmla="*/ 2684834 w 3715966"/>
              <a:gd name="connsiteY60" fmla="*/ 856034 h 1741251"/>
              <a:gd name="connsiteX61" fmla="*/ 2645923 w 3715966"/>
              <a:gd name="connsiteY61" fmla="*/ 933855 h 1741251"/>
              <a:gd name="connsiteX62" fmla="*/ 2616740 w 3715966"/>
              <a:gd name="connsiteY62" fmla="*/ 953311 h 1741251"/>
              <a:gd name="connsiteX63" fmla="*/ 2577830 w 3715966"/>
              <a:gd name="connsiteY63" fmla="*/ 972766 h 1741251"/>
              <a:gd name="connsiteX64" fmla="*/ 2538919 w 3715966"/>
              <a:gd name="connsiteY64" fmla="*/ 1001949 h 1741251"/>
              <a:gd name="connsiteX65" fmla="*/ 2500008 w 3715966"/>
              <a:gd name="connsiteY65" fmla="*/ 1021404 h 1741251"/>
              <a:gd name="connsiteX66" fmla="*/ 2393004 w 3715966"/>
              <a:gd name="connsiteY66" fmla="*/ 1099226 h 1741251"/>
              <a:gd name="connsiteX67" fmla="*/ 2344366 w 3715966"/>
              <a:gd name="connsiteY67" fmla="*/ 1128408 h 1741251"/>
              <a:gd name="connsiteX68" fmla="*/ 2276272 w 3715966"/>
              <a:gd name="connsiteY68" fmla="*/ 1196502 h 1741251"/>
              <a:gd name="connsiteX69" fmla="*/ 2217906 w 3715966"/>
              <a:gd name="connsiteY69" fmla="*/ 1245140 h 1741251"/>
              <a:gd name="connsiteX70" fmla="*/ 2178996 w 3715966"/>
              <a:gd name="connsiteY70" fmla="*/ 1293779 h 1741251"/>
              <a:gd name="connsiteX71" fmla="*/ 2159540 w 3715966"/>
              <a:gd name="connsiteY71" fmla="*/ 1313234 h 1741251"/>
              <a:gd name="connsiteX72" fmla="*/ 2110902 w 3715966"/>
              <a:gd name="connsiteY72" fmla="*/ 1371600 h 1741251"/>
              <a:gd name="connsiteX73" fmla="*/ 2023353 w 3715966"/>
              <a:gd name="connsiteY73" fmla="*/ 1391055 h 1741251"/>
              <a:gd name="connsiteX74" fmla="*/ 1916349 w 3715966"/>
              <a:gd name="connsiteY74" fmla="*/ 1420238 h 1741251"/>
              <a:gd name="connsiteX75" fmla="*/ 1896893 w 3715966"/>
              <a:gd name="connsiteY75" fmla="*/ 1439694 h 1741251"/>
              <a:gd name="connsiteX76" fmla="*/ 1867710 w 3715966"/>
              <a:gd name="connsiteY76" fmla="*/ 1459149 h 1741251"/>
              <a:gd name="connsiteX77" fmla="*/ 1799617 w 3715966"/>
              <a:gd name="connsiteY77" fmla="*/ 1536970 h 1741251"/>
              <a:gd name="connsiteX78" fmla="*/ 1760706 w 3715966"/>
              <a:gd name="connsiteY78" fmla="*/ 1546698 h 1741251"/>
              <a:gd name="connsiteX79" fmla="*/ 1731523 w 3715966"/>
              <a:gd name="connsiteY79" fmla="*/ 1556426 h 1741251"/>
              <a:gd name="connsiteX80" fmla="*/ 1663430 w 3715966"/>
              <a:gd name="connsiteY80" fmla="*/ 1575881 h 1741251"/>
              <a:gd name="connsiteX81" fmla="*/ 1634247 w 3715966"/>
              <a:gd name="connsiteY81" fmla="*/ 1595336 h 1741251"/>
              <a:gd name="connsiteX82" fmla="*/ 1595336 w 3715966"/>
              <a:gd name="connsiteY82" fmla="*/ 1634247 h 1741251"/>
              <a:gd name="connsiteX83" fmla="*/ 1488332 w 3715966"/>
              <a:gd name="connsiteY83" fmla="*/ 1663430 h 1741251"/>
              <a:gd name="connsiteX84" fmla="*/ 1284051 w 3715966"/>
              <a:gd name="connsiteY84" fmla="*/ 1673157 h 1741251"/>
              <a:gd name="connsiteX85" fmla="*/ 1254868 w 3715966"/>
              <a:gd name="connsiteY85" fmla="*/ 1682885 h 1741251"/>
              <a:gd name="connsiteX86" fmla="*/ 1225685 w 3715966"/>
              <a:gd name="connsiteY86" fmla="*/ 1741251 h 1741251"/>
              <a:gd name="connsiteX87" fmla="*/ 963038 w 3715966"/>
              <a:gd name="connsiteY87" fmla="*/ 1731523 h 1741251"/>
              <a:gd name="connsiteX88" fmla="*/ 914400 w 3715966"/>
              <a:gd name="connsiteY88" fmla="*/ 1653702 h 1741251"/>
              <a:gd name="connsiteX89" fmla="*/ 894945 w 3715966"/>
              <a:gd name="connsiteY89" fmla="*/ 1595336 h 1741251"/>
              <a:gd name="connsiteX90" fmla="*/ 885217 w 3715966"/>
              <a:gd name="connsiteY90" fmla="*/ 1566153 h 1741251"/>
              <a:gd name="connsiteX91" fmla="*/ 846306 w 3715966"/>
              <a:gd name="connsiteY91" fmla="*/ 1517515 h 1741251"/>
              <a:gd name="connsiteX92" fmla="*/ 787940 w 3715966"/>
              <a:gd name="connsiteY92" fmla="*/ 1498060 h 1741251"/>
              <a:gd name="connsiteX93" fmla="*/ 603115 w 3715966"/>
              <a:gd name="connsiteY93" fmla="*/ 1478604 h 1741251"/>
              <a:gd name="connsiteX94" fmla="*/ 466927 w 3715966"/>
              <a:gd name="connsiteY94" fmla="*/ 1439694 h 1741251"/>
              <a:gd name="connsiteX95" fmla="*/ 408562 w 3715966"/>
              <a:gd name="connsiteY95" fmla="*/ 1420238 h 1741251"/>
              <a:gd name="connsiteX96" fmla="*/ 379379 w 3715966"/>
              <a:gd name="connsiteY96" fmla="*/ 1410511 h 1741251"/>
              <a:gd name="connsiteX97" fmla="*/ 340468 w 3715966"/>
              <a:gd name="connsiteY97" fmla="*/ 1391055 h 1741251"/>
              <a:gd name="connsiteX98" fmla="*/ 282102 w 3715966"/>
              <a:gd name="connsiteY98" fmla="*/ 1342417 h 1741251"/>
              <a:gd name="connsiteX99" fmla="*/ 252919 w 3715966"/>
              <a:gd name="connsiteY99" fmla="*/ 1322962 h 1741251"/>
              <a:gd name="connsiteX100" fmla="*/ 214008 w 3715966"/>
              <a:gd name="connsiteY100" fmla="*/ 1274323 h 1741251"/>
              <a:gd name="connsiteX101" fmla="*/ 204281 w 3715966"/>
              <a:gd name="connsiteY101" fmla="*/ 1235413 h 1741251"/>
              <a:gd name="connsiteX102" fmla="*/ 175098 w 3715966"/>
              <a:gd name="connsiteY102" fmla="*/ 1167319 h 1741251"/>
              <a:gd name="connsiteX103" fmla="*/ 165370 w 3715966"/>
              <a:gd name="connsiteY103" fmla="*/ 1118681 h 1741251"/>
              <a:gd name="connsiteX104" fmla="*/ 155642 w 3715966"/>
              <a:gd name="connsiteY104" fmla="*/ 1089498 h 1741251"/>
              <a:gd name="connsiteX105" fmla="*/ 145915 w 3715966"/>
              <a:gd name="connsiteY105" fmla="*/ 1050587 h 1741251"/>
              <a:gd name="connsiteX106" fmla="*/ 136187 w 3715966"/>
              <a:gd name="connsiteY106" fmla="*/ 1001949 h 1741251"/>
              <a:gd name="connsiteX107" fmla="*/ 116732 w 3715966"/>
              <a:gd name="connsiteY107" fmla="*/ 963038 h 1741251"/>
              <a:gd name="connsiteX108" fmla="*/ 77821 w 3715966"/>
              <a:gd name="connsiteY108" fmla="*/ 875489 h 1741251"/>
              <a:gd name="connsiteX109" fmla="*/ 48638 w 3715966"/>
              <a:gd name="connsiteY109" fmla="*/ 836579 h 1741251"/>
              <a:gd name="connsiteX110" fmla="*/ 38910 w 3715966"/>
              <a:gd name="connsiteY110" fmla="*/ 807396 h 1741251"/>
              <a:gd name="connsiteX111" fmla="*/ 0 w 3715966"/>
              <a:gd name="connsiteY111" fmla="*/ 739302 h 1741251"/>
              <a:gd name="connsiteX112" fmla="*/ 19455 w 3715966"/>
              <a:gd name="connsiteY112" fmla="*/ 642026 h 1741251"/>
              <a:gd name="connsiteX113" fmla="*/ 29183 w 3715966"/>
              <a:gd name="connsiteY113" fmla="*/ 496111 h 1741251"/>
              <a:gd name="connsiteX114" fmla="*/ 38910 w 3715966"/>
              <a:gd name="connsiteY114" fmla="*/ 437745 h 1741251"/>
              <a:gd name="connsiteX115" fmla="*/ 48638 w 3715966"/>
              <a:gd name="connsiteY115" fmla="*/ 369651 h 1741251"/>
              <a:gd name="connsiteX116" fmla="*/ 68093 w 3715966"/>
              <a:gd name="connsiteY116" fmla="*/ 282102 h 1741251"/>
              <a:gd name="connsiteX117" fmla="*/ 77821 w 3715966"/>
              <a:gd name="connsiteY117" fmla="*/ 252919 h 1741251"/>
              <a:gd name="connsiteX118" fmla="*/ 136187 w 3715966"/>
              <a:gd name="connsiteY118" fmla="*/ 204281 h 1741251"/>
              <a:gd name="connsiteX119" fmla="*/ 165370 w 3715966"/>
              <a:gd name="connsiteY119" fmla="*/ 175098 h 1741251"/>
              <a:gd name="connsiteX120" fmla="*/ 252919 w 3715966"/>
              <a:gd name="connsiteY120" fmla="*/ 145915 h 1741251"/>
              <a:gd name="connsiteX121" fmla="*/ 437745 w 3715966"/>
              <a:gd name="connsiteY121" fmla="*/ 116732 h 174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715966" h="1741251">
                <a:moveTo>
                  <a:pt x="437745" y="116732"/>
                </a:moveTo>
                <a:lnTo>
                  <a:pt x="437745" y="116732"/>
                </a:lnTo>
                <a:cubicBezTo>
                  <a:pt x="476655" y="113489"/>
                  <a:pt x="515773" y="112164"/>
                  <a:pt x="554476" y="107004"/>
                </a:cubicBezTo>
                <a:cubicBezTo>
                  <a:pt x="564640" y="105649"/>
                  <a:pt x="573800" y="100094"/>
                  <a:pt x="583659" y="97277"/>
                </a:cubicBezTo>
                <a:cubicBezTo>
                  <a:pt x="596514" y="93604"/>
                  <a:pt x="609497" y="90350"/>
                  <a:pt x="622570" y="87549"/>
                </a:cubicBezTo>
                <a:cubicBezTo>
                  <a:pt x="667257" y="77973"/>
                  <a:pt x="714329" y="71060"/>
                  <a:pt x="758757" y="58366"/>
                </a:cubicBezTo>
                <a:cubicBezTo>
                  <a:pt x="826396" y="39040"/>
                  <a:pt x="743839" y="60312"/>
                  <a:pt x="826851" y="29183"/>
                </a:cubicBezTo>
                <a:cubicBezTo>
                  <a:pt x="839369" y="24489"/>
                  <a:pt x="852956" y="23297"/>
                  <a:pt x="865762" y="19455"/>
                </a:cubicBezTo>
                <a:cubicBezTo>
                  <a:pt x="885404" y="13562"/>
                  <a:pt x="924127" y="0"/>
                  <a:pt x="924127" y="0"/>
                </a:cubicBezTo>
                <a:cubicBezTo>
                  <a:pt x="985736" y="3243"/>
                  <a:pt x="1047456" y="4808"/>
                  <a:pt x="1108953" y="9728"/>
                </a:cubicBezTo>
                <a:cubicBezTo>
                  <a:pt x="1213175" y="18066"/>
                  <a:pt x="1121961" y="18167"/>
                  <a:pt x="1225685" y="38911"/>
                </a:cubicBezTo>
                <a:cubicBezTo>
                  <a:pt x="1241898" y="42153"/>
                  <a:pt x="1258372" y="44288"/>
                  <a:pt x="1274323" y="48638"/>
                </a:cubicBezTo>
                <a:cubicBezTo>
                  <a:pt x="1294108" y="54034"/>
                  <a:pt x="1313234" y="61609"/>
                  <a:pt x="1332689" y="68094"/>
                </a:cubicBezTo>
                <a:lnTo>
                  <a:pt x="1361872" y="77821"/>
                </a:lnTo>
                <a:lnTo>
                  <a:pt x="1507787" y="126460"/>
                </a:lnTo>
                <a:lnTo>
                  <a:pt x="1536970" y="136187"/>
                </a:lnTo>
                <a:lnTo>
                  <a:pt x="1566153" y="145915"/>
                </a:lnTo>
                <a:lnTo>
                  <a:pt x="1673157" y="136187"/>
                </a:lnTo>
                <a:cubicBezTo>
                  <a:pt x="1702374" y="133265"/>
                  <a:pt x="1731464" y="129118"/>
                  <a:pt x="1760706" y="126460"/>
                </a:cubicBezTo>
                <a:cubicBezTo>
                  <a:pt x="1802810" y="122632"/>
                  <a:pt x="1845013" y="119975"/>
                  <a:pt x="1887166" y="116732"/>
                </a:cubicBezTo>
                <a:cubicBezTo>
                  <a:pt x="1984897" y="92299"/>
                  <a:pt x="1939609" y="105736"/>
                  <a:pt x="2023353" y="77821"/>
                </a:cubicBezTo>
                <a:cubicBezTo>
                  <a:pt x="2023358" y="77819"/>
                  <a:pt x="2081715" y="58369"/>
                  <a:pt x="2081719" y="58366"/>
                </a:cubicBezTo>
                <a:cubicBezTo>
                  <a:pt x="2122026" y="31495"/>
                  <a:pt x="2099560" y="41747"/>
                  <a:pt x="2149813" y="29183"/>
                </a:cubicBezTo>
                <a:cubicBezTo>
                  <a:pt x="2191966" y="32426"/>
                  <a:pt x="2234321" y="33667"/>
                  <a:pt x="2276272" y="38911"/>
                </a:cubicBezTo>
                <a:cubicBezTo>
                  <a:pt x="2286447" y="40183"/>
                  <a:pt x="2295507" y="46151"/>
                  <a:pt x="2305455" y="48638"/>
                </a:cubicBezTo>
                <a:cubicBezTo>
                  <a:pt x="2321495" y="52648"/>
                  <a:pt x="2337826" y="55408"/>
                  <a:pt x="2354093" y="58366"/>
                </a:cubicBezTo>
                <a:cubicBezTo>
                  <a:pt x="2373499" y="61894"/>
                  <a:pt x="2393118" y="64226"/>
                  <a:pt x="2412459" y="68094"/>
                </a:cubicBezTo>
                <a:cubicBezTo>
                  <a:pt x="2425569" y="70716"/>
                  <a:pt x="2438216" y="75429"/>
                  <a:pt x="2451370" y="77821"/>
                </a:cubicBezTo>
                <a:cubicBezTo>
                  <a:pt x="2473929" y="81922"/>
                  <a:pt x="2496766" y="84306"/>
                  <a:pt x="2519464" y="87549"/>
                </a:cubicBezTo>
                <a:cubicBezTo>
                  <a:pt x="2555403" y="99529"/>
                  <a:pt x="2572026" y="107004"/>
                  <a:pt x="2616740" y="107004"/>
                </a:cubicBezTo>
                <a:cubicBezTo>
                  <a:pt x="2656553" y="107004"/>
                  <a:pt x="2685584" y="85453"/>
                  <a:pt x="2723745" y="77821"/>
                </a:cubicBezTo>
                <a:cubicBezTo>
                  <a:pt x="2757186" y="71133"/>
                  <a:pt x="2779232" y="67527"/>
                  <a:pt x="2811293" y="58366"/>
                </a:cubicBezTo>
                <a:cubicBezTo>
                  <a:pt x="2821152" y="55549"/>
                  <a:pt x="2830748" y="51881"/>
                  <a:pt x="2840476" y="48638"/>
                </a:cubicBezTo>
                <a:lnTo>
                  <a:pt x="2986391" y="58366"/>
                </a:lnTo>
                <a:cubicBezTo>
                  <a:pt x="3067419" y="62418"/>
                  <a:pt x="3148787" y="60749"/>
                  <a:pt x="3229583" y="68094"/>
                </a:cubicBezTo>
                <a:cubicBezTo>
                  <a:pt x="3256212" y="70515"/>
                  <a:pt x="3281464" y="81064"/>
                  <a:pt x="3307404" y="87549"/>
                </a:cubicBezTo>
                <a:cubicBezTo>
                  <a:pt x="3320374" y="90792"/>
                  <a:pt x="3332969" y="96492"/>
                  <a:pt x="3346315" y="97277"/>
                </a:cubicBezTo>
                <a:lnTo>
                  <a:pt x="3511685" y="107004"/>
                </a:lnTo>
                <a:cubicBezTo>
                  <a:pt x="3534383" y="110247"/>
                  <a:pt x="3557438" y="111576"/>
                  <a:pt x="3579779" y="116732"/>
                </a:cubicBezTo>
                <a:cubicBezTo>
                  <a:pt x="3599762" y="121343"/>
                  <a:pt x="3638145" y="136187"/>
                  <a:pt x="3638145" y="136187"/>
                </a:cubicBezTo>
                <a:cubicBezTo>
                  <a:pt x="3654358" y="152400"/>
                  <a:pt x="3679533" y="163074"/>
                  <a:pt x="3686783" y="184826"/>
                </a:cubicBezTo>
                <a:cubicBezTo>
                  <a:pt x="3700207" y="225099"/>
                  <a:pt x="3690822" y="205477"/>
                  <a:pt x="3715966" y="243191"/>
                </a:cubicBezTo>
                <a:cubicBezTo>
                  <a:pt x="3712723" y="269132"/>
                  <a:pt x="3713117" y="295792"/>
                  <a:pt x="3706238" y="321013"/>
                </a:cubicBezTo>
                <a:cubicBezTo>
                  <a:pt x="3703162" y="332292"/>
                  <a:pt x="3696697" y="344000"/>
                  <a:pt x="3686783" y="350196"/>
                </a:cubicBezTo>
                <a:cubicBezTo>
                  <a:pt x="3631261" y="384897"/>
                  <a:pt x="3482711" y="377746"/>
                  <a:pt x="3453319" y="379379"/>
                </a:cubicBezTo>
                <a:cubicBezTo>
                  <a:pt x="3433864" y="382621"/>
                  <a:pt x="3414207" y="384827"/>
                  <a:pt x="3394953" y="389106"/>
                </a:cubicBezTo>
                <a:cubicBezTo>
                  <a:pt x="3384943" y="391330"/>
                  <a:pt x="3375761" y="396528"/>
                  <a:pt x="3365770" y="398834"/>
                </a:cubicBezTo>
                <a:cubicBezTo>
                  <a:pt x="3333549" y="406270"/>
                  <a:pt x="3299864" y="407832"/>
                  <a:pt x="3268493" y="418289"/>
                </a:cubicBezTo>
                <a:cubicBezTo>
                  <a:pt x="3258765" y="421532"/>
                  <a:pt x="3248481" y="423431"/>
                  <a:pt x="3239310" y="428017"/>
                </a:cubicBezTo>
                <a:cubicBezTo>
                  <a:pt x="3146823" y="474261"/>
                  <a:pt x="3302330" y="416738"/>
                  <a:pt x="3151762" y="466928"/>
                </a:cubicBezTo>
                <a:cubicBezTo>
                  <a:pt x="3053737" y="499603"/>
                  <a:pt x="3205749" y="449759"/>
                  <a:pt x="3083668" y="486383"/>
                </a:cubicBezTo>
                <a:cubicBezTo>
                  <a:pt x="3064025" y="492276"/>
                  <a:pt x="3044757" y="499353"/>
                  <a:pt x="3025302" y="505838"/>
                </a:cubicBezTo>
                <a:cubicBezTo>
                  <a:pt x="3015574" y="509081"/>
                  <a:pt x="3004651" y="509878"/>
                  <a:pt x="2996119" y="515566"/>
                </a:cubicBezTo>
                <a:lnTo>
                  <a:pt x="2966936" y="535021"/>
                </a:lnTo>
                <a:cubicBezTo>
                  <a:pt x="2963693" y="544749"/>
                  <a:pt x="2963360" y="556001"/>
                  <a:pt x="2957208" y="564204"/>
                </a:cubicBezTo>
                <a:cubicBezTo>
                  <a:pt x="2896482" y="645172"/>
                  <a:pt x="2927354" y="584332"/>
                  <a:pt x="2869659" y="642026"/>
                </a:cubicBezTo>
                <a:cubicBezTo>
                  <a:pt x="2861392" y="650293"/>
                  <a:pt x="2857507" y="662079"/>
                  <a:pt x="2850204" y="671208"/>
                </a:cubicBezTo>
                <a:cubicBezTo>
                  <a:pt x="2844475" y="678370"/>
                  <a:pt x="2836620" y="683618"/>
                  <a:pt x="2830749" y="690664"/>
                </a:cubicBezTo>
                <a:cubicBezTo>
                  <a:pt x="2820370" y="703119"/>
                  <a:pt x="2812412" y="717523"/>
                  <a:pt x="2801566" y="729574"/>
                </a:cubicBezTo>
                <a:cubicBezTo>
                  <a:pt x="2783160" y="750025"/>
                  <a:pt x="2759708" y="765929"/>
                  <a:pt x="2743200" y="787940"/>
                </a:cubicBezTo>
                <a:cubicBezTo>
                  <a:pt x="2705763" y="837857"/>
                  <a:pt x="2725481" y="815387"/>
                  <a:pt x="2684834" y="856034"/>
                </a:cubicBezTo>
                <a:cubicBezTo>
                  <a:pt x="2671864" y="881974"/>
                  <a:pt x="2670054" y="917767"/>
                  <a:pt x="2645923" y="933855"/>
                </a:cubicBezTo>
                <a:cubicBezTo>
                  <a:pt x="2636195" y="940340"/>
                  <a:pt x="2626891" y="947510"/>
                  <a:pt x="2616740" y="953311"/>
                </a:cubicBezTo>
                <a:cubicBezTo>
                  <a:pt x="2604150" y="960506"/>
                  <a:pt x="2590127" y="965081"/>
                  <a:pt x="2577830" y="972766"/>
                </a:cubicBezTo>
                <a:cubicBezTo>
                  <a:pt x="2564082" y="981359"/>
                  <a:pt x="2552668" y="993356"/>
                  <a:pt x="2538919" y="1001949"/>
                </a:cubicBezTo>
                <a:cubicBezTo>
                  <a:pt x="2526622" y="1009635"/>
                  <a:pt x="2512074" y="1013360"/>
                  <a:pt x="2500008" y="1021404"/>
                </a:cubicBezTo>
                <a:cubicBezTo>
                  <a:pt x="2463312" y="1045868"/>
                  <a:pt x="2429347" y="1074240"/>
                  <a:pt x="2393004" y="1099226"/>
                </a:cubicBezTo>
                <a:cubicBezTo>
                  <a:pt x="2377424" y="1109937"/>
                  <a:pt x="2358891" y="1116304"/>
                  <a:pt x="2344366" y="1128408"/>
                </a:cubicBezTo>
                <a:cubicBezTo>
                  <a:pt x="2319706" y="1148958"/>
                  <a:pt x="2299859" y="1174729"/>
                  <a:pt x="2276272" y="1196502"/>
                </a:cubicBezTo>
                <a:cubicBezTo>
                  <a:pt x="2257663" y="1213679"/>
                  <a:pt x="2235813" y="1227232"/>
                  <a:pt x="2217906" y="1245140"/>
                </a:cubicBezTo>
                <a:cubicBezTo>
                  <a:pt x="2203225" y="1259821"/>
                  <a:pt x="2192508" y="1278015"/>
                  <a:pt x="2178996" y="1293779"/>
                </a:cubicBezTo>
                <a:cubicBezTo>
                  <a:pt x="2173027" y="1300742"/>
                  <a:pt x="2165269" y="1306072"/>
                  <a:pt x="2159540" y="1313234"/>
                </a:cubicBezTo>
                <a:cubicBezTo>
                  <a:pt x="2139030" y="1338871"/>
                  <a:pt x="2140614" y="1351792"/>
                  <a:pt x="2110902" y="1371600"/>
                </a:cubicBezTo>
                <a:cubicBezTo>
                  <a:pt x="2094549" y="1382502"/>
                  <a:pt x="2031163" y="1389381"/>
                  <a:pt x="2023353" y="1391055"/>
                </a:cubicBezTo>
                <a:cubicBezTo>
                  <a:pt x="1961927" y="1404218"/>
                  <a:pt x="1960797" y="1405423"/>
                  <a:pt x="1916349" y="1420238"/>
                </a:cubicBezTo>
                <a:cubicBezTo>
                  <a:pt x="1909864" y="1426723"/>
                  <a:pt x="1904055" y="1433965"/>
                  <a:pt x="1896893" y="1439694"/>
                </a:cubicBezTo>
                <a:cubicBezTo>
                  <a:pt x="1887764" y="1446997"/>
                  <a:pt x="1875409" y="1450351"/>
                  <a:pt x="1867710" y="1459149"/>
                </a:cubicBezTo>
                <a:cubicBezTo>
                  <a:pt x="1832040" y="1499914"/>
                  <a:pt x="1843393" y="1518209"/>
                  <a:pt x="1799617" y="1536970"/>
                </a:cubicBezTo>
                <a:cubicBezTo>
                  <a:pt x="1787328" y="1542236"/>
                  <a:pt x="1773561" y="1543025"/>
                  <a:pt x="1760706" y="1546698"/>
                </a:cubicBezTo>
                <a:cubicBezTo>
                  <a:pt x="1750847" y="1549515"/>
                  <a:pt x="1741382" y="1553609"/>
                  <a:pt x="1731523" y="1556426"/>
                </a:cubicBezTo>
                <a:cubicBezTo>
                  <a:pt x="1716972" y="1560583"/>
                  <a:pt x="1678983" y="1568104"/>
                  <a:pt x="1663430" y="1575881"/>
                </a:cubicBezTo>
                <a:cubicBezTo>
                  <a:pt x="1652973" y="1581109"/>
                  <a:pt x="1643124" y="1587728"/>
                  <a:pt x="1634247" y="1595336"/>
                </a:cubicBezTo>
                <a:cubicBezTo>
                  <a:pt x="1620320" y="1607273"/>
                  <a:pt x="1612738" y="1628447"/>
                  <a:pt x="1595336" y="1634247"/>
                </a:cubicBezTo>
                <a:cubicBezTo>
                  <a:pt x="1562219" y="1645286"/>
                  <a:pt x="1524078" y="1660680"/>
                  <a:pt x="1488332" y="1663430"/>
                </a:cubicBezTo>
                <a:cubicBezTo>
                  <a:pt x="1420362" y="1668658"/>
                  <a:pt x="1352145" y="1669915"/>
                  <a:pt x="1284051" y="1673157"/>
                </a:cubicBezTo>
                <a:cubicBezTo>
                  <a:pt x="1274323" y="1676400"/>
                  <a:pt x="1262875" y="1676479"/>
                  <a:pt x="1254868" y="1682885"/>
                </a:cubicBezTo>
                <a:cubicBezTo>
                  <a:pt x="1237726" y="1696599"/>
                  <a:pt x="1232093" y="1722027"/>
                  <a:pt x="1225685" y="1741251"/>
                </a:cubicBezTo>
                <a:cubicBezTo>
                  <a:pt x="1138136" y="1738008"/>
                  <a:pt x="1050212" y="1740240"/>
                  <a:pt x="963038" y="1731523"/>
                </a:cubicBezTo>
                <a:cubicBezTo>
                  <a:pt x="925828" y="1727802"/>
                  <a:pt x="921701" y="1675606"/>
                  <a:pt x="914400" y="1653702"/>
                </a:cubicBezTo>
                <a:lnTo>
                  <a:pt x="894945" y="1595336"/>
                </a:lnTo>
                <a:lnTo>
                  <a:pt x="885217" y="1566153"/>
                </a:lnTo>
                <a:cubicBezTo>
                  <a:pt x="874668" y="1534508"/>
                  <a:pt x="880741" y="1532819"/>
                  <a:pt x="846306" y="1517515"/>
                </a:cubicBezTo>
                <a:cubicBezTo>
                  <a:pt x="827566" y="1509186"/>
                  <a:pt x="808363" y="1499917"/>
                  <a:pt x="787940" y="1498060"/>
                </a:cubicBezTo>
                <a:cubicBezTo>
                  <a:pt x="755387" y="1495101"/>
                  <a:pt x="643127" y="1486106"/>
                  <a:pt x="603115" y="1478604"/>
                </a:cubicBezTo>
                <a:cubicBezTo>
                  <a:pt x="547278" y="1468135"/>
                  <a:pt x="518539" y="1456898"/>
                  <a:pt x="466927" y="1439694"/>
                </a:cubicBezTo>
                <a:lnTo>
                  <a:pt x="408562" y="1420238"/>
                </a:lnTo>
                <a:cubicBezTo>
                  <a:pt x="398834" y="1416996"/>
                  <a:pt x="388550" y="1415097"/>
                  <a:pt x="379379" y="1410511"/>
                </a:cubicBezTo>
                <a:cubicBezTo>
                  <a:pt x="366409" y="1404026"/>
                  <a:pt x="353059" y="1398250"/>
                  <a:pt x="340468" y="1391055"/>
                </a:cubicBezTo>
                <a:cubicBezTo>
                  <a:pt x="294357" y="1364706"/>
                  <a:pt x="326002" y="1379000"/>
                  <a:pt x="282102" y="1342417"/>
                </a:cubicBezTo>
                <a:cubicBezTo>
                  <a:pt x="273121" y="1334933"/>
                  <a:pt x="262048" y="1330265"/>
                  <a:pt x="252919" y="1322962"/>
                </a:cubicBezTo>
                <a:cubicBezTo>
                  <a:pt x="233120" y="1307123"/>
                  <a:pt x="228452" y="1295988"/>
                  <a:pt x="214008" y="1274323"/>
                </a:cubicBezTo>
                <a:cubicBezTo>
                  <a:pt x="210766" y="1261353"/>
                  <a:pt x="208975" y="1247931"/>
                  <a:pt x="204281" y="1235413"/>
                </a:cubicBezTo>
                <a:cubicBezTo>
                  <a:pt x="183396" y="1179720"/>
                  <a:pt x="187178" y="1215641"/>
                  <a:pt x="175098" y="1167319"/>
                </a:cubicBezTo>
                <a:cubicBezTo>
                  <a:pt x="171088" y="1151279"/>
                  <a:pt x="169380" y="1134721"/>
                  <a:pt x="165370" y="1118681"/>
                </a:cubicBezTo>
                <a:cubicBezTo>
                  <a:pt x="162883" y="1108733"/>
                  <a:pt x="158459" y="1099357"/>
                  <a:pt x="155642" y="1089498"/>
                </a:cubicBezTo>
                <a:cubicBezTo>
                  <a:pt x="151969" y="1076643"/>
                  <a:pt x="148815" y="1063638"/>
                  <a:pt x="145915" y="1050587"/>
                </a:cubicBezTo>
                <a:cubicBezTo>
                  <a:pt x="142328" y="1034447"/>
                  <a:pt x="141415" y="1017634"/>
                  <a:pt x="136187" y="1001949"/>
                </a:cubicBezTo>
                <a:cubicBezTo>
                  <a:pt x="131601" y="988192"/>
                  <a:pt x="122444" y="976367"/>
                  <a:pt x="116732" y="963038"/>
                </a:cubicBezTo>
                <a:cubicBezTo>
                  <a:pt x="91481" y="904120"/>
                  <a:pt x="129926" y="962330"/>
                  <a:pt x="77821" y="875489"/>
                </a:cubicBezTo>
                <a:cubicBezTo>
                  <a:pt x="69480" y="861587"/>
                  <a:pt x="58366" y="849549"/>
                  <a:pt x="48638" y="836579"/>
                </a:cubicBezTo>
                <a:cubicBezTo>
                  <a:pt x="45395" y="826851"/>
                  <a:pt x="42949" y="816821"/>
                  <a:pt x="38910" y="807396"/>
                </a:cubicBezTo>
                <a:cubicBezTo>
                  <a:pt x="24099" y="772837"/>
                  <a:pt x="19539" y="768612"/>
                  <a:pt x="0" y="739302"/>
                </a:cubicBezTo>
                <a:cubicBezTo>
                  <a:pt x="14477" y="695867"/>
                  <a:pt x="13866" y="703500"/>
                  <a:pt x="19455" y="642026"/>
                </a:cubicBezTo>
                <a:cubicBezTo>
                  <a:pt x="23868" y="593480"/>
                  <a:pt x="24561" y="544638"/>
                  <a:pt x="29183" y="496111"/>
                </a:cubicBezTo>
                <a:cubicBezTo>
                  <a:pt x="31053" y="476476"/>
                  <a:pt x="35911" y="457239"/>
                  <a:pt x="38910" y="437745"/>
                </a:cubicBezTo>
                <a:cubicBezTo>
                  <a:pt x="42396" y="415083"/>
                  <a:pt x="44868" y="392267"/>
                  <a:pt x="48638" y="369651"/>
                </a:cubicBezTo>
                <a:cubicBezTo>
                  <a:pt x="52648" y="345592"/>
                  <a:pt x="61100" y="306577"/>
                  <a:pt x="68093" y="282102"/>
                </a:cubicBezTo>
                <a:cubicBezTo>
                  <a:pt x="70910" y="272243"/>
                  <a:pt x="72133" y="261451"/>
                  <a:pt x="77821" y="252919"/>
                </a:cubicBezTo>
                <a:cubicBezTo>
                  <a:pt x="99137" y="220946"/>
                  <a:pt x="109269" y="226713"/>
                  <a:pt x="136187" y="204281"/>
                </a:cubicBezTo>
                <a:cubicBezTo>
                  <a:pt x="146755" y="195474"/>
                  <a:pt x="154175" y="183094"/>
                  <a:pt x="165370" y="175098"/>
                </a:cubicBezTo>
                <a:cubicBezTo>
                  <a:pt x="189206" y="158072"/>
                  <a:pt x="224110" y="147287"/>
                  <a:pt x="252919" y="145915"/>
                </a:cubicBezTo>
                <a:cubicBezTo>
                  <a:pt x="304741" y="143447"/>
                  <a:pt x="406941" y="121596"/>
                  <a:pt x="437745" y="116732"/>
                </a:cubicBez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FDAC6C-3D49-B540-9DDE-59000F1CC067}"/>
              </a:ext>
            </a:extLst>
          </p:cNvPr>
          <p:cNvSpPr/>
          <p:nvPr/>
        </p:nvSpPr>
        <p:spPr>
          <a:xfrm>
            <a:off x="2397749" y="4457646"/>
            <a:ext cx="2433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2">
                    <a:lumMod val="50000"/>
                  </a:schemeClr>
                </a:solidFill>
              </a:rPr>
              <a:t>Латино-Американский </a:t>
            </a:r>
          </a:p>
          <a:p>
            <a:r>
              <a:rPr lang="ru-RU" sz="1200" b="1" dirty="0" err="1">
                <a:solidFill>
                  <a:schemeClr val="accent2">
                    <a:lumMod val="50000"/>
                  </a:schemeClr>
                </a:solidFill>
              </a:rPr>
              <a:t>Хартлэнд</a:t>
            </a:r>
            <a:endParaRPr lang="ru-RU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00C6D50-9C1E-8F41-BDC7-54B71A26E041}"/>
              </a:ext>
            </a:extLst>
          </p:cNvPr>
          <p:cNvSpPr/>
          <p:nvPr/>
        </p:nvSpPr>
        <p:spPr>
          <a:xfrm>
            <a:off x="2188723" y="3832698"/>
            <a:ext cx="1867711" cy="2208179"/>
          </a:xfrm>
          <a:custGeom>
            <a:avLst/>
            <a:gdLst>
              <a:gd name="connsiteX0" fmla="*/ 155643 w 1867711"/>
              <a:gd name="connsiteY0" fmla="*/ 369651 h 2208179"/>
              <a:gd name="connsiteX1" fmla="*/ 155643 w 1867711"/>
              <a:gd name="connsiteY1" fmla="*/ 369651 h 2208179"/>
              <a:gd name="connsiteX2" fmla="*/ 165371 w 1867711"/>
              <a:gd name="connsiteY2" fmla="*/ 223736 h 2208179"/>
              <a:gd name="connsiteX3" fmla="*/ 194554 w 1867711"/>
              <a:gd name="connsiteY3" fmla="*/ 204281 h 2208179"/>
              <a:gd name="connsiteX4" fmla="*/ 214009 w 1867711"/>
              <a:gd name="connsiteY4" fmla="*/ 184825 h 2208179"/>
              <a:gd name="connsiteX5" fmla="*/ 233464 w 1867711"/>
              <a:gd name="connsiteY5" fmla="*/ 155642 h 2208179"/>
              <a:gd name="connsiteX6" fmla="*/ 262647 w 1867711"/>
              <a:gd name="connsiteY6" fmla="*/ 145915 h 2208179"/>
              <a:gd name="connsiteX7" fmla="*/ 350196 w 1867711"/>
              <a:gd name="connsiteY7" fmla="*/ 97276 h 2208179"/>
              <a:gd name="connsiteX8" fmla="*/ 428017 w 1867711"/>
              <a:gd name="connsiteY8" fmla="*/ 77821 h 2208179"/>
              <a:gd name="connsiteX9" fmla="*/ 515566 w 1867711"/>
              <a:gd name="connsiteY9" fmla="*/ 48638 h 2208179"/>
              <a:gd name="connsiteX10" fmla="*/ 544749 w 1867711"/>
              <a:gd name="connsiteY10" fmla="*/ 38911 h 2208179"/>
              <a:gd name="connsiteX11" fmla="*/ 651754 w 1867711"/>
              <a:gd name="connsiteY11" fmla="*/ 19455 h 2208179"/>
              <a:gd name="connsiteX12" fmla="*/ 700392 w 1867711"/>
              <a:gd name="connsiteY12" fmla="*/ 9728 h 2208179"/>
              <a:gd name="connsiteX13" fmla="*/ 797668 w 1867711"/>
              <a:gd name="connsiteY13" fmla="*/ 0 h 2208179"/>
              <a:gd name="connsiteX14" fmla="*/ 1099226 w 1867711"/>
              <a:gd name="connsiteY14" fmla="*/ 9728 h 2208179"/>
              <a:gd name="connsiteX15" fmla="*/ 1128409 w 1867711"/>
              <a:gd name="connsiteY15" fmla="*/ 19455 h 2208179"/>
              <a:gd name="connsiteX16" fmla="*/ 1177047 w 1867711"/>
              <a:gd name="connsiteY16" fmla="*/ 38911 h 2208179"/>
              <a:gd name="connsiteX17" fmla="*/ 1225686 w 1867711"/>
              <a:gd name="connsiteY17" fmla="*/ 48638 h 2208179"/>
              <a:gd name="connsiteX18" fmla="*/ 1284051 w 1867711"/>
              <a:gd name="connsiteY18" fmla="*/ 68093 h 2208179"/>
              <a:gd name="connsiteX19" fmla="*/ 1342417 w 1867711"/>
              <a:gd name="connsiteY19" fmla="*/ 77821 h 2208179"/>
              <a:gd name="connsiteX20" fmla="*/ 1410511 w 1867711"/>
              <a:gd name="connsiteY20" fmla="*/ 107004 h 2208179"/>
              <a:gd name="connsiteX21" fmla="*/ 1468877 w 1867711"/>
              <a:gd name="connsiteY21" fmla="*/ 136187 h 2208179"/>
              <a:gd name="connsiteX22" fmla="*/ 1536971 w 1867711"/>
              <a:gd name="connsiteY22" fmla="*/ 204281 h 2208179"/>
              <a:gd name="connsiteX23" fmla="*/ 1575881 w 1867711"/>
              <a:gd name="connsiteY23" fmla="*/ 272374 h 2208179"/>
              <a:gd name="connsiteX24" fmla="*/ 1673158 w 1867711"/>
              <a:gd name="connsiteY24" fmla="*/ 408562 h 2208179"/>
              <a:gd name="connsiteX25" fmla="*/ 1702341 w 1867711"/>
              <a:gd name="connsiteY25" fmla="*/ 437745 h 2208179"/>
              <a:gd name="connsiteX26" fmla="*/ 1721796 w 1867711"/>
              <a:gd name="connsiteY26" fmla="*/ 466928 h 2208179"/>
              <a:gd name="connsiteX27" fmla="*/ 1780162 w 1867711"/>
              <a:gd name="connsiteY27" fmla="*/ 525293 h 2208179"/>
              <a:gd name="connsiteX28" fmla="*/ 1838528 w 1867711"/>
              <a:gd name="connsiteY28" fmla="*/ 603115 h 2208179"/>
              <a:gd name="connsiteX29" fmla="*/ 1867711 w 1867711"/>
              <a:gd name="connsiteY29" fmla="*/ 700391 h 2208179"/>
              <a:gd name="connsiteX30" fmla="*/ 1848256 w 1867711"/>
              <a:gd name="connsiteY30" fmla="*/ 846306 h 2208179"/>
              <a:gd name="connsiteX31" fmla="*/ 1838528 w 1867711"/>
              <a:gd name="connsiteY31" fmla="*/ 894945 h 2208179"/>
              <a:gd name="connsiteX32" fmla="*/ 1809345 w 1867711"/>
              <a:gd name="connsiteY32" fmla="*/ 1011676 h 2208179"/>
              <a:gd name="connsiteX33" fmla="*/ 1789890 w 1867711"/>
              <a:gd name="connsiteY33" fmla="*/ 1079770 h 2208179"/>
              <a:gd name="connsiteX34" fmla="*/ 1770434 w 1867711"/>
              <a:gd name="connsiteY34" fmla="*/ 1157591 h 2208179"/>
              <a:gd name="connsiteX35" fmla="*/ 1741251 w 1867711"/>
              <a:gd name="connsiteY35" fmla="*/ 1313234 h 2208179"/>
              <a:gd name="connsiteX36" fmla="*/ 1731524 w 1867711"/>
              <a:gd name="connsiteY36" fmla="*/ 1342417 h 2208179"/>
              <a:gd name="connsiteX37" fmla="*/ 1712068 w 1867711"/>
              <a:gd name="connsiteY37" fmla="*/ 1468876 h 2208179"/>
              <a:gd name="connsiteX38" fmla="*/ 1692613 w 1867711"/>
              <a:gd name="connsiteY38" fmla="*/ 1507787 h 2208179"/>
              <a:gd name="connsiteX39" fmla="*/ 1663430 w 1867711"/>
              <a:gd name="connsiteY39" fmla="*/ 1614791 h 2208179"/>
              <a:gd name="connsiteX40" fmla="*/ 1643975 w 1867711"/>
              <a:gd name="connsiteY40" fmla="*/ 1653702 h 2208179"/>
              <a:gd name="connsiteX41" fmla="*/ 1624520 w 1867711"/>
              <a:gd name="connsiteY41" fmla="*/ 1712068 h 2208179"/>
              <a:gd name="connsiteX42" fmla="*/ 1605064 w 1867711"/>
              <a:gd name="connsiteY42" fmla="*/ 1750979 h 2208179"/>
              <a:gd name="connsiteX43" fmla="*/ 1585609 w 1867711"/>
              <a:gd name="connsiteY43" fmla="*/ 1799617 h 2208179"/>
              <a:gd name="connsiteX44" fmla="*/ 1536971 w 1867711"/>
              <a:gd name="connsiteY44" fmla="*/ 1887166 h 2208179"/>
              <a:gd name="connsiteX45" fmla="*/ 1527243 w 1867711"/>
              <a:gd name="connsiteY45" fmla="*/ 1916349 h 2208179"/>
              <a:gd name="connsiteX46" fmla="*/ 1517515 w 1867711"/>
              <a:gd name="connsiteY46" fmla="*/ 1955259 h 2208179"/>
              <a:gd name="connsiteX47" fmla="*/ 1478605 w 1867711"/>
              <a:gd name="connsiteY47" fmla="*/ 1994170 h 2208179"/>
              <a:gd name="connsiteX48" fmla="*/ 1439694 w 1867711"/>
              <a:gd name="connsiteY48" fmla="*/ 2013625 h 2208179"/>
              <a:gd name="connsiteX49" fmla="*/ 1371600 w 1867711"/>
              <a:gd name="connsiteY49" fmla="*/ 2062264 h 2208179"/>
              <a:gd name="connsiteX50" fmla="*/ 1303507 w 1867711"/>
              <a:gd name="connsiteY50" fmla="*/ 2101174 h 2208179"/>
              <a:gd name="connsiteX51" fmla="*/ 1215958 w 1867711"/>
              <a:gd name="connsiteY51" fmla="*/ 2159540 h 2208179"/>
              <a:gd name="connsiteX52" fmla="*/ 1128409 w 1867711"/>
              <a:gd name="connsiteY52" fmla="*/ 2198451 h 2208179"/>
              <a:gd name="connsiteX53" fmla="*/ 1099226 w 1867711"/>
              <a:gd name="connsiteY53" fmla="*/ 2208179 h 2208179"/>
              <a:gd name="connsiteX54" fmla="*/ 1001949 w 1867711"/>
              <a:gd name="connsiteY54" fmla="*/ 2198451 h 2208179"/>
              <a:gd name="connsiteX55" fmla="*/ 972766 w 1867711"/>
              <a:gd name="connsiteY55" fmla="*/ 2178996 h 2208179"/>
              <a:gd name="connsiteX56" fmla="*/ 904673 w 1867711"/>
              <a:gd name="connsiteY56" fmla="*/ 2101174 h 2208179"/>
              <a:gd name="connsiteX57" fmla="*/ 846307 w 1867711"/>
              <a:gd name="connsiteY57" fmla="*/ 2042808 h 2208179"/>
              <a:gd name="connsiteX58" fmla="*/ 817124 w 1867711"/>
              <a:gd name="connsiteY58" fmla="*/ 2013625 h 2208179"/>
              <a:gd name="connsiteX59" fmla="*/ 797668 w 1867711"/>
              <a:gd name="connsiteY59" fmla="*/ 1984442 h 2208179"/>
              <a:gd name="connsiteX60" fmla="*/ 749030 w 1867711"/>
              <a:gd name="connsiteY60" fmla="*/ 1955259 h 2208179"/>
              <a:gd name="connsiteX61" fmla="*/ 719847 w 1867711"/>
              <a:gd name="connsiteY61" fmla="*/ 1926076 h 2208179"/>
              <a:gd name="connsiteX62" fmla="*/ 690664 w 1867711"/>
              <a:gd name="connsiteY62" fmla="*/ 1906621 h 2208179"/>
              <a:gd name="connsiteX63" fmla="*/ 661481 w 1867711"/>
              <a:gd name="connsiteY63" fmla="*/ 1877438 h 2208179"/>
              <a:gd name="connsiteX64" fmla="*/ 564205 w 1867711"/>
              <a:gd name="connsiteY64" fmla="*/ 1789889 h 2208179"/>
              <a:gd name="connsiteX65" fmla="*/ 515566 w 1867711"/>
              <a:gd name="connsiteY65" fmla="*/ 1712068 h 2208179"/>
              <a:gd name="connsiteX66" fmla="*/ 476656 w 1867711"/>
              <a:gd name="connsiteY66" fmla="*/ 1634247 h 2208179"/>
              <a:gd name="connsiteX67" fmla="*/ 447473 w 1867711"/>
              <a:gd name="connsiteY67" fmla="*/ 1605064 h 2208179"/>
              <a:gd name="connsiteX68" fmla="*/ 389107 w 1867711"/>
              <a:gd name="connsiteY68" fmla="*/ 1498059 h 2208179"/>
              <a:gd name="connsiteX69" fmla="*/ 301558 w 1867711"/>
              <a:gd name="connsiteY69" fmla="*/ 1439693 h 2208179"/>
              <a:gd name="connsiteX70" fmla="*/ 233464 w 1867711"/>
              <a:gd name="connsiteY70" fmla="*/ 1400783 h 2208179"/>
              <a:gd name="connsiteX71" fmla="*/ 194554 w 1867711"/>
              <a:gd name="connsiteY71" fmla="*/ 1361872 h 2208179"/>
              <a:gd name="connsiteX72" fmla="*/ 184826 w 1867711"/>
              <a:gd name="connsiteY72" fmla="*/ 1332689 h 2208179"/>
              <a:gd name="connsiteX73" fmla="*/ 165371 w 1867711"/>
              <a:gd name="connsiteY73" fmla="*/ 1293779 h 2208179"/>
              <a:gd name="connsiteX74" fmla="*/ 126460 w 1867711"/>
              <a:gd name="connsiteY74" fmla="*/ 1235413 h 2208179"/>
              <a:gd name="connsiteX75" fmla="*/ 116732 w 1867711"/>
              <a:gd name="connsiteY75" fmla="*/ 1206230 h 2208179"/>
              <a:gd name="connsiteX76" fmla="*/ 77822 w 1867711"/>
              <a:gd name="connsiteY76" fmla="*/ 1138136 h 2208179"/>
              <a:gd name="connsiteX77" fmla="*/ 68094 w 1867711"/>
              <a:gd name="connsiteY77" fmla="*/ 1099225 h 2208179"/>
              <a:gd name="connsiteX78" fmla="*/ 38911 w 1867711"/>
              <a:gd name="connsiteY78" fmla="*/ 1021404 h 2208179"/>
              <a:gd name="connsiteX79" fmla="*/ 29183 w 1867711"/>
              <a:gd name="connsiteY79" fmla="*/ 953311 h 2208179"/>
              <a:gd name="connsiteX80" fmla="*/ 19456 w 1867711"/>
              <a:gd name="connsiteY80" fmla="*/ 836579 h 2208179"/>
              <a:gd name="connsiteX81" fmla="*/ 9728 w 1867711"/>
              <a:gd name="connsiteY81" fmla="*/ 797668 h 2208179"/>
              <a:gd name="connsiteX82" fmla="*/ 0 w 1867711"/>
              <a:gd name="connsiteY82" fmla="*/ 749030 h 2208179"/>
              <a:gd name="connsiteX83" fmla="*/ 9728 w 1867711"/>
              <a:gd name="connsiteY83" fmla="*/ 583659 h 2208179"/>
              <a:gd name="connsiteX84" fmla="*/ 48639 w 1867711"/>
              <a:gd name="connsiteY84" fmla="*/ 525293 h 2208179"/>
              <a:gd name="connsiteX85" fmla="*/ 87549 w 1867711"/>
              <a:gd name="connsiteY85" fmla="*/ 476655 h 2208179"/>
              <a:gd name="connsiteX86" fmla="*/ 107005 w 1867711"/>
              <a:gd name="connsiteY86" fmla="*/ 447472 h 2208179"/>
              <a:gd name="connsiteX87" fmla="*/ 155643 w 1867711"/>
              <a:gd name="connsiteY87" fmla="*/ 369651 h 220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867711" h="2208179">
                <a:moveTo>
                  <a:pt x="155643" y="369651"/>
                </a:moveTo>
                <a:lnTo>
                  <a:pt x="155643" y="369651"/>
                </a:lnTo>
                <a:cubicBezTo>
                  <a:pt x="158886" y="321013"/>
                  <a:pt x="154206" y="271186"/>
                  <a:pt x="165371" y="223736"/>
                </a:cubicBezTo>
                <a:cubicBezTo>
                  <a:pt x="168049" y="212356"/>
                  <a:pt x="185425" y="211584"/>
                  <a:pt x="194554" y="204281"/>
                </a:cubicBezTo>
                <a:cubicBezTo>
                  <a:pt x="201716" y="198552"/>
                  <a:pt x="208280" y="191987"/>
                  <a:pt x="214009" y="184825"/>
                </a:cubicBezTo>
                <a:cubicBezTo>
                  <a:pt x="221312" y="175696"/>
                  <a:pt x="224335" y="162945"/>
                  <a:pt x="233464" y="155642"/>
                </a:cubicBezTo>
                <a:cubicBezTo>
                  <a:pt x="241471" y="149237"/>
                  <a:pt x="252919" y="149157"/>
                  <a:pt x="262647" y="145915"/>
                </a:cubicBezTo>
                <a:cubicBezTo>
                  <a:pt x="311522" y="113332"/>
                  <a:pt x="306734" y="109129"/>
                  <a:pt x="350196" y="97276"/>
                </a:cubicBezTo>
                <a:cubicBezTo>
                  <a:pt x="375992" y="90241"/>
                  <a:pt x="402650" y="86276"/>
                  <a:pt x="428017" y="77821"/>
                </a:cubicBezTo>
                <a:lnTo>
                  <a:pt x="515566" y="48638"/>
                </a:lnTo>
                <a:cubicBezTo>
                  <a:pt x="525294" y="45396"/>
                  <a:pt x="534694" y="40922"/>
                  <a:pt x="544749" y="38911"/>
                </a:cubicBezTo>
                <a:cubicBezTo>
                  <a:pt x="664847" y="14891"/>
                  <a:pt x="514906" y="44336"/>
                  <a:pt x="651754" y="19455"/>
                </a:cubicBezTo>
                <a:cubicBezTo>
                  <a:pt x="668021" y="16497"/>
                  <a:pt x="684003" y="11913"/>
                  <a:pt x="700392" y="9728"/>
                </a:cubicBezTo>
                <a:cubicBezTo>
                  <a:pt x="732693" y="5421"/>
                  <a:pt x="765243" y="3243"/>
                  <a:pt x="797668" y="0"/>
                </a:cubicBezTo>
                <a:cubicBezTo>
                  <a:pt x="898187" y="3243"/>
                  <a:pt x="998828" y="3822"/>
                  <a:pt x="1099226" y="9728"/>
                </a:cubicBezTo>
                <a:cubicBezTo>
                  <a:pt x="1109462" y="10330"/>
                  <a:pt x="1118808" y="15855"/>
                  <a:pt x="1128409" y="19455"/>
                </a:cubicBezTo>
                <a:cubicBezTo>
                  <a:pt x="1144759" y="25586"/>
                  <a:pt x="1160322" y="33893"/>
                  <a:pt x="1177047" y="38911"/>
                </a:cubicBezTo>
                <a:cubicBezTo>
                  <a:pt x="1192884" y="43662"/>
                  <a:pt x="1209735" y="44288"/>
                  <a:pt x="1225686" y="48638"/>
                </a:cubicBezTo>
                <a:cubicBezTo>
                  <a:pt x="1245471" y="54034"/>
                  <a:pt x="1263823" y="64721"/>
                  <a:pt x="1284051" y="68093"/>
                </a:cubicBezTo>
                <a:cubicBezTo>
                  <a:pt x="1303506" y="71336"/>
                  <a:pt x="1323163" y="73542"/>
                  <a:pt x="1342417" y="77821"/>
                </a:cubicBezTo>
                <a:cubicBezTo>
                  <a:pt x="1374001" y="84840"/>
                  <a:pt x="1378488" y="93280"/>
                  <a:pt x="1410511" y="107004"/>
                </a:cubicBezTo>
                <a:cubicBezTo>
                  <a:pt x="1442547" y="120734"/>
                  <a:pt x="1440555" y="110697"/>
                  <a:pt x="1468877" y="136187"/>
                </a:cubicBezTo>
                <a:cubicBezTo>
                  <a:pt x="1492737" y="157661"/>
                  <a:pt x="1536971" y="204281"/>
                  <a:pt x="1536971" y="204281"/>
                </a:cubicBezTo>
                <a:cubicBezTo>
                  <a:pt x="1553179" y="252908"/>
                  <a:pt x="1538404" y="218836"/>
                  <a:pt x="1575881" y="272374"/>
                </a:cubicBezTo>
                <a:cubicBezTo>
                  <a:pt x="1601656" y="309195"/>
                  <a:pt x="1643923" y="379327"/>
                  <a:pt x="1673158" y="408562"/>
                </a:cubicBezTo>
                <a:cubicBezTo>
                  <a:pt x="1682886" y="418290"/>
                  <a:pt x="1693534" y="427177"/>
                  <a:pt x="1702341" y="437745"/>
                </a:cubicBezTo>
                <a:cubicBezTo>
                  <a:pt x="1709825" y="446726"/>
                  <a:pt x="1714029" y="458190"/>
                  <a:pt x="1721796" y="466928"/>
                </a:cubicBezTo>
                <a:cubicBezTo>
                  <a:pt x="1740075" y="487492"/>
                  <a:pt x="1760707" y="505838"/>
                  <a:pt x="1780162" y="525293"/>
                </a:cubicBezTo>
                <a:cubicBezTo>
                  <a:pt x="1803206" y="548337"/>
                  <a:pt x="1827531" y="570124"/>
                  <a:pt x="1838528" y="603115"/>
                </a:cubicBezTo>
                <a:cubicBezTo>
                  <a:pt x="1862211" y="674164"/>
                  <a:pt x="1853009" y="641586"/>
                  <a:pt x="1867711" y="700391"/>
                </a:cubicBezTo>
                <a:cubicBezTo>
                  <a:pt x="1858902" y="779668"/>
                  <a:pt x="1860729" y="777701"/>
                  <a:pt x="1848256" y="846306"/>
                </a:cubicBezTo>
                <a:cubicBezTo>
                  <a:pt x="1845298" y="862573"/>
                  <a:pt x="1842878" y="878993"/>
                  <a:pt x="1838528" y="894945"/>
                </a:cubicBezTo>
                <a:cubicBezTo>
                  <a:pt x="1789772" y="1073717"/>
                  <a:pt x="1844626" y="835277"/>
                  <a:pt x="1809345" y="1011676"/>
                </a:cubicBezTo>
                <a:cubicBezTo>
                  <a:pt x="1797196" y="1072419"/>
                  <a:pt x="1803794" y="1028789"/>
                  <a:pt x="1789890" y="1079770"/>
                </a:cubicBezTo>
                <a:cubicBezTo>
                  <a:pt x="1782855" y="1105567"/>
                  <a:pt x="1774830" y="1131216"/>
                  <a:pt x="1770434" y="1157591"/>
                </a:cubicBezTo>
                <a:cubicBezTo>
                  <a:pt x="1764543" y="1192937"/>
                  <a:pt x="1749030" y="1289897"/>
                  <a:pt x="1741251" y="1313234"/>
                </a:cubicBezTo>
                <a:lnTo>
                  <a:pt x="1731524" y="1342417"/>
                </a:lnTo>
                <a:cubicBezTo>
                  <a:pt x="1728110" y="1373144"/>
                  <a:pt x="1725371" y="1433402"/>
                  <a:pt x="1712068" y="1468876"/>
                </a:cubicBezTo>
                <a:cubicBezTo>
                  <a:pt x="1706976" y="1482454"/>
                  <a:pt x="1699098" y="1494817"/>
                  <a:pt x="1692613" y="1507787"/>
                </a:cubicBezTo>
                <a:cubicBezTo>
                  <a:pt x="1689634" y="1519702"/>
                  <a:pt x="1674342" y="1589330"/>
                  <a:pt x="1663430" y="1614791"/>
                </a:cubicBezTo>
                <a:cubicBezTo>
                  <a:pt x="1657718" y="1628120"/>
                  <a:pt x="1649361" y="1640238"/>
                  <a:pt x="1643975" y="1653702"/>
                </a:cubicBezTo>
                <a:cubicBezTo>
                  <a:pt x="1636359" y="1672743"/>
                  <a:pt x="1632136" y="1693027"/>
                  <a:pt x="1624520" y="1712068"/>
                </a:cubicBezTo>
                <a:cubicBezTo>
                  <a:pt x="1619134" y="1725532"/>
                  <a:pt x="1610954" y="1737728"/>
                  <a:pt x="1605064" y="1750979"/>
                </a:cubicBezTo>
                <a:cubicBezTo>
                  <a:pt x="1597972" y="1766936"/>
                  <a:pt x="1592701" y="1783660"/>
                  <a:pt x="1585609" y="1799617"/>
                </a:cubicBezTo>
                <a:cubicBezTo>
                  <a:pt x="1548139" y="1883927"/>
                  <a:pt x="1586080" y="1788950"/>
                  <a:pt x="1536971" y="1887166"/>
                </a:cubicBezTo>
                <a:cubicBezTo>
                  <a:pt x="1532385" y="1896337"/>
                  <a:pt x="1530060" y="1906490"/>
                  <a:pt x="1527243" y="1916349"/>
                </a:cubicBezTo>
                <a:cubicBezTo>
                  <a:pt x="1523570" y="1929204"/>
                  <a:pt x="1524601" y="1943922"/>
                  <a:pt x="1517515" y="1955259"/>
                </a:cubicBezTo>
                <a:cubicBezTo>
                  <a:pt x="1507793" y="1970813"/>
                  <a:pt x="1493279" y="1983164"/>
                  <a:pt x="1478605" y="1994170"/>
                </a:cubicBezTo>
                <a:cubicBezTo>
                  <a:pt x="1467004" y="2002871"/>
                  <a:pt x="1451991" y="2005939"/>
                  <a:pt x="1439694" y="2013625"/>
                </a:cubicBezTo>
                <a:cubicBezTo>
                  <a:pt x="1307905" y="2095992"/>
                  <a:pt x="1474504" y="2000521"/>
                  <a:pt x="1371600" y="2062264"/>
                </a:cubicBezTo>
                <a:cubicBezTo>
                  <a:pt x="1349183" y="2075714"/>
                  <a:pt x="1324649" y="2085798"/>
                  <a:pt x="1303507" y="2101174"/>
                </a:cubicBezTo>
                <a:cubicBezTo>
                  <a:pt x="1160380" y="2205266"/>
                  <a:pt x="1369082" y="2082977"/>
                  <a:pt x="1215958" y="2159540"/>
                </a:cubicBezTo>
                <a:cubicBezTo>
                  <a:pt x="1123461" y="2205789"/>
                  <a:pt x="1278994" y="2148256"/>
                  <a:pt x="1128409" y="2198451"/>
                </a:cubicBezTo>
                <a:lnTo>
                  <a:pt x="1099226" y="2208179"/>
                </a:lnTo>
                <a:cubicBezTo>
                  <a:pt x="1066800" y="2204936"/>
                  <a:pt x="1033702" y="2205779"/>
                  <a:pt x="1001949" y="2198451"/>
                </a:cubicBezTo>
                <a:cubicBezTo>
                  <a:pt x="990557" y="2195822"/>
                  <a:pt x="981564" y="2186695"/>
                  <a:pt x="972766" y="2178996"/>
                </a:cubicBezTo>
                <a:cubicBezTo>
                  <a:pt x="849664" y="2071281"/>
                  <a:pt x="970600" y="2175342"/>
                  <a:pt x="904673" y="2101174"/>
                </a:cubicBezTo>
                <a:cubicBezTo>
                  <a:pt x="886394" y="2080610"/>
                  <a:pt x="865762" y="2062263"/>
                  <a:pt x="846307" y="2042808"/>
                </a:cubicBezTo>
                <a:cubicBezTo>
                  <a:pt x="836579" y="2033080"/>
                  <a:pt x="824755" y="2025071"/>
                  <a:pt x="817124" y="2013625"/>
                </a:cubicBezTo>
                <a:cubicBezTo>
                  <a:pt x="810639" y="2003897"/>
                  <a:pt x="806545" y="1992051"/>
                  <a:pt x="797668" y="1984442"/>
                </a:cubicBezTo>
                <a:cubicBezTo>
                  <a:pt x="783313" y="1972137"/>
                  <a:pt x="764156" y="1966603"/>
                  <a:pt x="749030" y="1955259"/>
                </a:cubicBezTo>
                <a:cubicBezTo>
                  <a:pt x="738024" y="1947005"/>
                  <a:pt x="730415" y="1934883"/>
                  <a:pt x="719847" y="1926076"/>
                </a:cubicBezTo>
                <a:cubicBezTo>
                  <a:pt x="710866" y="1918592"/>
                  <a:pt x="699645" y="1914105"/>
                  <a:pt x="690664" y="1906621"/>
                </a:cubicBezTo>
                <a:cubicBezTo>
                  <a:pt x="680096" y="1897814"/>
                  <a:pt x="671834" y="1886497"/>
                  <a:pt x="661481" y="1877438"/>
                </a:cubicBezTo>
                <a:cubicBezTo>
                  <a:pt x="636916" y="1855944"/>
                  <a:pt x="581167" y="1818159"/>
                  <a:pt x="564205" y="1789889"/>
                </a:cubicBezTo>
                <a:cubicBezTo>
                  <a:pt x="529007" y="1731226"/>
                  <a:pt x="545510" y="1756982"/>
                  <a:pt x="515566" y="1712068"/>
                </a:cubicBezTo>
                <a:cubicBezTo>
                  <a:pt x="503597" y="1676160"/>
                  <a:pt x="504224" y="1671004"/>
                  <a:pt x="476656" y="1634247"/>
                </a:cubicBezTo>
                <a:cubicBezTo>
                  <a:pt x="468402" y="1623241"/>
                  <a:pt x="454859" y="1616670"/>
                  <a:pt x="447473" y="1605064"/>
                </a:cubicBezTo>
                <a:cubicBezTo>
                  <a:pt x="447383" y="1604922"/>
                  <a:pt x="406893" y="1515845"/>
                  <a:pt x="389107" y="1498059"/>
                </a:cubicBezTo>
                <a:cubicBezTo>
                  <a:pt x="367521" y="1476473"/>
                  <a:pt x="326255" y="1455129"/>
                  <a:pt x="301558" y="1439693"/>
                </a:cubicBezTo>
                <a:cubicBezTo>
                  <a:pt x="246564" y="1405322"/>
                  <a:pt x="299881" y="1433991"/>
                  <a:pt x="233464" y="1400783"/>
                </a:cubicBezTo>
                <a:cubicBezTo>
                  <a:pt x="220494" y="1387813"/>
                  <a:pt x="205215" y="1376798"/>
                  <a:pt x="194554" y="1361872"/>
                </a:cubicBezTo>
                <a:cubicBezTo>
                  <a:pt x="188594" y="1353528"/>
                  <a:pt x="188865" y="1342114"/>
                  <a:pt x="184826" y="1332689"/>
                </a:cubicBezTo>
                <a:cubicBezTo>
                  <a:pt x="179114" y="1319361"/>
                  <a:pt x="172832" y="1306213"/>
                  <a:pt x="165371" y="1293779"/>
                </a:cubicBezTo>
                <a:cubicBezTo>
                  <a:pt x="153341" y="1273729"/>
                  <a:pt x="133854" y="1257595"/>
                  <a:pt x="126460" y="1235413"/>
                </a:cubicBezTo>
                <a:cubicBezTo>
                  <a:pt x="123217" y="1225685"/>
                  <a:pt x="120771" y="1215655"/>
                  <a:pt x="116732" y="1206230"/>
                </a:cubicBezTo>
                <a:cubicBezTo>
                  <a:pt x="101921" y="1171671"/>
                  <a:pt x="97361" y="1167446"/>
                  <a:pt x="77822" y="1138136"/>
                </a:cubicBezTo>
                <a:cubicBezTo>
                  <a:pt x="74579" y="1125166"/>
                  <a:pt x="71767" y="1112080"/>
                  <a:pt x="68094" y="1099225"/>
                </a:cubicBezTo>
                <a:cubicBezTo>
                  <a:pt x="60470" y="1072542"/>
                  <a:pt x="49188" y="1047096"/>
                  <a:pt x="38911" y="1021404"/>
                </a:cubicBezTo>
                <a:cubicBezTo>
                  <a:pt x="35668" y="998706"/>
                  <a:pt x="31583" y="976113"/>
                  <a:pt x="29183" y="953311"/>
                </a:cubicBezTo>
                <a:cubicBezTo>
                  <a:pt x="25096" y="914480"/>
                  <a:pt x="24299" y="875323"/>
                  <a:pt x="19456" y="836579"/>
                </a:cubicBezTo>
                <a:cubicBezTo>
                  <a:pt x="17798" y="823313"/>
                  <a:pt x="12628" y="810719"/>
                  <a:pt x="9728" y="797668"/>
                </a:cubicBezTo>
                <a:cubicBezTo>
                  <a:pt x="6141" y="781528"/>
                  <a:pt x="3243" y="765243"/>
                  <a:pt x="0" y="749030"/>
                </a:cubicBezTo>
                <a:cubicBezTo>
                  <a:pt x="3243" y="693906"/>
                  <a:pt x="-2002" y="637618"/>
                  <a:pt x="9728" y="583659"/>
                </a:cubicBezTo>
                <a:cubicBezTo>
                  <a:pt x="14695" y="560810"/>
                  <a:pt x="35669" y="544748"/>
                  <a:pt x="48639" y="525293"/>
                </a:cubicBezTo>
                <a:cubicBezTo>
                  <a:pt x="108514" y="435481"/>
                  <a:pt x="32109" y="545955"/>
                  <a:pt x="87549" y="476655"/>
                </a:cubicBezTo>
                <a:cubicBezTo>
                  <a:pt x="94852" y="467526"/>
                  <a:pt x="100520" y="457200"/>
                  <a:pt x="107005" y="447472"/>
                </a:cubicBezTo>
                <a:cubicBezTo>
                  <a:pt x="128753" y="382228"/>
                  <a:pt x="147537" y="382621"/>
                  <a:pt x="155643" y="369651"/>
                </a:cubicBezTo>
                <a:close/>
              </a:path>
            </a:pathLst>
          </a:custGeom>
          <a:solidFill>
            <a:schemeClr val="accent2">
              <a:lumMod val="75000"/>
              <a:alpha val="17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34974C-E0B3-3141-9477-1E027C17A1F4}"/>
              </a:ext>
            </a:extLst>
          </p:cNvPr>
          <p:cNvSpPr/>
          <p:nvPr/>
        </p:nvSpPr>
        <p:spPr>
          <a:xfrm>
            <a:off x="4539014" y="3907459"/>
            <a:ext cx="2433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2">
                    <a:lumMod val="75000"/>
                  </a:schemeClr>
                </a:solidFill>
              </a:rPr>
              <a:t>Африканский </a:t>
            </a:r>
          </a:p>
          <a:p>
            <a:r>
              <a:rPr lang="ru-RU" sz="1200" b="1" dirty="0" err="1">
                <a:solidFill>
                  <a:schemeClr val="bg2">
                    <a:lumMod val="75000"/>
                  </a:schemeClr>
                </a:solidFill>
              </a:rPr>
              <a:t>Хартлэнд</a:t>
            </a:r>
            <a:endParaRPr lang="ru-RU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94A9CF-09BB-9E4B-849C-66BD087DD360}"/>
              </a:ext>
            </a:extLst>
          </p:cNvPr>
          <p:cNvSpPr/>
          <p:nvPr/>
        </p:nvSpPr>
        <p:spPr>
          <a:xfrm>
            <a:off x="5771569" y="2224836"/>
            <a:ext cx="2433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Русский  </a:t>
            </a: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</a:rPr>
              <a:t>Хартлэнд</a:t>
            </a:r>
            <a:endParaRPr lang="ru-RU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0326F1-52BE-EB4D-A240-40ED49FEFB74}"/>
              </a:ext>
            </a:extLst>
          </p:cNvPr>
          <p:cNvSpPr/>
          <p:nvPr/>
        </p:nvSpPr>
        <p:spPr>
          <a:xfrm>
            <a:off x="6713582" y="2968517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</a:rPr>
              <a:t>Китайский</a:t>
            </a:r>
          </a:p>
          <a:p>
            <a:r>
              <a:rPr lang="ru-RU" sz="1200" b="1" dirty="0">
                <a:solidFill>
                  <a:srgbClr val="FFC000"/>
                </a:solidFill>
              </a:rPr>
              <a:t>  </a:t>
            </a:r>
            <a:r>
              <a:rPr lang="ru-RU" sz="1200" b="1" dirty="0" err="1">
                <a:solidFill>
                  <a:srgbClr val="FFC000"/>
                </a:solidFill>
              </a:rPr>
              <a:t>Хартлэнд</a:t>
            </a:r>
            <a:endParaRPr lang="ru-RU" sz="1200" dirty="0">
              <a:solidFill>
                <a:srgbClr val="FFC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D760DE-5E38-E74B-A3FF-74E7C4B47281}"/>
              </a:ext>
            </a:extLst>
          </p:cNvPr>
          <p:cNvSpPr/>
          <p:nvPr/>
        </p:nvSpPr>
        <p:spPr>
          <a:xfrm>
            <a:off x="6299086" y="3373672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Индийский</a:t>
            </a:r>
          </a:p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ru-RU" sz="1200" b="1" dirty="0" err="1">
                <a:solidFill>
                  <a:schemeClr val="accent1">
                    <a:lumMod val="75000"/>
                  </a:schemeClr>
                </a:solidFill>
              </a:rPr>
              <a:t>Хартлэнд</a:t>
            </a: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0323E7-BA2F-C64E-9175-F8B3E9A8AFE5}"/>
              </a:ext>
            </a:extLst>
          </p:cNvPr>
          <p:cNvSpPr/>
          <p:nvPr/>
        </p:nvSpPr>
        <p:spPr>
          <a:xfrm rot="687733">
            <a:off x="5378740" y="3751443"/>
            <a:ext cx="23196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4">
                    <a:lumMod val="50000"/>
                  </a:schemeClr>
                </a:solidFill>
              </a:rPr>
              <a:t>Исламский </a:t>
            </a:r>
            <a:r>
              <a:rPr lang="ru-RU" sz="1200" b="1" dirty="0" err="1">
                <a:solidFill>
                  <a:schemeClr val="accent4">
                    <a:lumMod val="50000"/>
                  </a:schemeClr>
                </a:solidFill>
              </a:rPr>
              <a:t>Хартлэнд</a:t>
            </a:r>
            <a:endParaRPr lang="ru-RU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32B64CA-CEEA-3F45-B795-4CF1F0652343}"/>
              </a:ext>
            </a:extLst>
          </p:cNvPr>
          <p:cNvSpPr/>
          <p:nvPr/>
        </p:nvSpPr>
        <p:spPr>
          <a:xfrm>
            <a:off x="4297136" y="2616738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</a:rPr>
              <a:t>Европейский</a:t>
            </a:r>
          </a:p>
          <a:p>
            <a:r>
              <a:rPr lang="ru-RU" sz="1200" b="1" dirty="0">
                <a:solidFill>
                  <a:srgbClr val="0070C0"/>
                </a:solidFill>
              </a:rPr>
              <a:t>  </a:t>
            </a:r>
            <a:r>
              <a:rPr lang="ru-RU" sz="1200" b="1" dirty="0" err="1">
                <a:solidFill>
                  <a:srgbClr val="0070C0"/>
                </a:solidFill>
              </a:rPr>
              <a:t>Хартлэнд</a:t>
            </a:r>
            <a:endParaRPr lang="ru-RU" sz="1200" dirty="0">
              <a:solidFill>
                <a:srgbClr val="0070C0"/>
              </a:solidFill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F6CB0113-7E7C-DD4E-9DBF-FD59176C82CF}"/>
              </a:ext>
            </a:extLst>
          </p:cNvPr>
          <p:cNvSpPr/>
          <p:nvPr/>
        </p:nvSpPr>
        <p:spPr>
          <a:xfrm>
            <a:off x="4344604" y="2011435"/>
            <a:ext cx="1083430" cy="1159782"/>
          </a:xfrm>
          <a:custGeom>
            <a:avLst/>
            <a:gdLst>
              <a:gd name="connsiteX0" fmla="*/ 986153 w 1083430"/>
              <a:gd name="connsiteY0" fmla="*/ 21646 h 1159782"/>
              <a:gd name="connsiteX1" fmla="*/ 986153 w 1083430"/>
              <a:gd name="connsiteY1" fmla="*/ 21646 h 1159782"/>
              <a:gd name="connsiteX2" fmla="*/ 995881 w 1083430"/>
              <a:gd name="connsiteY2" fmla="*/ 177288 h 1159782"/>
              <a:gd name="connsiteX3" fmla="*/ 1015336 w 1083430"/>
              <a:gd name="connsiteY3" fmla="*/ 235654 h 1159782"/>
              <a:gd name="connsiteX4" fmla="*/ 1025064 w 1083430"/>
              <a:gd name="connsiteY4" fmla="*/ 284293 h 1159782"/>
              <a:gd name="connsiteX5" fmla="*/ 1015336 w 1083430"/>
              <a:gd name="connsiteY5" fmla="*/ 449663 h 1159782"/>
              <a:gd name="connsiteX6" fmla="*/ 1025064 w 1083430"/>
              <a:gd name="connsiteY6" fmla="*/ 488574 h 1159782"/>
              <a:gd name="connsiteX7" fmla="*/ 1044519 w 1083430"/>
              <a:gd name="connsiteY7" fmla="*/ 566395 h 1159782"/>
              <a:gd name="connsiteX8" fmla="*/ 1034792 w 1083430"/>
              <a:gd name="connsiteY8" fmla="*/ 663671 h 1159782"/>
              <a:gd name="connsiteX9" fmla="*/ 1063975 w 1083430"/>
              <a:gd name="connsiteY9" fmla="*/ 780403 h 1159782"/>
              <a:gd name="connsiteX10" fmla="*/ 1083430 w 1083430"/>
              <a:gd name="connsiteY10" fmla="*/ 867952 h 1159782"/>
              <a:gd name="connsiteX11" fmla="*/ 1063975 w 1083430"/>
              <a:gd name="connsiteY11" fmla="*/ 974956 h 1159782"/>
              <a:gd name="connsiteX12" fmla="*/ 1044519 w 1083430"/>
              <a:gd name="connsiteY12" fmla="*/ 994412 h 1159782"/>
              <a:gd name="connsiteX13" fmla="*/ 1015336 w 1083430"/>
              <a:gd name="connsiteY13" fmla="*/ 1043050 h 1159782"/>
              <a:gd name="connsiteX14" fmla="*/ 986153 w 1083430"/>
              <a:gd name="connsiteY14" fmla="*/ 1091688 h 1159782"/>
              <a:gd name="connsiteX15" fmla="*/ 976426 w 1083430"/>
              <a:gd name="connsiteY15" fmla="*/ 1120871 h 1159782"/>
              <a:gd name="connsiteX16" fmla="*/ 927787 w 1083430"/>
              <a:gd name="connsiteY16" fmla="*/ 1159782 h 1159782"/>
              <a:gd name="connsiteX17" fmla="*/ 811056 w 1083430"/>
              <a:gd name="connsiteY17" fmla="*/ 1150054 h 1159782"/>
              <a:gd name="connsiteX18" fmla="*/ 713779 w 1083430"/>
              <a:gd name="connsiteY18" fmla="*/ 1140327 h 1159782"/>
              <a:gd name="connsiteX19" fmla="*/ 587319 w 1083430"/>
              <a:gd name="connsiteY19" fmla="*/ 1130599 h 1159782"/>
              <a:gd name="connsiteX20" fmla="*/ 470587 w 1083430"/>
              <a:gd name="connsiteY20" fmla="*/ 1140327 h 1159782"/>
              <a:gd name="connsiteX21" fmla="*/ 353856 w 1083430"/>
              <a:gd name="connsiteY21" fmla="*/ 1159782 h 1159782"/>
              <a:gd name="connsiteX22" fmla="*/ 120392 w 1083430"/>
              <a:gd name="connsiteY22" fmla="*/ 1150054 h 1159782"/>
              <a:gd name="connsiteX23" fmla="*/ 42570 w 1083430"/>
              <a:gd name="connsiteY23" fmla="*/ 1130599 h 1159782"/>
              <a:gd name="connsiteX24" fmla="*/ 13387 w 1083430"/>
              <a:gd name="connsiteY24" fmla="*/ 1043050 h 1159782"/>
              <a:gd name="connsiteX25" fmla="*/ 3660 w 1083430"/>
              <a:gd name="connsiteY25" fmla="*/ 1013867 h 1159782"/>
              <a:gd name="connsiteX26" fmla="*/ 32843 w 1083430"/>
              <a:gd name="connsiteY26" fmla="*/ 585850 h 1159782"/>
              <a:gd name="connsiteX27" fmla="*/ 42570 w 1083430"/>
              <a:gd name="connsiteY27" fmla="*/ 556667 h 1159782"/>
              <a:gd name="connsiteX28" fmla="*/ 52298 w 1083430"/>
              <a:gd name="connsiteY28" fmla="*/ 527484 h 1159782"/>
              <a:gd name="connsiteX29" fmla="*/ 62026 w 1083430"/>
              <a:gd name="connsiteY29" fmla="*/ 488574 h 1159782"/>
              <a:gd name="connsiteX30" fmla="*/ 71753 w 1083430"/>
              <a:gd name="connsiteY30" fmla="*/ 459391 h 1159782"/>
              <a:gd name="connsiteX31" fmla="*/ 100936 w 1083430"/>
              <a:gd name="connsiteY31" fmla="*/ 449663 h 1159782"/>
              <a:gd name="connsiteX32" fmla="*/ 198213 w 1083430"/>
              <a:gd name="connsiteY32" fmla="*/ 410752 h 1159782"/>
              <a:gd name="connsiteX33" fmla="*/ 227396 w 1083430"/>
              <a:gd name="connsiteY33" fmla="*/ 401025 h 1159782"/>
              <a:gd name="connsiteX34" fmla="*/ 334400 w 1083430"/>
              <a:gd name="connsiteY34" fmla="*/ 362114 h 1159782"/>
              <a:gd name="connsiteX35" fmla="*/ 412222 w 1083430"/>
              <a:gd name="connsiteY35" fmla="*/ 342659 h 1159782"/>
              <a:gd name="connsiteX36" fmla="*/ 509498 w 1083430"/>
              <a:gd name="connsiteY36" fmla="*/ 332931 h 1159782"/>
              <a:gd name="connsiteX37" fmla="*/ 577592 w 1083430"/>
              <a:gd name="connsiteY37" fmla="*/ 323203 h 1159782"/>
              <a:gd name="connsiteX38" fmla="*/ 606775 w 1083430"/>
              <a:gd name="connsiteY38" fmla="*/ 303748 h 1159782"/>
              <a:gd name="connsiteX39" fmla="*/ 645685 w 1083430"/>
              <a:gd name="connsiteY39" fmla="*/ 284293 h 1159782"/>
              <a:gd name="connsiteX40" fmla="*/ 704051 w 1083430"/>
              <a:gd name="connsiteY40" fmla="*/ 235654 h 1159782"/>
              <a:gd name="connsiteX41" fmla="*/ 733234 w 1083430"/>
              <a:gd name="connsiteY41" fmla="*/ 216199 h 1159782"/>
              <a:gd name="connsiteX42" fmla="*/ 781873 w 1083430"/>
              <a:gd name="connsiteY42" fmla="*/ 167561 h 1159782"/>
              <a:gd name="connsiteX43" fmla="*/ 879149 w 1083430"/>
              <a:gd name="connsiteY43" fmla="*/ 99467 h 1159782"/>
              <a:gd name="connsiteX44" fmla="*/ 898605 w 1083430"/>
              <a:gd name="connsiteY44" fmla="*/ 70284 h 1159782"/>
              <a:gd name="connsiteX45" fmla="*/ 927787 w 1083430"/>
              <a:gd name="connsiteY45" fmla="*/ 41101 h 1159782"/>
              <a:gd name="connsiteX46" fmla="*/ 947243 w 1083430"/>
              <a:gd name="connsiteY46" fmla="*/ 31374 h 1159782"/>
              <a:gd name="connsiteX47" fmla="*/ 986153 w 1083430"/>
              <a:gd name="connsiteY47" fmla="*/ 21646 h 115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83430" h="1159782">
                <a:moveTo>
                  <a:pt x="986153" y="21646"/>
                </a:moveTo>
                <a:lnTo>
                  <a:pt x="986153" y="21646"/>
                </a:lnTo>
                <a:cubicBezTo>
                  <a:pt x="989396" y="73527"/>
                  <a:pt x="988858" y="125783"/>
                  <a:pt x="995881" y="177288"/>
                </a:cubicBezTo>
                <a:cubicBezTo>
                  <a:pt x="998652" y="197608"/>
                  <a:pt x="1011314" y="215545"/>
                  <a:pt x="1015336" y="235654"/>
                </a:cubicBezTo>
                <a:lnTo>
                  <a:pt x="1025064" y="284293"/>
                </a:lnTo>
                <a:cubicBezTo>
                  <a:pt x="1021821" y="339416"/>
                  <a:pt x="1015336" y="394444"/>
                  <a:pt x="1015336" y="449663"/>
                </a:cubicBezTo>
                <a:cubicBezTo>
                  <a:pt x="1015336" y="463033"/>
                  <a:pt x="1022164" y="475523"/>
                  <a:pt x="1025064" y="488574"/>
                </a:cubicBezTo>
                <a:cubicBezTo>
                  <a:pt x="1040717" y="559008"/>
                  <a:pt x="1027137" y="514245"/>
                  <a:pt x="1044519" y="566395"/>
                </a:cubicBezTo>
                <a:cubicBezTo>
                  <a:pt x="1041277" y="598820"/>
                  <a:pt x="1034792" y="631084"/>
                  <a:pt x="1034792" y="663671"/>
                </a:cubicBezTo>
                <a:cubicBezTo>
                  <a:pt x="1034792" y="726204"/>
                  <a:pt x="1051901" y="720026"/>
                  <a:pt x="1063975" y="780403"/>
                </a:cubicBezTo>
                <a:cubicBezTo>
                  <a:pt x="1076324" y="842152"/>
                  <a:pt x="1069692" y="813002"/>
                  <a:pt x="1083430" y="867952"/>
                </a:cubicBezTo>
                <a:cubicBezTo>
                  <a:pt x="1082090" y="878674"/>
                  <a:pt x="1078180" y="951281"/>
                  <a:pt x="1063975" y="974956"/>
                </a:cubicBezTo>
                <a:cubicBezTo>
                  <a:pt x="1059256" y="982821"/>
                  <a:pt x="1051004" y="987927"/>
                  <a:pt x="1044519" y="994412"/>
                </a:cubicBezTo>
                <a:cubicBezTo>
                  <a:pt x="1016964" y="1077082"/>
                  <a:pt x="1055395" y="976286"/>
                  <a:pt x="1015336" y="1043050"/>
                </a:cubicBezTo>
                <a:cubicBezTo>
                  <a:pt x="977452" y="1106189"/>
                  <a:pt x="1035450" y="1042393"/>
                  <a:pt x="986153" y="1091688"/>
                </a:cubicBezTo>
                <a:cubicBezTo>
                  <a:pt x="982911" y="1101416"/>
                  <a:pt x="981701" y="1112078"/>
                  <a:pt x="976426" y="1120871"/>
                </a:cubicBezTo>
                <a:cubicBezTo>
                  <a:pt x="967185" y="1136273"/>
                  <a:pt x="941042" y="1150945"/>
                  <a:pt x="927787" y="1159782"/>
                </a:cubicBezTo>
                <a:lnTo>
                  <a:pt x="811056" y="1150054"/>
                </a:lnTo>
                <a:lnTo>
                  <a:pt x="713779" y="1140327"/>
                </a:lnTo>
                <a:cubicBezTo>
                  <a:pt x="671660" y="1136665"/>
                  <a:pt x="629472" y="1133842"/>
                  <a:pt x="587319" y="1130599"/>
                </a:cubicBezTo>
                <a:cubicBezTo>
                  <a:pt x="548408" y="1133842"/>
                  <a:pt x="509418" y="1136240"/>
                  <a:pt x="470587" y="1140327"/>
                </a:cubicBezTo>
                <a:cubicBezTo>
                  <a:pt x="419633" y="1145691"/>
                  <a:pt x="400815" y="1150390"/>
                  <a:pt x="353856" y="1159782"/>
                </a:cubicBezTo>
                <a:cubicBezTo>
                  <a:pt x="276035" y="1156539"/>
                  <a:pt x="197941" y="1157324"/>
                  <a:pt x="120392" y="1150054"/>
                </a:cubicBezTo>
                <a:cubicBezTo>
                  <a:pt x="93770" y="1147558"/>
                  <a:pt x="42570" y="1130599"/>
                  <a:pt x="42570" y="1130599"/>
                </a:cubicBezTo>
                <a:lnTo>
                  <a:pt x="13387" y="1043050"/>
                </a:lnTo>
                <a:lnTo>
                  <a:pt x="3660" y="1013867"/>
                </a:lnTo>
                <a:cubicBezTo>
                  <a:pt x="13927" y="623676"/>
                  <a:pt x="-25592" y="761156"/>
                  <a:pt x="32843" y="585850"/>
                </a:cubicBezTo>
                <a:lnTo>
                  <a:pt x="42570" y="556667"/>
                </a:lnTo>
                <a:cubicBezTo>
                  <a:pt x="45813" y="546939"/>
                  <a:pt x="49811" y="537432"/>
                  <a:pt x="52298" y="527484"/>
                </a:cubicBezTo>
                <a:cubicBezTo>
                  <a:pt x="55541" y="514514"/>
                  <a:pt x="58353" y="501429"/>
                  <a:pt x="62026" y="488574"/>
                </a:cubicBezTo>
                <a:cubicBezTo>
                  <a:pt x="64843" y="478715"/>
                  <a:pt x="64503" y="466642"/>
                  <a:pt x="71753" y="459391"/>
                </a:cubicBezTo>
                <a:cubicBezTo>
                  <a:pt x="79004" y="452140"/>
                  <a:pt x="91511" y="453702"/>
                  <a:pt x="100936" y="449663"/>
                </a:cubicBezTo>
                <a:cubicBezTo>
                  <a:pt x="201119" y="406728"/>
                  <a:pt x="65380" y="455030"/>
                  <a:pt x="198213" y="410752"/>
                </a:cubicBezTo>
                <a:lnTo>
                  <a:pt x="227396" y="401025"/>
                </a:lnTo>
                <a:cubicBezTo>
                  <a:pt x="288575" y="360238"/>
                  <a:pt x="222943" y="399268"/>
                  <a:pt x="334400" y="362114"/>
                </a:cubicBezTo>
                <a:cubicBezTo>
                  <a:pt x="367139" y="351201"/>
                  <a:pt x="373087" y="347877"/>
                  <a:pt x="412222" y="342659"/>
                </a:cubicBezTo>
                <a:cubicBezTo>
                  <a:pt x="444523" y="338352"/>
                  <a:pt x="477134" y="336739"/>
                  <a:pt x="509498" y="332931"/>
                </a:cubicBezTo>
                <a:cubicBezTo>
                  <a:pt x="532269" y="330252"/>
                  <a:pt x="554894" y="326446"/>
                  <a:pt x="577592" y="323203"/>
                </a:cubicBezTo>
                <a:cubicBezTo>
                  <a:pt x="587320" y="316718"/>
                  <a:pt x="596624" y="309548"/>
                  <a:pt x="606775" y="303748"/>
                </a:cubicBezTo>
                <a:cubicBezTo>
                  <a:pt x="619365" y="296554"/>
                  <a:pt x="633388" y="291978"/>
                  <a:pt x="645685" y="284293"/>
                </a:cubicBezTo>
                <a:cubicBezTo>
                  <a:pt x="721375" y="236987"/>
                  <a:pt x="656477" y="273714"/>
                  <a:pt x="704051" y="235654"/>
                </a:cubicBezTo>
                <a:cubicBezTo>
                  <a:pt x="713180" y="228351"/>
                  <a:pt x="724435" y="223898"/>
                  <a:pt x="733234" y="216199"/>
                </a:cubicBezTo>
                <a:cubicBezTo>
                  <a:pt x="750490" y="201101"/>
                  <a:pt x="762795" y="180279"/>
                  <a:pt x="781873" y="167561"/>
                </a:cubicBezTo>
                <a:cubicBezTo>
                  <a:pt x="791409" y="161204"/>
                  <a:pt x="864744" y="113872"/>
                  <a:pt x="879149" y="99467"/>
                </a:cubicBezTo>
                <a:cubicBezTo>
                  <a:pt x="887416" y="91200"/>
                  <a:pt x="891120" y="79266"/>
                  <a:pt x="898605" y="70284"/>
                </a:cubicBezTo>
                <a:cubicBezTo>
                  <a:pt x="907412" y="59716"/>
                  <a:pt x="918060" y="50829"/>
                  <a:pt x="927787" y="41101"/>
                </a:cubicBezTo>
                <a:cubicBezTo>
                  <a:pt x="944964" y="-27605"/>
                  <a:pt x="929481" y="4731"/>
                  <a:pt x="947243" y="31374"/>
                </a:cubicBezTo>
                <a:cubicBezTo>
                  <a:pt x="949042" y="34072"/>
                  <a:pt x="979668" y="23267"/>
                  <a:pt x="986153" y="21646"/>
                </a:cubicBezTo>
                <a:close/>
              </a:path>
            </a:pathLst>
          </a:cu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8BFF720-CCD6-B648-B0BF-835AA698077A}"/>
              </a:ext>
            </a:extLst>
          </p:cNvPr>
          <p:cNvSpPr/>
          <p:nvPr/>
        </p:nvSpPr>
        <p:spPr>
          <a:xfrm>
            <a:off x="5359940" y="2033081"/>
            <a:ext cx="3358727" cy="1040859"/>
          </a:xfrm>
          <a:custGeom>
            <a:avLst/>
            <a:gdLst>
              <a:gd name="connsiteX0" fmla="*/ 87549 w 3358727"/>
              <a:gd name="connsiteY0" fmla="*/ 0 h 1040859"/>
              <a:gd name="connsiteX1" fmla="*/ 87549 w 3358727"/>
              <a:gd name="connsiteY1" fmla="*/ 0 h 1040859"/>
              <a:gd name="connsiteX2" fmla="*/ 1118681 w 3358727"/>
              <a:gd name="connsiteY2" fmla="*/ 19455 h 1040859"/>
              <a:gd name="connsiteX3" fmla="*/ 1624520 w 3358727"/>
              <a:gd name="connsiteY3" fmla="*/ 29183 h 1040859"/>
              <a:gd name="connsiteX4" fmla="*/ 1731524 w 3358727"/>
              <a:gd name="connsiteY4" fmla="*/ 38910 h 1040859"/>
              <a:gd name="connsiteX5" fmla="*/ 1809345 w 3358727"/>
              <a:gd name="connsiteY5" fmla="*/ 58366 h 1040859"/>
              <a:gd name="connsiteX6" fmla="*/ 1867711 w 3358727"/>
              <a:gd name="connsiteY6" fmla="*/ 68093 h 1040859"/>
              <a:gd name="connsiteX7" fmla="*/ 1896894 w 3358727"/>
              <a:gd name="connsiteY7" fmla="*/ 77821 h 1040859"/>
              <a:gd name="connsiteX8" fmla="*/ 2140086 w 3358727"/>
              <a:gd name="connsiteY8" fmla="*/ 77821 h 1040859"/>
              <a:gd name="connsiteX9" fmla="*/ 2509737 w 3358727"/>
              <a:gd name="connsiteY9" fmla="*/ 87549 h 1040859"/>
              <a:gd name="connsiteX10" fmla="*/ 2558375 w 3358727"/>
              <a:gd name="connsiteY10" fmla="*/ 97276 h 1040859"/>
              <a:gd name="connsiteX11" fmla="*/ 2821022 w 3358727"/>
              <a:gd name="connsiteY11" fmla="*/ 87549 h 1040859"/>
              <a:gd name="connsiteX12" fmla="*/ 2976664 w 3358727"/>
              <a:gd name="connsiteY12" fmla="*/ 97276 h 1040859"/>
              <a:gd name="connsiteX13" fmla="*/ 3073941 w 3358727"/>
              <a:gd name="connsiteY13" fmla="*/ 126459 h 1040859"/>
              <a:gd name="connsiteX14" fmla="*/ 3103124 w 3358727"/>
              <a:gd name="connsiteY14" fmla="*/ 136187 h 1040859"/>
              <a:gd name="connsiteX15" fmla="*/ 3132307 w 3358727"/>
              <a:gd name="connsiteY15" fmla="*/ 145915 h 1040859"/>
              <a:gd name="connsiteX16" fmla="*/ 3171217 w 3358727"/>
              <a:gd name="connsiteY16" fmla="*/ 155642 h 1040859"/>
              <a:gd name="connsiteX17" fmla="*/ 3190673 w 3358727"/>
              <a:gd name="connsiteY17" fmla="*/ 175098 h 1040859"/>
              <a:gd name="connsiteX18" fmla="*/ 3229583 w 3358727"/>
              <a:gd name="connsiteY18" fmla="*/ 204281 h 1040859"/>
              <a:gd name="connsiteX19" fmla="*/ 3249039 w 3358727"/>
              <a:gd name="connsiteY19" fmla="*/ 233464 h 1040859"/>
              <a:gd name="connsiteX20" fmla="*/ 3278222 w 3358727"/>
              <a:gd name="connsiteY20" fmla="*/ 282102 h 1040859"/>
              <a:gd name="connsiteX21" fmla="*/ 3297677 w 3358727"/>
              <a:gd name="connsiteY21" fmla="*/ 321013 h 1040859"/>
              <a:gd name="connsiteX22" fmla="*/ 3317132 w 3358727"/>
              <a:gd name="connsiteY22" fmla="*/ 350196 h 1040859"/>
              <a:gd name="connsiteX23" fmla="*/ 3346315 w 3358727"/>
              <a:gd name="connsiteY23" fmla="*/ 408562 h 1040859"/>
              <a:gd name="connsiteX24" fmla="*/ 3346315 w 3358727"/>
              <a:gd name="connsiteY24" fmla="*/ 515566 h 1040859"/>
              <a:gd name="connsiteX25" fmla="*/ 3287949 w 3358727"/>
              <a:gd name="connsiteY25" fmla="*/ 554476 h 1040859"/>
              <a:gd name="connsiteX26" fmla="*/ 3268494 w 3358727"/>
              <a:gd name="connsiteY26" fmla="*/ 573932 h 1040859"/>
              <a:gd name="connsiteX27" fmla="*/ 3229583 w 3358727"/>
              <a:gd name="connsiteY27" fmla="*/ 661481 h 1040859"/>
              <a:gd name="connsiteX28" fmla="*/ 3210128 w 3358727"/>
              <a:gd name="connsiteY28" fmla="*/ 700391 h 1040859"/>
              <a:gd name="connsiteX29" fmla="*/ 3200400 w 3358727"/>
              <a:gd name="connsiteY29" fmla="*/ 729574 h 1040859"/>
              <a:gd name="connsiteX30" fmla="*/ 3180945 w 3358727"/>
              <a:gd name="connsiteY30" fmla="*/ 758757 h 1040859"/>
              <a:gd name="connsiteX31" fmla="*/ 3171217 w 3358727"/>
              <a:gd name="connsiteY31" fmla="*/ 787940 h 1040859"/>
              <a:gd name="connsiteX32" fmla="*/ 3132307 w 3358727"/>
              <a:gd name="connsiteY32" fmla="*/ 846306 h 1040859"/>
              <a:gd name="connsiteX33" fmla="*/ 3044758 w 3358727"/>
              <a:gd name="connsiteY33" fmla="*/ 817123 h 1040859"/>
              <a:gd name="connsiteX34" fmla="*/ 3015575 w 3358727"/>
              <a:gd name="connsiteY34" fmla="*/ 807396 h 1040859"/>
              <a:gd name="connsiteX35" fmla="*/ 2986392 w 3358727"/>
              <a:gd name="connsiteY35" fmla="*/ 797668 h 1040859"/>
              <a:gd name="connsiteX36" fmla="*/ 2782111 w 3358727"/>
              <a:gd name="connsiteY36" fmla="*/ 826851 h 1040859"/>
              <a:gd name="connsiteX37" fmla="*/ 2733473 w 3358727"/>
              <a:gd name="connsiteY37" fmla="*/ 865762 h 1040859"/>
              <a:gd name="connsiteX38" fmla="*/ 2704290 w 3358727"/>
              <a:gd name="connsiteY38" fmla="*/ 1031132 h 1040859"/>
              <a:gd name="connsiteX39" fmla="*/ 2558375 w 3358727"/>
              <a:gd name="connsiteY39" fmla="*/ 1021404 h 1040859"/>
              <a:gd name="connsiteX40" fmla="*/ 2548647 w 3358727"/>
              <a:gd name="connsiteY40" fmla="*/ 836579 h 1040859"/>
              <a:gd name="connsiteX41" fmla="*/ 2538920 w 3358727"/>
              <a:gd name="connsiteY41" fmla="*/ 778213 h 1040859"/>
              <a:gd name="connsiteX42" fmla="*/ 2529192 w 3358727"/>
              <a:gd name="connsiteY42" fmla="*/ 749030 h 1040859"/>
              <a:gd name="connsiteX43" fmla="*/ 2500009 w 3358727"/>
              <a:gd name="connsiteY43" fmla="*/ 739302 h 1040859"/>
              <a:gd name="connsiteX44" fmla="*/ 2383277 w 3358727"/>
              <a:gd name="connsiteY44" fmla="*/ 719847 h 1040859"/>
              <a:gd name="connsiteX45" fmla="*/ 2324911 w 3358727"/>
              <a:gd name="connsiteY45" fmla="*/ 700391 h 1040859"/>
              <a:gd name="connsiteX46" fmla="*/ 2295728 w 3358727"/>
              <a:gd name="connsiteY46" fmla="*/ 690664 h 1040859"/>
              <a:gd name="connsiteX47" fmla="*/ 2198451 w 3358727"/>
              <a:gd name="connsiteY47" fmla="*/ 632298 h 1040859"/>
              <a:gd name="connsiteX48" fmla="*/ 2169269 w 3358727"/>
              <a:gd name="connsiteY48" fmla="*/ 622570 h 1040859"/>
              <a:gd name="connsiteX49" fmla="*/ 2062264 w 3358727"/>
              <a:gd name="connsiteY49" fmla="*/ 661481 h 1040859"/>
              <a:gd name="connsiteX50" fmla="*/ 2023354 w 3358727"/>
              <a:gd name="connsiteY50" fmla="*/ 719847 h 1040859"/>
              <a:gd name="connsiteX51" fmla="*/ 2062264 w 3358727"/>
              <a:gd name="connsiteY51" fmla="*/ 778213 h 1040859"/>
              <a:gd name="connsiteX52" fmla="*/ 2110903 w 3358727"/>
              <a:gd name="connsiteY52" fmla="*/ 826851 h 1040859"/>
              <a:gd name="connsiteX53" fmla="*/ 2120630 w 3358727"/>
              <a:gd name="connsiteY53" fmla="*/ 856034 h 1040859"/>
              <a:gd name="connsiteX54" fmla="*/ 2110903 w 3358727"/>
              <a:gd name="connsiteY54" fmla="*/ 894945 h 1040859"/>
              <a:gd name="connsiteX55" fmla="*/ 2062264 w 3358727"/>
              <a:gd name="connsiteY55" fmla="*/ 933855 h 1040859"/>
              <a:gd name="connsiteX56" fmla="*/ 2033081 w 3358727"/>
              <a:gd name="connsiteY56" fmla="*/ 943583 h 1040859"/>
              <a:gd name="connsiteX57" fmla="*/ 1770434 w 3358727"/>
              <a:gd name="connsiteY57" fmla="*/ 933855 h 1040859"/>
              <a:gd name="connsiteX58" fmla="*/ 1721796 w 3358727"/>
              <a:gd name="connsiteY58" fmla="*/ 924128 h 1040859"/>
              <a:gd name="connsiteX59" fmla="*/ 1653703 w 3358727"/>
              <a:gd name="connsiteY59" fmla="*/ 904672 h 1040859"/>
              <a:gd name="connsiteX60" fmla="*/ 1595337 w 3358727"/>
              <a:gd name="connsiteY60" fmla="*/ 875489 h 1040859"/>
              <a:gd name="connsiteX61" fmla="*/ 1575881 w 3358727"/>
              <a:gd name="connsiteY61" fmla="*/ 856034 h 1040859"/>
              <a:gd name="connsiteX62" fmla="*/ 1546698 w 3358727"/>
              <a:gd name="connsiteY62" fmla="*/ 846306 h 1040859"/>
              <a:gd name="connsiteX63" fmla="*/ 1517515 w 3358727"/>
              <a:gd name="connsiteY63" fmla="*/ 826851 h 1040859"/>
              <a:gd name="connsiteX64" fmla="*/ 1468877 w 3358727"/>
              <a:gd name="connsiteY64" fmla="*/ 778213 h 1040859"/>
              <a:gd name="connsiteX65" fmla="*/ 1429966 w 3358727"/>
              <a:gd name="connsiteY65" fmla="*/ 739302 h 1040859"/>
              <a:gd name="connsiteX66" fmla="*/ 1361873 w 3358727"/>
              <a:gd name="connsiteY66" fmla="*/ 719847 h 1040859"/>
              <a:gd name="connsiteX67" fmla="*/ 1254869 w 3358727"/>
              <a:gd name="connsiteY67" fmla="*/ 729574 h 1040859"/>
              <a:gd name="connsiteX68" fmla="*/ 1225686 w 3358727"/>
              <a:gd name="connsiteY68" fmla="*/ 739302 h 1040859"/>
              <a:gd name="connsiteX69" fmla="*/ 1196503 w 3358727"/>
              <a:gd name="connsiteY69" fmla="*/ 826851 h 1040859"/>
              <a:gd name="connsiteX70" fmla="*/ 1186775 w 3358727"/>
              <a:gd name="connsiteY70" fmla="*/ 856034 h 1040859"/>
              <a:gd name="connsiteX71" fmla="*/ 1147864 w 3358727"/>
              <a:gd name="connsiteY71" fmla="*/ 904672 h 1040859"/>
              <a:gd name="connsiteX72" fmla="*/ 1089498 w 3358727"/>
              <a:gd name="connsiteY72" fmla="*/ 943583 h 1040859"/>
              <a:gd name="connsiteX73" fmla="*/ 992222 w 3358727"/>
              <a:gd name="connsiteY73" fmla="*/ 1021404 h 1040859"/>
              <a:gd name="connsiteX74" fmla="*/ 963039 w 3358727"/>
              <a:gd name="connsiteY74" fmla="*/ 1031132 h 1040859"/>
              <a:gd name="connsiteX75" fmla="*/ 933856 w 3358727"/>
              <a:gd name="connsiteY75" fmla="*/ 1040859 h 1040859"/>
              <a:gd name="connsiteX76" fmla="*/ 729575 w 3358727"/>
              <a:gd name="connsiteY76" fmla="*/ 1031132 h 1040859"/>
              <a:gd name="connsiteX77" fmla="*/ 573932 w 3358727"/>
              <a:gd name="connsiteY77" fmla="*/ 1011676 h 1040859"/>
              <a:gd name="connsiteX78" fmla="*/ 466928 w 3358727"/>
              <a:gd name="connsiteY78" fmla="*/ 992221 h 1040859"/>
              <a:gd name="connsiteX79" fmla="*/ 408562 w 3358727"/>
              <a:gd name="connsiteY79" fmla="*/ 972766 h 1040859"/>
              <a:gd name="connsiteX80" fmla="*/ 321013 w 3358727"/>
              <a:gd name="connsiteY80" fmla="*/ 943583 h 1040859"/>
              <a:gd name="connsiteX81" fmla="*/ 262647 w 3358727"/>
              <a:gd name="connsiteY81" fmla="*/ 924128 h 1040859"/>
              <a:gd name="connsiteX82" fmla="*/ 233464 w 3358727"/>
              <a:gd name="connsiteY82" fmla="*/ 914400 h 1040859"/>
              <a:gd name="connsiteX83" fmla="*/ 204281 w 3358727"/>
              <a:gd name="connsiteY83" fmla="*/ 885217 h 1040859"/>
              <a:gd name="connsiteX84" fmla="*/ 155643 w 3358727"/>
              <a:gd name="connsiteY84" fmla="*/ 846306 h 1040859"/>
              <a:gd name="connsiteX85" fmla="*/ 136188 w 3358727"/>
              <a:gd name="connsiteY85" fmla="*/ 817123 h 1040859"/>
              <a:gd name="connsiteX86" fmla="*/ 126460 w 3358727"/>
              <a:gd name="connsiteY86" fmla="*/ 749030 h 1040859"/>
              <a:gd name="connsiteX87" fmla="*/ 107005 w 3358727"/>
              <a:gd name="connsiteY87" fmla="*/ 496110 h 1040859"/>
              <a:gd name="connsiteX88" fmla="*/ 97277 w 3358727"/>
              <a:gd name="connsiteY88" fmla="*/ 408562 h 1040859"/>
              <a:gd name="connsiteX89" fmla="*/ 29183 w 3358727"/>
              <a:gd name="connsiteY89" fmla="*/ 350196 h 1040859"/>
              <a:gd name="connsiteX90" fmla="*/ 0 w 3358727"/>
              <a:gd name="connsiteY90" fmla="*/ 291830 h 1040859"/>
              <a:gd name="connsiteX91" fmla="*/ 29183 w 3358727"/>
              <a:gd name="connsiteY91" fmla="*/ 175098 h 1040859"/>
              <a:gd name="connsiteX92" fmla="*/ 38911 w 3358727"/>
              <a:gd name="connsiteY92" fmla="*/ 145915 h 1040859"/>
              <a:gd name="connsiteX93" fmla="*/ 48639 w 3358727"/>
              <a:gd name="connsiteY93" fmla="*/ 107004 h 1040859"/>
              <a:gd name="connsiteX94" fmla="*/ 68094 w 3358727"/>
              <a:gd name="connsiteY94" fmla="*/ 48638 h 1040859"/>
              <a:gd name="connsiteX95" fmla="*/ 87549 w 3358727"/>
              <a:gd name="connsiteY95" fmla="*/ 0 h 1040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3358727" h="1040859">
                <a:moveTo>
                  <a:pt x="87549" y="0"/>
                </a:moveTo>
                <a:lnTo>
                  <a:pt x="87549" y="0"/>
                </a:lnTo>
                <a:cubicBezTo>
                  <a:pt x="490613" y="44786"/>
                  <a:pt x="114724" y="5979"/>
                  <a:pt x="1118681" y="19455"/>
                </a:cubicBezTo>
                <a:lnTo>
                  <a:pt x="1624520" y="29183"/>
                </a:lnTo>
                <a:cubicBezTo>
                  <a:pt x="1660188" y="32425"/>
                  <a:pt x="1696147" y="33324"/>
                  <a:pt x="1731524" y="38910"/>
                </a:cubicBezTo>
                <a:cubicBezTo>
                  <a:pt x="1757936" y="43080"/>
                  <a:pt x="1782970" y="53970"/>
                  <a:pt x="1809345" y="58366"/>
                </a:cubicBezTo>
                <a:lnTo>
                  <a:pt x="1867711" y="68093"/>
                </a:lnTo>
                <a:cubicBezTo>
                  <a:pt x="1877439" y="71336"/>
                  <a:pt x="1886884" y="75597"/>
                  <a:pt x="1896894" y="77821"/>
                </a:cubicBezTo>
                <a:cubicBezTo>
                  <a:pt x="1992017" y="98960"/>
                  <a:pt x="2010939" y="84618"/>
                  <a:pt x="2140086" y="77821"/>
                </a:cubicBezTo>
                <a:cubicBezTo>
                  <a:pt x="2263303" y="81064"/>
                  <a:pt x="2386610" y="81822"/>
                  <a:pt x="2509737" y="87549"/>
                </a:cubicBezTo>
                <a:cubicBezTo>
                  <a:pt x="2526253" y="88317"/>
                  <a:pt x="2541841" y="97276"/>
                  <a:pt x="2558375" y="97276"/>
                </a:cubicBezTo>
                <a:cubicBezTo>
                  <a:pt x="2645984" y="97276"/>
                  <a:pt x="2733473" y="90791"/>
                  <a:pt x="2821022" y="87549"/>
                </a:cubicBezTo>
                <a:cubicBezTo>
                  <a:pt x="2872903" y="90791"/>
                  <a:pt x="2924940" y="92104"/>
                  <a:pt x="2976664" y="97276"/>
                </a:cubicBezTo>
                <a:cubicBezTo>
                  <a:pt x="2997663" y="99376"/>
                  <a:pt x="3060884" y="122107"/>
                  <a:pt x="3073941" y="126459"/>
                </a:cubicBezTo>
                <a:lnTo>
                  <a:pt x="3103124" y="136187"/>
                </a:lnTo>
                <a:cubicBezTo>
                  <a:pt x="3112852" y="139430"/>
                  <a:pt x="3122359" y="143428"/>
                  <a:pt x="3132307" y="145915"/>
                </a:cubicBezTo>
                <a:lnTo>
                  <a:pt x="3171217" y="155642"/>
                </a:lnTo>
                <a:cubicBezTo>
                  <a:pt x="3177702" y="162127"/>
                  <a:pt x="3183627" y="169226"/>
                  <a:pt x="3190673" y="175098"/>
                </a:cubicBezTo>
                <a:cubicBezTo>
                  <a:pt x="3203128" y="185477"/>
                  <a:pt x="3218119" y="192817"/>
                  <a:pt x="3229583" y="204281"/>
                </a:cubicBezTo>
                <a:cubicBezTo>
                  <a:pt x="3237850" y="212548"/>
                  <a:pt x="3242554" y="223736"/>
                  <a:pt x="3249039" y="233464"/>
                </a:cubicBezTo>
                <a:cubicBezTo>
                  <a:pt x="3271618" y="301206"/>
                  <a:pt x="3242614" y="228690"/>
                  <a:pt x="3278222" y="282102"/>
                </a:cubicBezTo>
                <a:cubicBezTo>
                  <a:pt x="3286266" y="294168"/>
                  <a:pt x="3290483" y="308422"/>
                  <a:pt x="3297677" y="321013"/>
                </a:cubicBezTo>
                <a:cubicBezTo>
                  <a:pt x="3303477" y="331164"/>
                  <a:pt x="3311904" y="339739"/>
                  <a:pt x="3317132" y="350196"/>
                </a:cubicBezTo>
                <a:cubicBezTo>
                  <a:pt x="3357406" y="430744"/>
                  <a:pt x="3290560" y="324928"/>
                  <a:pt x="3346315" y="408562"/>
                </a:cubicBezTo>
                <a:cubicBezTo>
                  <a:pt x="3355003" y="443313"/>
                  <a:pt x="3369255" y="479518"/>
                  <a:pt x="3346315" y="515566"/>
                </a:cubicBezTo>
                <a:cubicBezTo>
                  <a:pt x="3333762" y="535293"/>
                  <a:pt x="3304482" y="537942"/>
                  <a:pt x="3287949" y="554476"/>
                </a:cubicBezTo>
                <a:cubicBezTo>
                  <a:pt x="3281464" y="560961"/>
                  <a:pt x="3274223" y="566770"/>
                  <a:pt x="3268494" y="573932"/>
                </a:cubicBezTo>
                <a:cubicBezTo>
                  <a:pt x="3230342" y="621623"/>
                  <a:pt x="3265579" y="589490"/>
                  <a:pt x="3229583" y="661481"/>
                </a:cubicBezTo>
                <a:cubicBezTo>
                  <a:pt x="3223098" y="674451"/>
                  <a:pt x="3215840" y="687063"/>
                  <a:pt x="3210128" y="700391"/>
                </a:cubicBezTo>
                <a:cubicBezTo>
                  <a:pt x="3206089" y="709816"/>
                  <a:pt x="3204986" y="720403"/>
                  <a:pt x="3200400" y="729574"/>
                </a:cubicBezTo>
                <a:cubicBezTo>
                  <a:pt x="3195172" y="740031"/>
                  <a:pt x="3186173" y="748300"/>
                  <a:pt x="3180945" y="758757"/>
                </a:cubicBezTo>
                <a:cubicBezTo>
                  <a:pt x="3176359" y="767928"/>
                  <a:pt x="3176197" y="778976"/>
                  <a:pt x="3171217" y="787940"/>
                </a:cubicBezTo>
                <a:cubicBezTo>
                  <a:pt x="3159862" y="808380"/>
                  <a:pt x="3132307" y="846306"/>
                  <a:pt x="3132307" y="846306"/>
                </a:cubicBezTo>
                <a:lnTo>
                  <a:pt x="3044758" y="817123"/>
                </a:lnTo>
                <a:lnTo>
                  <a:pt x="3015575" y="807396"/>
                </a:lnTo>
                <a:lnTo>
                  <a:pt x="2986392" y="797668"/>
                </a:lnTo>
                <a:cubicBezTo>
                  <a:pt x="2958159" y="799550"/>
                  <a:pt x="2828604" y="795856"/>
                  <a:pt x="2782111" y="826851"/>
                </a:cubicBezTo>
                <a:cubicBezTo>
                  <a:pt x="2745297" y="851393"/>
                  <a:pt x="2761195" y="838039"/>
                  <a:pt x="2733473" y="865762"/>
                </a:cubicBezTo>
                <a:cubicBezTo>
                  <a:pt x="2702691" y="958105"/>
                  <a:pt x="2715874" y="903704"/>
                  <a:pt x="2704290" y="1031132"/>
                </a:cubicBezTo>
                <a:cubicBezTo>
                  <a:pt x="2655652" y="1027889"/>
                  <a:pt x="2588827" y="1059468"/>
                  <a:pt x="2558375" y="1021404"/>
                </a:cubicBezTo>
                <a:cubicBezTo>
                  <a:pt x="2519835" y="973229"/>
                  <a:pt x="2553567" y="898076"/>
                  <a:pt x="2548647" y="836579"/>
                </a:cubicBezTo>
                <a:cubicBezTo>
                  <a:pt x="2547074" y="816918"/>
                  <a:pt x="2543199" y="797467"/>
                  <a:pt x="2538920" y="778213"/>
                </a:cubicBezTo>
                <a:cubicBezTo>
                  <a:pt x="2536696" y="768203"/>
                  <a:pt x="2536443" y="756281"/>
                  <a:pt x="2529192" y="749030"/>
                </a:cubicBezTo>
                <a:cubicBezTo>
                  <a:pt x="2521941" y="741779"/>
                  <a:pt x="2510064" y="741313"/>
                  <a:pt x="2500009" y="739302"/>
                </a:cubicBezTo>
                <a:cubicBezTo>
                  <a:pt x="2447832" y="728866"/>
                  <a:pt x="2431118" y="732895"/>
                  <a:pt x="2383277" y="719847"/>
                </a:cubicBezTo>
                <a:cubicBezTo>
                  <a:pt x="2363492" y="714451"/>
                  <a:pt x="2344366" y="706876"/>
                  <a:pt x="2324911" y="700391"/>
                </a:cubicBezTo>
                <a:lnTo>
                  <a:pt x="2295728" y="690664"/>
                </a:lnTo>
                <a:cubicBezTo>
                  <a:pt x="2242315" y="637251"/>
                  <a:pt x="2274220" y="657555"/>
                  <a:pt x="2198451" y="632298"/>
                </a:cubicBezTo>
                <a:lnTo>
                  <a:pt x="2169269" y="622570"/>
                </a:lnTo>
                <a:cubicBezTo>
                  <a:pt x="2100095" y="631217"/>
                  <a:pt x="2098198" y="615279"/>
                  <a:pt x="2062264" y="661481"/>
                </a:cubicBezTo>
                <a:cubicBezTo>
                  <a:pt x="2047909" y="679938"/>
                  <a:pt x="2023354" y="719847"/>
                  <a:pt x="2023354" y="719847"/>
                </a:cubicBezTo>
                <a:cubicBezTo>
                  <a:pt x="2036324" y="739302"/>
                  <a:pt x="2045730" y="761679"/>
                  <a:pt x="2062264" y="778213"/>
                </a:cubicBezTo>
                <a:lnTo>
                  <a:pt x="2110903" y="826851"/>
                </a:lnTo>
                <a:cubicBezTo>
                  <a:pt x="2114145" y="836579"/>
                  <a:pt x="2120630" y="845780"/>
                  <a:pt x="2120630" y="856034"/>
                </a:cubicBezTo>
                <a:cubicBezTo>
                  <a:pt x="2120630" y="869403"/>
                  <a:pt x="2116882" y="882987"/>
                  <a:pt x="2110903" y="894945"/>
                </a:cubicBezTo>
                <a:cubicBezTo>
                  <a:pt x="2104872" y="907008"/>
                  <a:pt x="2071427" y="929274"/>
                  <a:pt x="2062264" y="933855"/>
                </a:cubicBezTo>
                <a:cubicBezTo>
                  <a:pt x="2053093" y="938441"/>
                  <a:pt x="2042809" y="940340"/>
                  <a:pt x="2033081" y="943583"/>
                </a:cubicBezTo>
                <a:cubicBezTo>
                  <a:pt x="1945532" y="940340"/>
                  <a:pt x="1857872" y="939320"/>
                  <a:pt x="1770434" y="933855"/>
                </a:cubicBezTo>
                <a:cubicBezTo>
                  <a:pt x="1753932" y="932824"/>
                  <a:pt x="1737936" y="927715"/>
                  <a:pt x="1721796" y="924128"/>
                </a:cubicBezTo>
                <a:cubicBezTo>
                  <a:pt x="1710576" y="921635"/>
                  <a:pt x="1666702" y="911172"/>
                  <a:pt x="1653703" y="904672"/>
                </a:cubicBezTo>
                <a:cubicBezTo>
                  <a:pt x="1578273" y="866957"/>
                  <a:pt x="1668690" y="899941"/>
                  <a:pt x="1595337" y="875489"/>
                </a:cubicBezTo>
                <a:cubicBezTo>
                  <a:pt x="1588852" y="869004"/>
                  <a:pt x="1583745" y="860753"/>
                  <a:pt x="1575881" y="856034"/>
                </a:cubicBezTo>
                <a:cubicBezTo>
                  <a:pt x="1567088" y="850758"/>
                  <a:pt x="1555869" y="850892"/>
                  <a:pt x="1546698" y="846306"/>
                </a:cubicBezTo>
                <a:cubicBezTo>
                  <a:pt x="1536241" y="841078"/>
                  <a:pt x="1527243" y="833336"/>
                  <a:pt x="1517515" y="826851"/>
                </a:cubicBezTo>
                <a:cubicBezTo>
                  <a:pt x="1480046" y="770647"/>
                  <a:pt x="1519317" y="821447"/>
                  <a:pt x="1468877" y="778213"/>
                </a:cubicBezTo>
                <a:cubicBezTo>
                  <a:pt x="1454950" y="766276"/>
                  <a:pt x="1447367" y="745103"/>
                  <a:pt x="1429966" y="739302"/>
                </a:cubicBezTo>
                <a:cubicBezTo>
                  <a:pt x="1388100" y="725346"/>
                  <a:pt x="1410731" y="732061"/>
                  <a:pt x="1361873" y="719847"/>
                </a:cubicBezTo>
                <a:cubicBezTo>
                  <a:pt x="1326205" y="723089"/>
                  <a:pt x="1290324" y="724509"/>
                  <a:pt x="1254869" y="729574"/>
                </a:cubicBezTo>
                <a:cubicBezTo>
                  <a:pt x="1244718" y="731024"/>
                  <a:pt x="1231646" y="730958"/>
                  <a:pt x="1225686" y="739302"/>
                </a:cubicBezTo>
                <a:cubicBezTo>
                  <a:pt x="1225681" y="739309"/>
                  <a:pt x="1201368" y="812255"/>
                  <a:pt x="1196503" y="826851"/>
                </a:cubicBezTo>
                <a:cubicBezTo>
                  <a:pt x="1193260" y="836579"/>
                  <a:pt x="1192463" y="847502"/>
                  <a:pt x="1186775" y="856034"/>
                </a:cubicBezTo>
                <a:cubicBezTo>
                  <a:pt x="1174010" y="875182"/>
                  <a:pt x="1166348" y="890809"/>
                  <a:pt x="1147864" y="904672"/>
                </a:cubicBezTo>
                <a:cubicBezTo>
                  <a:pt x="1129158" y="918701"/>
                  <a:pt x="1089498" y="943583"/>
                  <a:pt x="1089498" y="943583"/>
                </a:cubicBezTo>
                <a:cubicBezTo>
                  <a:pt x="1039212" y="1019013"/>
                  <a:pt x="1072771" y="994554"/>
                  <a:pt x="992222" y="1021404"/>
                </a:cubicBezTo>
                <a:lnTo>
                  <a:pt x="963039" y="1031132"/>
                </a:lnTo>
                <a:lnTo>
                  <a:pt x="933856" y="1040859"/>
                </a:lnTo>
                <a:lnTo>
                  <a:pt x="729575" y="1031132"/>
                </a:lnTo>
                <a:cubicBezTo>
                  <a:pt x="691170" y="1028572"/>
                  <a:pt x="614924" y="1017982"/>
                  <a:pt x="573932" y="1011676"/>
                </a:cubicBezTo>
                <a:cubicBezTo>
                  <a:pt x="556909" y="1009057"/>
                  <a:pt x="486579" y="997580"/>
                  <a:pt x="466928" y="992221"/>
                </a:cubicBezTo>
                <a:cubicBezTo>
                  <a:pt x="447143" y="986825"/>
                  <a:pt x="428017" y="979251"/>
                  <a:pt x="408562" y="972766"/>
                </a:cubicBezTo>
                <a:lnTo>
                  <a:pt x="321013" y="943583"/>
                </a:lnTo>
                <a:lnTo>
                  <a:pt x="262647" y="924128"/>
                </a:lnTo>
                <a:lnTo>
                  <a:pt x="233464" y="914400"/>
                </a:lnTo>
                <a:cubicBezTo>
                  <a:pt x="223736" y="904672"/>
                  <a:pt x="214849" y="894024"/>
                  <a:pt x="204281" y="885217"/>
                </a:cubicBezTo>
                <a:cubicBezTo>
                  <a:pt x="173942" y="859934"/>
                  <a:pt x="178285" y="874610"/>
                  <a:pt x="155643" y="846306"/>
                </a:cubicBezTo>
                <a:cubicBezTo>
                  <a:pt x="148340" y="837177"/>
                  <a:pt x="142673" y="826851"/>
                  <a:pt x="136188" y="817123"/>
                </a:cubicBezTo>
                <a:cubicBezTo>
                  <a:pt x="132945" y="794425"/>
                  <a:pt x="127985" y="771907"/>
                  <a:pt x="126460" y="749030"/>
                </a:cubicBezTo>
                <a:cubicBezTo>
                  <a:pt x="109504" y="494700"/>
                  <a:pt x="141268" y="598907"/>
                  <a:pt x="107005" y="496110"/>
                </a:cubicBezTo>
                <a:cubicBezTo>
                  <a:pt x="103762" y="466927"/>
                  <a:pt x="107818" y="435967"/>
                  <a:pt x="97277" y="408562"/>
                </a:cubicBezTo>
                <a:cubicBezTo>
                  <a:pt x="89142" y="387413"/>
                  <a:pt x="48743" y="363236"/>
                  <a:pt x="29183" y="350196"/>
                </a:cubicBezTo>
                <a:cubicBezTo>
                  <a:pt x="19347" y="335442"/>
                  <a:pt x="0" y="311966"/>
                  <a:pt x="0" y="291830"/>
                </a:cubicBezTo>
                <a:cubicBezTo>
                  <a:pt x="0" y="252535"/>
                  <a:pt x="17111" y="211314"/>
                  <a:pt x="29183" y="175098"/>
                </a:cubicBezTo>
                <a:cubicBezTo>
                  <a:pt x="32426" y="165370"/>
                  <a:pt x="36424" y="155863"/>
                  <a:pt x="38911" y="145915"/>
                </a:cubicBezTo>
                <a:cubicBezTo>
                  <a:pt x="42154" y="132945"/>
                  <a:pt x="44797" y="119810"/>
                  <a:pt x="48639" y="107004"/>
                </a:cubicBezTo>
                <a:cubicBezTo>
                  <a:pt x="54532" y="87361"/>
                  <a:pt x="68094" y="48638"/>
                  <a:pt x="68094" y="48638"/>
                </a:cubicBezTo>
                <a:lnTo>
                  <a:pt x="87549" y="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A86BCFB2-2933-A241-8F3A-D10C7E0AD753}"/>
              </a:ext>
            </a:extLst>
          </p:cNvPr>
          <p:cNvSpPr/>
          <p:nvPr/>
        </p:nvSpPr>
        <p:spPr>
          <a:xfrm>
            <a:off x="6614809" y="2704289"/>
            <a:ext cx="1371600" cy="992222"/>
          </a:xfrm>
          <a:custGeom>
            <a:avLst/>
            <a:gdLst>
              <a:gd name="connsiteX0" fmla="*/ 963038 w 1371600"/>
              <a:gd name="connsiteY0" fmla="*/ 0 h 992222"/>
              <a:gd name="connsiteX1" fmla="*/ 963038 w 1371600"/>
              <a:gd name="connsiteY1" fmla="*/ 0 h 992222"/>
              <a:gd name="connsiteX2" fmla="*/ 1031131 w 1371600"/>
              <a:gd name="connsiteY2" fmla="*/ 58366 h 992222"/>
              <a:gd name="connsiteX3" fmla="*/ 1060314 w 1371600"/>
              <a:gd name="connsiteY3" fmla="*/ 77822 h 992222"/>
              <a:gd name="connsiteX4" fmla="*/ 1079770 w 1371600"/>
              <a:gd name="connsiteY4" fmla="*/ 97277 h 992222"/>
              <a:gd name="connsiteX5" fmla="*/ 1167319 w 1371600"/>
              <a:gd name="connsiteY5" fmla="*/ 145915 h 992222"/>
              <a:gd name="connsiteX6" fmla="*/ 1215957 w 1371600"/>
              <a:gd name="connsiteY6" fmla="*/ 184826 h 992222"/>
              <a:gd name="connsiteX7" fmla="*/ 1225685 w 1371600"/>
              <a:gd name="connsiteY7" fmla="*/ 214009 h 992222"/>
              <a:gd name="connsiteX8" fmla="*/ 1284051 w 1371600"/>
              <a:gd name="connsiteY8" fmla="*/ 291830 h 992222"/>
              <a:gd name="connsiteX9" fmla="*/ 1303506 w 1371600"/>
              <a:gd name="connsiteY9" fmla="*/ 379379 h 992222"/>
              <a:gd name="connsiteX10" fmla="*/ 1313234 w 1371600"/>
              <a:gd name="connsiteY10" fmla="*/ 408562 h 992222"/>
              <a:gd name="connsiteX11" fmla="*/ 1284051 w 1371600"/>
              <a:gd name="connsiteY11" fmla="*/ 398834 h 992222"/>
              <a:gd name="connsiteX12" fmla="*/ 1293778 w 1371600"/>
              <a:gd name="connsiteY12" fmla="*/ 457200 h 992222"/>
              <a:gd name="connsiteX13" fmla="*/ 1313234 w 1371600"/>
              <a:gd name="connsiteY13" fmla="*/ 515566 h 992222"/>
              <a:gd name="connsiteX14" fmla="*/ 1352144 w 1371600"/>
              <a:gd name="connsiteY14" fmla="*/ 573932 h 992222"/>
              <a:gd name="connsiteX15" fmla="*/ 1371600 w 1371600"/>
              <a:gd name="connsiteY15" fmla="*/ 632298 h 992222"/>
              <a:gd name="connsiteX16" fmla="*/ 1342417 w 1371600"/>
              <a:gd name="connsiteY16" fmla="*/ 749030 h 992222"/>
              <a:gd name="connsiteX17" fmla="*/ 1332689 w 1371600"/>
              <a:gd name="connsiteY17" fmla="*/ 778213 h 992222"/>
              <a:gd name="connsiteX18" fmla="*/ 1293778 w 1371600"/>
              <a:gd name="connsiteY18" fmla="*/ 826851 h 992222"/>
              <a:gd name="connsiteX19" fmla="*/ 1235412 w 1371600"/>
              <a:gd name="connsiteY19" fmla="*/ 856034 h 992222"/>
              <a:gd name="connsiteX20" fmla="*/ 1196502 w 1371600"/>
              <a:gd name="connsiteY20" fmla="*/ 904673 h 992222"/>
              <a:gd name="connsiteX21" fmla="*/ 1177046 w 1371600"/>
              <a:gd name="connsiteY21" fmla="*/ 933856 h 992222"/>
              <a:gd name="connsiteX22" fmla="*/ 1118680 w 1371600"/>
              <a:gd name="connsiteY22" fmla="*/ 963039 h 992222"/>
              <a:gd name="connsiteX23" fmla="*/ 1060314 w 1371600"/>
              <a:gd name="connsiteY23" fmla="*/ 992222 h 992222"/>
              <a:gd name="connsiteX24" fmla="*/ 894944 w 1371600"/>
              <a:gd name="connsiteY24" fmla="*/ 982494 h 992222"/>
              <a:gd name="connsiteX25" fmla="*/ 865761 w 1371600"/>
              <a:gd name="connsiteY25" fmla="*/ 972766 h 992222"/>
              <a:gd name="connsiteX26" fmla="*/ 807395 w 1371600"/>
              <a:gd name="connsiteY26" fmla="*/ 933856 h 992222"/>
              <a:gd name="connsiteX27" fmla="*/ 768485 w 1371600"/>
              <a:gd name="connsiteY27" fmla="*/ 885217 h 992222"/>
              <a:gd name="connsiteX28" fmla="*/ 710119 w 1371600"/>
              <a:gd name="connsiteY28" fmla="*/ 836579 h 992222"/>
              <a:gd name="connsiteX29" fmla="*/ 671208 w 1371600"/>
              <a:gd name="connsiteY29" fmla="*/ 797668 h 992222"/>
              <a:gd name="connsiteX30" fmla="*/ 632297 w 1371600"/>
              <a:gd name="connsiteY30" fmla="*/ 749030 h 992222"/>
              <a:gd name="connsiteX31" fmla="*/ 603114 w 1371600"/>
              <a:gd name="connsiteY31" fmla="*/ 719847 h 992222"/>
              <a:gd name="connsiteX32" fmla="*/ 496110 w 1371600"/>
              <a:gd name="connsiteY32" fmla="*/ 700392 h 992222"/>
              <a:gd name="connsiteX33" fmla="*/ 340468 w 1371600"/>
              <a:gd name="connsiteY33" fmla="*/ 680937 h 992222"/>
              <a:gd name="connsiteX34" fmla="*/ 301557 w 1371600"/>
              <a:gd name="connsiteY34" fmla="*/ 671209 h 992222"/>
              <a:gd name="connsiteX35" fmla="*/ 272374 w 1371600"/>
              <a:gd name="connsiteY35" fmla="*/ 632298 h 992222"/>
              <a:gd name="connsiteX36" fmla="*/ 243191 w 1371600"/>
              <a:gd name="connsiteY36" fmla="*/ 612843 h 992222"/>
              <a:gd name="connsiteX37" fmla="*/ 214008 w 1371600"/>
              <a:gd name="connsiteY37" fmla="*/ 583660 h 992222"/>
              <a:gd name="connsiteX38" fmla="*/ 126459 w 1371600"/>
              <a:gd name="connsiteY38" fmla="*/ 525294 h 992222"/>
              <a:gd name="connsiteX39" fmla="*/ 97276 w 1371600"/>
              <a:gd name="connsiteY39" fmla="*/ 505839 h 992222"/>
              <a:gd name="connsiteX40" fmla="*/ 68093 w 1371600"/>
              <a:gd name="connsiteY40" fmla="*/ 496111 h 992222"/>
              <a:gd name="connsiteX41" fmla="*/ 9727 w 1371600"/>
              <a:gd name="connsiteY41" fmla="*/ 466928 h 992222"/>
              <a:gd name="connsiteX42" fmla="*/ 0 w 1371600"/>
              <a:gd name="connsiteY42" fmla="*/ 428017 h 992222"/>
              <a:gd name="connsiteX43" fmla="*/ 19455 w 1371600"/>
              <a:gd name="connsiteY43" fmla="*/ 340468 h 992222"/>
              <a:gd name="connsiteX44" fmla="*/ 48638 w 1371600"/>
              <a:gd name="connsiteY44" fmla="*/ 311285 h 992222"/>
              <a:gd name="connsiteX45" fmla="*/ 68093 w 1371600"/>
              <a:gd name="connsiteY45" fmla="*/ 282102 h 992222"/>
              <a:gd name="connsiteX46" fmla="*/ 116731 w 1371600"/>
              <a:gd name="connsiteY46" fmla="*/ 233464 h 992222"/>
              <a:gd name="connsiteX47" fmla="*/ 321012 w 1371600"/>
              <a:gd name="connsiteY47" fmla="*/ 223737 h 992222"/>
              <a:gd name="connsiteX48" fmla="*/ 379378 w 1371600"/>
              <a:gd name="connsiteY48" fmla="*/ 233464 h 992222"/>
              <a:gd name="connsiteX49" fmla="*/ 437744 w 1371600"/>
              <a:gd name="connsiteY49" fmla="*/ 252920 h 992222"/>
              <a:gd name="connsiteX50" fmla="*/ 466927 w 1371600"/>
              <a:gd name="connsiteY50" fmla="*/ 262647 h 992222"/>
              <a:gd name="connsiteX51" fmla="*/ 583659 w 1371600"/>
              <a:gd name="connsiteY51" fmla="*/ 301558 h 992222"/>
              <a:gd name="connsiteX52" fmla="*/ 612842 w 1371600"/>
              <a:gd name="connsiteY52" fmla="*/ 311285 h 992222"/>
              <a:gd name="connsiteX53" fmla="*/ 642025 w 1371600"/>
              <a:gd name="connsiteY53" fmla="*/ 321013 h 992222"/>
              <a:gd name="connsiteX54" fmla="*/ 690663 w 1371600"/>
              <a:gd name="connsiteY54" fmla="*/ 330741 h 992222"/>
              <a:gd name="connsiteX55" fmla="*/ 826851 w 1371600"/>
              <a:gd name="connsiteY55" fmla="*/ 301558 h 992222"/>
              <a:gd name="connsiteX56" fmla="*/ 846306 w 1371600"/>
              <a:gd name="connsiteY56" fmla="*/ 282102 h 992222"/>
              <a:gd name="connsiteX57" fmla="*/ 875489 w 1371600"/>
              <a:gd name="connsiteY57" fmla="*/ 223737 h 992222"/>
              <a:gd name="connsiteX58" fmla="*/ 885217 w 1371600"/>
              <a:gd name="connsiteY58" fmla="*/ 194554 h 992222"/>
              <a:gd name="connsiteX59" fmla="*/ 885217 w 1371600"/>
              <a:gd name="connsiteY59" fmla="*/ 77822 h 992222"/>
              <a:gd name="connsiteX60" fmla="*/ 904672 w 1371600"/>
              <a:gd name="connsiteY60" fmla="*/ 58366 h 992222"/>
              <a:gd name="connsiteX61" fmla="*/ 924127 w 1371600"/>
              <a:gd name="connsiteY61" fmla="*/ 29183 h 992222"/>
              <a:gd name="connsiteX62" fmla="*/ 963038 w 1371600"/>
              <a:gd name="connsiteY62" fmla="*/ 0 h 992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371600" h="992222">
                <a:moveTo>
                  <a:pt x="963038" y="0"/>
                </a:moveTo>
                <a:lnTo>
                  <a:pt x="963038" y="0"/>
                </a:lnTo>
                <a:cubicBezTo>
                  <a:pt x="985736" y="19455"/>
                  <a:pt x="1007787" y="39691"/>
                  <a:pt x="1031131" y="58366"/>
                </a:cubicBezTo>
                <a:cubicBezTo>
                  <a:pt x="1040260" y="65670"/>
                  <a:pt x="1051185" y="70519"/>
                  <a:pt x="1060314" y="77822"/>
                </a:cubicBezTo>
                <a:cubicBezTo>
                  <a:pt x="1067476" y="83551"/>
                  <a:pt x="1071906" y="92558"/>
                  <a:pt x="1079770" y="97277"/>
                </a:cubicBezTo>
                <a:cubicBezTo>
                  <a:pt x="1140923" y="133968"/>
                  <a:pt x="1078102" y="56694"/>
                  <a:pt x="1167319" y="145915"/>
                </a:cubicBezTo>
                <a:cubicBezTo>
                  <a:pt x="1195041" y="173638"/>
                  <a:pt x="1179143" y="160284"/>
                  <a:pt x="1215957" y="184826"/>
                </a:cubicBezTo>
                <a:cubicBezTo>
                  <a:pt x="1219200" y="194554"/>
                  <a:pt x="1220705" y="205045"/>
                  <a:pt x="1225685" y="214009"/>
                </a:cubicBezTo>
                <a:cubicBezTo>
                  <a:pt x="1253185" y="263510"/>
                  <a:pt x="1254532" y="262312"/>
                  <a:pt x="1284051" y="291830"/>
                </a:cubicBezTo>
                <a:cubicBezTo>
                  <a:pt x="1305950" y="357531"/>
                  <a:pt x="1280676" y="276648"/>
                  <a:pt x="1303506" y="379379"/>
                </a:cubicBezTo>
                <a:cubicBezTo>
                  <a:pt x="1305730" y="389389"/>
                  <a:pt x="1320485" y="401311"/>
                  <a:pt x="1313234" y="408562"/>
                </a:cubicBezTo>
                <a:cubicBezTo>
                  <a:pt x="1305983" y="415813"/>
                  <a:pt x="1293779" y="402077"/>
                  <a:pt x="1284051" y="398834"/>
                </a:cubicBezTo>
                <a:cubicBezTo>
                  <a:pt x="1267476" y="448558"/>
                  <a:pt x="1272227" y="408710"/>
                  <a:pt x="1293778" y="457200"/>
                </a:cubicBezTo>
                <a:cubicBezTo>
                  <a:pt x="1302107" y="475940"/>
                  <a:pt x="1301858" y="498502"/>
                  <a:pt x="1313234" y="515566"/>
                </a:cubicBezTo>
                <a:cubicBezTo>
                  <a:pt x="1326204" y="535021"/>
                  <a:pt x="1344750" y="551750"/>
                  <a:pt x="1352144" y="573932"/>
                </a:cubicBezTo>
                <a:lnTo>
                  <a:pt x="1371600" y="632298"/>
                </a:lnTo>
                <a:cubicBezTo>
                  <a:pt x="1358501" y="710890"/>
                  <a:pt x="1368109" y="671955"/>
                  <a:pt x="1342417" y="749030"/>
                </a:cubicBezTo>
                <a:cubicBezTo>
                  <a:pt x="1339174" y="758758"/>
                  <a:pt x="1338377" y="769681"/>
                  <a:pt x="1332689" y="778213"/>
                </a:cubicBezTo>
                <a:cubicBezTo>
                  <a:pt x="1318241" y="799886"/>
                  <a:pt x="1313582" y="811008"/>
                  <a:pt x="1293778" y="826851"/>
                </a:cubicBezTo>
                <a:cubicBezTo>
                  <a:pt x="1266836" y="848404"/>
                  <a:pt x="1266238" y="845759"/>
                  <a:pt x="1235412" y="856034"/>
                </a:cubicBezTo>
                <a:cubicBezTo>
                  <a:pt x="1175541" y="945842"/>
                  <a:pt x="1251938" y="835377"/>
                  <a:pt x="1196502" y="904673"/>
                </a:cubicBezTo>
                <a:cubicBezTo>
                  <a:pt x="1189199" y="913802"/>
                  <a:pt x="1185313" y="925589"/>
                  <a:pt x="1177046" y="933856"/>
                </a:cubicBezTo>
                <a:cubicBezTo>
                  <a:pt x="1149169" y="961733"/>
                  <a:pt x="1150326" y="947216"/>
                  <a:pt x="1118680" y="963039"/>
                </a:cubicBezTo>
                <a:cubicBezTo>
                  <a:pt x="1043250" y="1000754"/>
                  <a:pt x="1133667" y="967770"/>
                  <a:pt x="1060314" y="992222"/>
                </a:cubicBezTo>
                <a:cubicBezTo>
                  <a:pt x="1005191" y="988979"/>
                  <a:pt x="949889" y="987989"/>
                  <a:pt x="894944" y="982494"/>
                </a:cubicBezTo>
                <a:cubicBezTo>
                  <a:pt x="884741" y="981474"/>
                  <a:pt x="874725" y="977746"/>
                  <a:pt x="865761" y="972766"/>
                </a:cubicBezTo>
                <a:cubicBezTo>
                  <a:pt x="845321" y="961411"/>
                  <a:pt x="823928" y="950390"/>
                  <a:pt x="807395" y="933856"/>
                </a:cubicBezTo>
                <a:cubicBezTo>
                  <a:pt x="760412" y="886870"/>
                  <a:pt x="817581" y="946586"/>
                  <a:pt x="768485" y="885217"/>
                </a:cubicBezTo>
                <a:cubicBezTo>
                  <a:pt x="749461" y="861438"/>
                  <a:pt x="735336" y="858644"/>
                  <a:pt x="710119" y="836579"/>
                </a:cubicBezTo>
                <a:cubicBezTo>
                  <a:pt x="696315" y="824500"/>
                  <a:pt x="671208" y="797668"/>
                  <a:pt x="671208" y="797668"/>
                </a:cubicBezTo>
                <a:cubicBezTo>
                  <a:pt x="655238" y="749760"/>
                  <a:pt x="672913" y="782877"/>
                  <a:pt x="632297" y="749030"/>
                </a:cubicBezTo>
                <a:cubicBezTo>
                  <a:pt x="621729" y="740223"/>
                  <a:pt x="615419" y="725999"/>
                  <a:pt x="603114" y="719847"/>
                </a:cubicBezTo>
                <a:cubicBezTo>
                  <a:pt x="596437" y="716509"/>
                  <a:pt x="497655" y="700603"/>
                  <a:pt x="496110" y="700392"/>
                </a:cubicBezTo>
                <a:cubicBezTo>
                  <a:pt x="444305" y="693328"/>
                  <a:pt x="340468" y="680937"/>
                  <a:pt x="340468" y="680937"/>
                </a:cubicBezTo>
                <a:cubicBezTo>
                  <a:pt x="327498" y="677694"/>
                  <a:pt x="312436" y="678980"/>
                  <a:pt x="301557" y="671209"/>
                </a:cubicBezTo>
                <a:cubicBezTo>
                  <a:pt x="288364" y="661785"/>
                  <a:pt x="283838" y="643762"/>
                  <a:pt x="272374" y="632298"/>
                </a:cubicBezTo>
                <a:cubicBezTo>
                  <a:pt x="264107" y="624031"/>
                  <a:pt x="252172" y="620327"/>
                  <a:pt x="243191" y="612843"/>
                </a:cubicBezTo>
                <a:cubicBezTo>
                  <a:pt x="232623" y="604036"/>
                  <a:pt x="224867" y="592106"/>
                  <a:pt x="214008" y="583660"/>
                </a:cubicBezTo>
                <a:cubicBezTo>
                  <a:pt x="213998" y="583652"/>
                  <a:pt x="141056" y="535025"/>
                  <a:pt x="126459" y="525294"/>
                </a:cubicBezTo>
                <a:cubicBezTo>
                  <a:pt x="116731" y="518809"/>
                  <a:pt x="108367" y="509536"/>
                  <a:pt x="97276" y="505839"/>
                </a:cubicBezTo>
                <a:cubicBezTo>
                  <a:pt x="87548" y="502596"/>
                  <a:pt x="77264" y="500697"/>
                  <a:pt x="68093" y="496111"/>
                </a:cubicBezTo>
                <a:cubicBezTo>
                  <a:pt x="-7337" y="458396"/>
                  <a:pt x="83080" y="491380"/>
                  <a:pt x="9727" y="466928"/>
                </a:cubicBezTo>
                <a:cubicBezTo>
                  <a:pt x="6485" y="453958"/>
                  <a:pt x="0" y="441386"/>
                  <a:pt x="0" y="428017"/>
                </a:cubicBezTo>
                <a:cubicBezTo>
                  <a:pt x="0" y="422717"/>
                  <a:pt x="9423" y="355516"/>
                  <a:pt x="19455" y="340468"/>
                </a:cubicBezTo>
                <a:cubicBezTo>
                  <a:pt x="27086" y="329022"/>
                  <a:pt x="39831" y="321853"/>
                  <a:pt x="48638" y="311285"/>
                </a:cubicBezTo>
                <a:cubicBezTo>
                  <a:pt x="56122" y="302304"/>
                  <a:pt x="60394" y="290900"/>
                  <a:pt x="68093" y="282102"/>
                </a:cubicBezTo>
                <a:cubicBezTo>
                  <a:pt x="83191" y="264847"/>
                  <a:pt x="93829" y="234555"/>
                  <a:pt x="116731" y="233464"/>
                </a:cubicBezTo>
                <a:lnTo>
                  <a:pt x="321012" y="223737"/>
                </a:lnTo>
                <a:cubicBezTo>
                  <a:pt x="340467" y="226979"/>
                  <a:pt x="360243" y="228680"/>
                  <a:pt x="379378" y="233464"/>
                </a:cubicBezTo>
                <a:cubicBezTo>
                  <a:pt x="399273" y="238438"/>
                  <a:pt x="418289" y="246435"/>
                  <a:pt x="437744" y="252920"/>
                </a:cubicBezTo>
                <a:lnTo>
                  <a:pt x="466927" y="262647"/>
                </a:lnTo>
                <a:lnTo>
                  <a:pt x="583659" y="301558"/>
                </a:lnTo>
                <a:lnTo>
                  <a:pt x="612842" y="311285"/>
                </a:lnTo>
                <a:cubicBezTo>
                  <a:pt x="622570" y="314528"/>
                  <a:pt x="631970" y="319002"/>
                  <a:pt x="642025" y="321013"/>
                </a:cubicBezTo>
                <a:lnTo>
                  <a:pt x="690663" y="330741"/>
                </a:lnTo>
                <a:cubicBezTo>
                  <a:pt x="775329" y="323044"/>
                  <a:pt x="778960" y="339871"/>
                  <a:pt x="826851" y="301558"/>
                </a:cubicBezTo>
                <a:cubicBezTo>
                  <a:pt x="834013" y="295829"/>
                  <a:pt x="839821" y="288587"/>
                  <a:pt x="846306" y="282102"/>
                </a:cubicBezTo>
                <a:cubicBezTo>
                  <a:pt x="870759" y="208750"/>
                  <a:pt x="837773" y="299169"/>
                  <a:pt x="875489" y="223737"/>
                </a:cubicBezTo>
                <a:cubicBezTo>
                  <a:pt x="880075" y="214566"/>
                  <a:pt x="881974" y="204282"/>
                  <a:pt x="885217" y="194554"/>
                </a:cubicBezTo>
                <a:cubicBezTo>
                  <a:pt x="880114" y="153735"/>
                  <a:pt x="865935" y="116387"/>
                  <a:pt x="885217" y="77822"/>
                </a:cubicBezTo>
                <a:cubicBezTo>
                  <a:pt x="889319" y="69619"/>
                  <a:pt x="898943" y="65528"/>
                  <a:pt x="904672" y="58366"/>
                </a:cubicBezTo>
                <a:cubicBezTo>
                  <a:pt x="911975" y="49237"/>
                  <a:pt x="913670" y="34411"/>
                  <a:pt x="924127" y="29183"/>
                </a:cubicBezTo>
                <a:cubicBezTo>
                  <a:pt x="935728" y="23382"/>
                  <a:pt x="956553" y="4864"/>
                  <a:pt x="96303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7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20EDD13A-3B64-4948-8C49-B6F64F584179}"/>
              </a:ext>
            </a:extLst>
          </p:cNvPr>
          <p:cNvSpPr/>
          <p:nvPr/>
        </p:nvSpPr>
        <p:spPr>
          <a:xfrm>
            <a:off x="6449374" y="3180945"/>
            <a:ext cx="710183" cy="1050587"/>
          </a:xfrm>
          <a:custGeom>
            <a:avLst/>
            <a:gdLst>
              <a:gd name="connsiteX0" fmla="*/ 165435 w 710183"/>
              <a:gd name="connsiteY0" fmla="*/ 107004 h 1050587"/>
              <a:gd name="connsiteX1" fmla="*/ 165435 w 710183"/>
              <a:gd name="connsiteY1" fmla="*/ 107004 h 1050587"/>
              <a:gd name="connsiteX2" fmla="*/ 77886 w 710183"/>
              <a:gd name="connsiteY2" fmla="*/ 116732 h 1050587"/>
              <a:gd name="connsiteX3" fmla="*/ 19520 w 710183"/>
              <a:gd name="connsiteY3" fmla="*/ 136187 h 1050587"/>
              <a:gd name="connsiteX4" fmla="*/ 64 w 710183"/>
              <a:gd name="connsiteY4" fmla="*/ 194553 h 1050587"/>
              <a:gd name="connsiteX5" fmla="*/ 9792 w 710183"/>
              <a:gd name="connsiteY5" fmla="*/ 369651 h 1050587"/>
              <a:gd name="connsiteX6" fmla="*/ 29247 w 710183"/>
              <a:gd name="connsiteY6" fmla="*/ 398834 h 1050587"/>
              <a:gd name="connsiteX7" fmla="*/ 116796 w 710183"/>
              <a:gd name="connsiteY7" fmla="*/ 476655 h 1050587"/>
              <a:gd name="connsiteX8" fmla="*/ 145979 w 710183"/>
              <a:gd name="connsiteY8" fmla="*/ 486383 h 1050587"/>
              <a:gd name="connsiteX9" fmla="*/ 175162 w 710183"/>
              <a:gd name="connsiteY9" fmla="*/ 505838 h 1050587"/>
              <a:gd name="connsiteX10" fmla="*/ 272439 w 710183"/>
              <a:gd name="connsiteY10" fmla="*/ 564204 h 1050587"/>
              <a:gd name="connsiteX11" fmla="*/ 301622 w 710183"/>
              <a:gd name="connsiteY11" fmla="*/ 583659 h 1050587"/>
              <a:gd name="connsiteX12" fmla="*/ 350260 w 710183"/>
              <a:gd name="connsiteY12" fmla="*/ 632298 h 1050587"/>
              <a:gd name="connsiteX13" fmla="*/ 369715 w 710183"/>
              <a:gd name="connsiteY13" fmla="*/ 690664 h 1050587"/>
              <a:gd name="connsiteX14" fmla="*/ 350260 w 710183"/>
              <a:gd name="connsiteY14" fmla="*/ 749029 h 1050587"/>
              <a:gd name="connsiteX15" fmla="*/ 340532 w 710183"/>
              <a:gd name="connsiteY15" fmla="*/ 787940 h 1050587"/>
              <a:gd name="connsiteX16" fmla="*/ 321077 w 710183"/>
              <a:gd name="connsiteY16" fmla="*/ 846306 h 1050587"/>
              <a:gd name="connsiteX17" fmla="*/ 291894 w 710183"/>
              <a:gd name="connsiteY17" fmla="*/ 904672 h 1050587"/>
              <a:gd name="connsiteX18" fmla="*/ 301622 w 710183"/>
              <a:gd name="connsiteY18" fmla="*/ 943583 h 1050587"/>
              <a:gd name="connsiteX19" fmla="*/ 350260 w 710183"/>
              <a:gd name="connsiteY19" fmla="*/ 992221 h 1050587"/>
              <a:gd name="connsiteX20" fmla="*/ 379443 w 710183"/>
              <a:gd name="connsiteY20" fmla="*/ 1001949 h 1050587"/>
              <a:gd name="connsiteX21" fmla="*/ 408626 w 710183"/>
              <a:gd name="connsiteY21" fmla="*/ 1021404 h 1050587"/>
              <a:gd name="connsiteX22" fmla="*/ 466992 w 710183"/>
              <a:gd name="connsiteY22" fmla="*/ 1040859 h 1050587"/>
              <a:gd name="connsiteX23" fmla="*/ 496175 w 710183"/>
              <a:gd name="connsiteY23" fmla="*/ 1050587 h 1050587"/>
              <a:gd name="connsiteX24" fmla="*/ 515630 w 710183"/>
              <a:gd name="connsiteY24" fmla="*/ 1021404 h 1050587"/>
              <a:gd name="connsiteX25" fmla="*/ 544813 w 710183"/>
              <a:gd name="connsiteY25" fmla="*/ 700391 h 1050587"/>
              <a:gd name="connsiteX26" fmla="*/ 544813 w 710183"/>
              <a:gd name="connsiteY26" fmla="*/ 700391 h 1050587"/>
              <a:gd name="connsiteX27" fmla="*/ 554541 w 710183"/>
              <a:gd name="connsiteY27" fmla="*/ 661481 h 1050587"/>
              <a:gd name="connsiteX28" fmla="*/ 603179 w 710183"/>
              <a:gd name="connsiteY28" fmla="*/ 632298 h 1050587"/>
              <a:gd name="connsiteX29" fmla="*/ 671273 w 710183"/>
              <a:gd name="connsiteY29" fmla="*/ 554476 h 1050587"/>
              <a:gd name="connsiteX30" fmla="*/ 690728 w 710183"/>
              <a:gd name="connsiteY30" fmla="*/ 466927 h 1050587"/>
              <a:gd name="connsiteX31" fmla="*/ 710183 w 710183"/>
              <a:gd name="connsiteY31" fmla="*/ 408561 h 1050587"/>
              <a:gd name="connsiteX32" fmla="*/ 681000 w 710183"/>
              <a:gd name="connsiteY32" fmla="*/ 311285 h 1050587"/>
              <a:gd name="connsiteX33" fmla="*/ 671273 w 710183"/>
              <a:gd name="connsiteY33" fmla="*/ 282102 h 1050587"/>
              <a:gd name="connsiteX34" fmla="*/ 651817 w 710183"/>
              <a:gd name="connsiteY34" fmla="*/ 262646 h 1050587"/>
              <a:gd name="connsiteX35" fmla="*/ 642090 w 710183"/>
              <a:gd name="connsiteY35" fmla="*/ 233464 h 1050587"/>
              <a:gd name="connsiteX36" fmla="*/ 612907 w 710183"/>
              <a:gd name="connsiteY36" fmla="*/ 223736 h 1050587"/>
              <a:gd name="connsiteX37" fmla="*/ 573996 w 710183"/>
              <a:gd name="connsiteY37" fmla="*/ 204281 h 1050587"/>
              <a:gd name="connsiteX38" fmla="*/ 544813 w 710183"/>
              <a:gd name="connsiteY38" fmla="*/ 194553 h 1050587"/>
              <a:gd name="connsiteX39" fmla="*/ 496175 w 710183"/>
              <a:gd name="connsiteY39" fmla="*/ 155642 h 1050587"/>
              <a:gd name="connsiteX40" fmla="*/ 466992 w 710183"/>
              <a:gd name="connsiteY40" fmla="*/ 136187 h 1050587"/>
              <a:gd name="connsiteX41" fmla="*/ 447537 w 710183"/>
              <a:gd name="connsiteY41" fmla="*/ 107004 h 1050587"/>
              <a:gd name="connsiteX42" fmla="*/ 408626 w 710183"/>
              <a:gd name="connsiteY42" fmla="*/ 68093 h 1050587"/>
              <a:gd name="connsiteX43" fmla="*/ 369715 w 710183"/>
              <a:gd name="connsiteY43" fmla="*/ 19455 h 1050587"/>
              <a:gd name="connsiteX44" fmla="*/ 330805 w 710183"/>
              <a:gd name="connsiteY44" fmla="*/ 9727 h 1050587"/>
              <a:gd name="connsiteX45" fmla="*/ 301622 w 710183"/>
              <a:gd name="connsiteY45" fmla="*/ 0 h 1050587"/>
              <a:gd name="connsiteX46" fmla="*/ 243256 w 710183"/>
              <a:gd name="connsiteY46" fmla="*/ 9727 h 1050587"/>
              <a:gd name="connsiteX47" fmla="*/ 223800 w 710183"/>
              <a:gd name="connsiteY47" fmla="*/ 29183 h 1050587"/>
              <a:gd name="connsiteX48" fmla="*/ 184890 w 710183"/>
              <a:gd name="connsiteY48" fmla="*/ 87549 h 1050587"/>
              <a:gd name="connsiteX49" fmla="*/ 165435 w 710183"/>
              <a:gd name="connsiteY49" fmla="*/ 107004 h 105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710183" h="1050587">
                <a:moveTo>
                  <a:pt x="165435" y="107004"/>
                </a:moveTo>
                <a:lnTo>
                  <a:pt x="165435" y="107004"/>
                </a:lnTo>
                <a:cubicBezTo>
                  <a:pt x="136252" y="110247"/>
                  <a:pt x="106678" y="110974"/>
                  <a:pt x="77886" y="116732"/>
                </a:cubicBezTo>
                <a:cubicBezTo>
                  <a:pt x="57777" y="120754"/>
                  <a:pt x="19520" y="136187"/>
                  <a:pt x="19520" y="136187"/>
                </a:cubicBezTo>
                <a:cubicBezTo>
                  <a:pt x="13035" y="155642"/>
                  <a:pt x="-1074" y="174077"/>
                  <a:pt x="64" y="194553"/>
                </a:cubicBezTo>
                <a:cubicBezTo>
                  <a:pt x="3307" y="252919"/>
                  <a:pt x="1525" y="311783"/>
                  <a:pt x="9792" y="369651"/>
                </a:cubicBezTo>
                <a:cubicBezTo>
                  <a:pt x="11445" y="381225"/>
                  <a:pt x="21548" y="390036"/>
                  <a:pt x="29247" y="398834"/>
                </a:cubicBezTo>
                <a:cubicBezTo>
                  <a:pt x="49019" y="421430"/>
                  <a:pt x="88062" y="460235"/>
                  <a:pt x="116796" y="476655"/>
                </a:cubicBezTo>
                <a:cubicBezTo>
                  <a:pt x="125699" y="481742"/>
                  <a:pt x="136808" y="481797"/>
                  <a:pt x="145979" y="486383"/>
                </a:cubicBezTo>
                <a:cubicBezTo>
                  <a:pt x="156436" y="491611"/>
                  <a:pt x="165011" y="500038"/>
                  <a:pt x="175162" y="505838"/>
                </a:cubicBezTo>
                <a:cubicBezTo>
                  <a:pt x="279853" y="565660"/>
                  <a:pt x="129664" y="469020"/>
                  <a:pt x="272439" y="564204"/>
                </a:cubicBezTo>
                <a:cubicBezTo>
                  <a:pt x="282167" y="570689"/>
                  <a:pt x="293355" y="575392"/>
                  <a:pt x="301622" y="583659"/>
                </a:cubicBezTo>
                <a:lnTo>
                  <a:pt x="350260" y="632298"/>
                </a:lnTo>
                <a:cubicBezTo>
                  <a:pt x="356745" y="651753"/>
                  <a:pt x="376200" y="671209"/>
                  <a:pt x="369715" y="690664"/>
                </a:cubicBezTo>
                <a:lnTo>
                  <a:pt x="350260" y="749029"/>
                </a:lnTo>
                <a:cubicBezTo>
                  <a:pt x="346032" y="761712"/>
                  <a:pt x="344374" y="775134"/>
                  <a:pt x="340532" y="787940"/>
                </a:cubicBezTo>
                <a:cubicBezTo>
                  <a:pt x="334639" y="807583"/>
                  <a:pt x="332452" y="829242"/>
                  <a:pt x="321077" y="846306"/>
                </a:cubicBezTo>
                <a:cubicBezTo>
                  <a:pt x="295934" y="884021"/>
                  <a:pt x="305319" y="864398"/>
                  <a:pt x="291894" y="904672"/>
                </a:cubicBezTo>
                <a:cubicBezTo>
                  <a:pt x="295137" y="917642"/>
                  <a:pt x="296356" y="931294"/>
                  <a:pt x="301622" y="943583"/>
                </a:cubicBezTo>
                <a:cubicBezTo>
                  <a:pt x="312234" y="968345"/>
                  <a:pt x="326677" y="980430"/>
                  <a:pt x="350260" y="992221"/>
                </a:cubicBezTo>
                <a:cubicBezTo>
                  <a:pt x="359431" y="996807"/>
                  <a:pt x="370272" y="997363"/>
                  <a:pt x="379443" y="1001949"/>
                </a:cubicBezTo>
                <a:cubicBezTo>
                  <a:pt x="389900" y="1007177"/>
                  <a:pt x="397942" y="1016656"/>
                  <a:pt x="408626" y="1021404"/>
                </a:cubicBezTo>
                <a:cubicBezTo>
                  <a:pt x="427366" y="1029733"/>
                  <a:pt x="447537" y="1034374"/>
                  <a:pt x="466992" y="1040859"/>
                </a:cubicBezTo>
                <a:lnTo>
                  <a:pt x="496175" y="1050587"/>
                </a:lnTo>
                <a:cubicBezTo>
                  <a:pt x="502660" y="1040859"/>
                  <a:pt x="514467" y="1033037"/>
                  <a:pt x="515630" y="1021404"/>
                </a:cubicBezTo>
                <a:cubicBezTo>
                  <a:pt x="551584" y="661860"/>
                  <a:pt x="491693" y="859755"/>
                  <a:pt x="544813" y="700391"/>
                </a:cubicBezTo>
                <a:lnTo>
                  <a:pt x="544813" y="700391"/>
                </a:lnTo>
                <a:cubicBezTo>
                  <a:pt x="548056" y="687421"/>
                  <a:pt x="548562" y="673439"/>
                  <a:pt x="554541" y="661481"/>
                </a:cubicBezTo>
                <a:cubicBezTo>
                  <a:pt x="565224" y="640115"/>
                  <a:pt x="583208" y="638954"/>
                  <a:pt x="603179" y="632298"/>
                </a:cubicBezTo>
                <a:cubicBezTo>
                  <a:pt x="660084" y="575392"/>
                  <a:pt x="639098" y="602736"/>
                  <a:pt x="671273" y="554476"/>
                </a:cubicBezTo>
                <a:cubicBezTo>
                  <a:pt x="699105" y="470973"/>
                  <a:pt x="656484" y="603902"/>
                  <a:pt x="690728" y="466927"/>
                </a:cubicBezTo>
                <a:cubicBezTo>
                  <a:pt x="695702" y="447032"/>
                  <a:pt x="710183" y="408561"/>
                  <a:pt x="710183" y="408561"/>
                </a:cubicBezTo>
                <a:cubicBezTo>
                  <a:pt x="695481" y="349749"/>
                  <a:pt x="704686" y="382344"/>
                  <a:pt x="681000" y="311285"/>
                </a:cubicBezTo>
                <a:cubicBezTo>
                  <a:pt x="677757" y="301557"/>
                  <a:pt x="678524" y="289353"/>
                  <a:pt x="671273" y="282102"/>
                </a:cubicBezTo>
                <a:lnTo>
                  <a:pt x="651817" y="262646"/>
                </a:lnTo>
                <a:cubicBezTo>
                  <a:pt x="648575" y="252919"/>
                  <a:pt x="649340" y="240714"/>
                  <a:pt x="642090" y="233464"/>
                </a:cubicBezTo>
                <a:cubicBezTo>
                  <a:pt x="634839" y="226213"/>
                  <a:pt x="622332" y="227775"/>
                  <a:pt x="612907" y="223736"/>
                </a:cubicBezTo>
                <a:cubicBezTo>
                  <a:pt x="599578" y="218024"/>
                  <a:pt x="587325" y="209993"/>
                  <a:pt x="573996" y="204281"/>
                </a:cubicBezTo>
                <a:cubicBezTo>
                  <a:pt x="564571" y="200242"/>
                  <a:pt x="553984" y="199139"/>
                  <a:pt x="544813" y="194553"/>
                </a:cubicBezTo>
                <a:cubicBezTo>
                  <a:pt x="504887" y="174590"/>
                  <a:pt x="526338" y="179773"/>
                  <a:pt x="496175" y="155642"/>
                </a:cubicBezTo>
                <a:cubicBezTo>
                  <a:pt x="487046" y="148339"/>
                  <a:pt x="476720" y="142672"/>
                  <a:pt x="466992" y="136187"/>
                </a:cubicBezTo>
                <a:cubicBezTo>
                  <a:pt x="460507" y="126459"/>
                  <a:pt x="455145" y="115881"/>
                  <a:pt x="447537" y="107004"/>
                </a:cubicBezTo>
                <a:cubicBezTo>
                  <a:pt x="435600" y="93077"/>
                  <a:pt x="418801" y="83355"/>
                  <a:pt x="408626" y="68093"/>
                </a:cubicBezTo>
                <a:cubicBezTo>
                  <a:pt x="401751" y="57781"/>
                  <a:pt x="383578" y="26387"/>
                  <a:pt x="369715" y="19455"/>
                </a:cubicBezTo>
                <a:cubicBezTo>
                  <a:pt x="357757" y="13476"/>
                  <a:pt x="343660" y="13400"/>
                  <a:pt x="330805" y="9727"/>
                </a:cubicBezTo>
                <a:cubicBezTo>
                  <a:pt x="320946" y="6910"/>
                  <a:pt x="311350" y="3242"/>
                  <a:pt x="301622" y="0"/>
                </a:cubicBezTo>
                <a:cubicBezTo>
                  <a:pt x="282167" y="3242"/>
                  <a:pt x="261724" y="2802"/>
                  <a:pt x="243256" y="9727"/>
                </a:cubicBezTo>
                <a:cubicBezTo>
                  <a:pt x="234668" y="12947"/>
                  <a:pt x="229303" y="21846"/>
                  <a:pt x="223800" y="29183"/>
                </a:cubicBezTo>
                <a:cubicBezTo>
                  <a:pt x="209771" y="47889"/>
                  <a:pt x="201424" y="71015"/>
                  <a:pt x="184890" y="87549"/>
                </a:cubicBezTo>
                <a:lnTo>
                  <a:pt x="165435" y="107004"/>
                </a:lnTo>
                <a:close/>
              </a:path>
            </a:pathLst>
          </a:custGeom>
          <a:solidFill>
            <a:schemeClr val="accent1">
              <a:alpha val="18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A31EEABF-325C-0944-A12B-DFE6DA3F9CD8}"/>
              </a:ext>
            </a:extLst>
          </p:cNvPr>
          <p:cNvSpPr/>
          <p:nvPr/>
        </p:nvSpPr>
        <p:spPr>
          <a:xfrm>
            <a:off x="4250987" y="3520982"/>
            <a:ext cx="1945532" cy="1984873"/>
          </a:xfrm>
          <a:custGeom>
            <a:avLst/>
            <a:gdLst>
              <a:gd name="connsiteX0" fmla="*/ 0 w 1945532"/>
              <a:gd name="connsiteY0" fmla="*/ 58797 h 1984873"/>
              <a:gd name="connsiteX1" fmla="*/ 0 w 1945532"/>
              <a:gd name="connsiteY1" fmla="*/ 58797 h 1984873"/>
              <a:gd name="connsiteX2" fmla="*/ 9728 w 1945532"/>
              <a:gd name="connsiteY2" fmla="*/ 1070473 h 1984873"/>
              <a:gd name="connsiteX3" fmla="*/ 19456 w 1945532"/>
              <a:gd name="connsiteY3" fmla="*/ 1128839 h 1984873"/>
              <a:gd name="connsiteX4" fmla="*/ 38911 w 1945532"/>
              <a:gd name="connsiteY4" fmla="*/ 1284482 h 1984873"/>
              <a:gd name="connsiteX5" fmla="*/ 58366 w 1945532"/>
              <a:gd name="connsiteY5" fmla="*/ 1352575 h 1984873"/>
              <a:gd name="connsiteX6" fmla="*/ 77822 w 1945532"/>
              <a:gd name="connsiteY6" fmla="*/ 1391486 h 1984873"/>
              <a:gd name="connsiteX7" fmla="*/ 145915 w 1945532"/>
              <a:gd name="connsiteY7" fmla="*/ 1401214 h 1984873"/>
              <a:gd name="connsiteX8" fmla="*/ 204281 w 1945532"/>
              <a:gd name="connsiteY8" fmla="*/ 1410941 h 1984873"/>
              <a:gd name="connsiteX9" fmla="*/ 291830 w 1945532"/>
              <a:gd name="connsiteY9" fmla="*/ 1440124 h 1984873"/>
              <a:gd name="connsiteX10" fmla="*/ 350196 w 1945532"/>
              <a:gd name="connsiteY10" fmla="*/ 1469307 h 1984873"/>
              <a:gd name="connsiteX11" fmla="*/ 389107 w 1945532"/>
              <a:gd name="connsiteY11" fmla="*/ 1508218 h 1984873"/>
              <a:gd name="connsiteX12" fmla="*/ 418290 w 1945532"/>
              <a:gd name="connsiteY12" fmla="*/ 1527673 h 1984873"/>
              <a:gd name="connsiteX13" fmla="*/ 476656 w 1945532"/>
              <a:gd name="connsiteY13" fmla="*/ 1576312 h 1984873"/>
              <a:gd name="connsiteX14" fmla="*/ 505839 w 1945532"/>
              <a:gd name="connsiteY14" fmla="*/ 1586039 h 1984873"/>
              <a:gd name="connsiteX15" fmla="*/ 564204 w 1945532"/>
              <a:gd name="connsiteY15" fmla="*/ 1624950 h 1984873"/>
              <a:gd name="connsiteX16" fmla="*/ 603115 w 1945532"/>
              <a:gd name="connsiteY16" fmla="*/ 1644405 h 1984873"/>
              <a:gd name="connsiteX17" fmla="*/ 661481 w 1945532"/>
              <a:gd name="connsiteY17" fmla="*/ 1683316 h 1984873"/>
              <a:gd name="connsiteX18" fmla="*/ 729575 w 1945532"/>
              <a:gd name="connsiteY18" fmla="*/ 1712499 h 1984873"/>
              <a:gd name="connsiteX19" fmla="*/ 768485 w 1945532"/>
              <a:gd name="connsiteY19" fmla="*/ 1741682 h 1984873"/>
              <a:gd name="connsiteX20" fmla="*/ 865762 w 1945532"/>
              <a:gd name="connsiteY20" fmla="*/ 1809775 h 1984873"/>
              <a:gd name="connsiteX21" fmla="*/ 943583 w 1945532"/>
              <a:gd name="connsiteY21" fmla="*/ 1858414 h 1984873"/>
              <a:gd name="connsiteX22" fmla="*/ 963039 w 1945532"/>
              <a:gd name="connsiteY22" fmla="*/ 1877869 h 1984873"/>
              <a:gd name="connsiteX23" fmla="*/ 992222 w 1945532"/>
              <a:gd name="connsiteY23" fmla="*/ 1887597 h 1984873"/>
              <a:gd name="connsiteX24" fmla="*/ 1021404 w 1945532"/>
              <a:gd name="connsiteY24" fmla="*/ 1907052 h 1984873"/>
              <a:gd name="connsiteX25" fmla="*/ 1060315 w 1945532"/>
              <a:gd name="connsiteY25" fmla="*/ 1916780 h 1984873"/>
              <a:gd name="connsiteX26" fmla="*/ 1118681 w 1945532"/>
              <a:gd name="connsiteY26" fmla="*/ 1936235 h 1984873"/>
              <a:gd name="connsiteX27" fmla="*/ 1215958 w 1945532"/>
              <a:gd name="connsiteY27" fmla="*/ 1955690 h 1984873"/>
              <a:gd name="connsiteX28" fmla="*/ 1245141 w 1945532"/>
              <a:gd name="connsiteY28" fmla="*/ 1965418 h 1984873"/>
              <a:gd name="connsiteX29" fmla="*/ 1322962 w 1945532"/>
              <a:gd name="connsiteY29" fmla="*/ 1984873 h 1984873"/>
              <a:gd name="connsiteX30" fmla="*/ 1507787 w 1945532"/>
              <a:gd name="connsiteY30" fmla="*/ 1975146 h 1984873"/>
              <a:gd name="connsiteX31" fmla="*/ 1624519 w 1945532"/>
              <a:gd name="connsiteY31" fmla="*/ 1926507 h 1984873"/>
              <a:gd name="connsiteX32" fmla="*/ 1731524 w 1945532"/>
              <a:gd name="connsiteY32" fmla="*/ 1868141 h 1984873"/>
              <a:gd name="connsiteX33" fmla="*/ 1799617 w 1945532"/>
              <a:gd name="connsiteY33" fmla="*/ 1790320 h 1984873"/>
              <a:gd name="connsiteX34" fmla="*/ 1838528 w 1945532"/>
              <a:gd name="connsiteY34" fmla="*/ 1702771 h 1984873"/>
              <a:gd name="connsiteX35" fmla="*/ 1857983 w 1945532"/>
              <a:gd name="connsiteY35" fmla="*/ 1634678 h 1984873"/>
              <a:gd name="connsiteX36" fmla="*/ 1877439 w 1945532"/>
              <a:gd name="connsiteY36" fmla="*/ 1605495 h 1984873"/>
              <a:gd name="connsiteX37" fmla="*/ 1906622 w 1945532"/>
              <a:gd name="connsiteY37" fmla="*/ 1488763 h 1984873"/>
              <a:gd name="connsiteX38" fmla="*/ 1916349 w 1945532"/>
              <a:gd name="connsiteY38" fmla="*/ 1449852 h 1984873"/>
              <a:gd name="connsiteX39" fmla="*/ 1945532 w 1945532"/>
              <a:gd name="connsiteY39" fmla="*/ 1362303 h 1984873"/>
              <a:gd name="connsiteX40" fmla="*/ 1935804 w 1945532"/>
              <a:gd name="connsiteY40" fmla="*/ 1303937 h 1984873"/>
              <a:gd name="connsiteX41" fmla="*/ 1916349 w 1945532"/>
              <a:gd name="connsiteY41" fmla="*/ 1274754 h 1984873"/>
              <a:gd name="connsiteX42" fmla="*/ 1887166 w 1945532"/>
              <a:gd name="connsiteY42" fmla="*/ 1138567 h 1984873"/>
              <a:gd name="connsiteX43" fmla="*/ 1867711 w 1945532"/>
              <a:gd name="connsiteY43" fmla="*/ 1080201 h 1984873"/>
              <a:gd name="connsiteX44" fmla="*/ 1848256 w 1945532"/>
              <a:gd name="connsiteY44" fmla="*/ 1012107 h 1984873"/>
              <a:gd name="connsiteX45" fmla="*/ 1838528 w 1945532"/>
              <a:gd name="connsiteY45" fmla="*/ 982924 h 1984873"/>
              <a:gd name="connsiteX46" fmla="*/ 1819073 w 1945532"/>
              <a:gd name="connsiteY46" fmla="*/ 895375 h 1984873"/>
              <a:gd name="connsiteX47" fmla="*/ 1828800 w 1945532"/>
              <a:gd name="connsiteY47" fmla="*/ 798099 h 1984873"/>
              <a:gd name="connsiteX48" fmla="*/ 1838528 w 1945532"/>
              <a:gd name="connsiteY48" fmla="*/ 749461 h 1984873"/>
              <a:gd name="connsiteX49" fmla="*/ 1857983 w 1945532"/>
              <a:gd name="connsiteY49" fmla="*/ 681367 h 1984873"/>
              <a:gd name="connsiteX50" fmla="*/ 1848256 w 1945532"/>
              <a:gd name="connsiteY50" fmla="*/ 632729 h 1984873"/>
              <a:gd name="connsiteX51" fmla="*/ 1809345 w 1945532"/>
              <a:gd name="connsiteY51" fmla="*/ 584090 h 1984873"/>
              <a:gd name="connsiteX52" fmla="*/ 1760707 w 1945532"/>
              <a:gd name="connsiteY52" fmla="*/ 535452 h 1984873"/>
              <a:gd name="connsiteX53" fmla="*/ 1663430 w 1945532"/>
              <a:gd name="connsiteY53" fmla="*/ 506269 h 1984873"/>
              <a:gd name="connsiteX54" fmla="*/ 1585609 w 1945532"/>
              <a:gd name="connsiteY54" fmla="*/ 438175 h 1984873"/>
              <a:gd name="connsiteX55" fmla="*/ 1527243 w 1945532"/>
              <a:gd name="connsiteY55" fmla="*/ 418720 h 1984873"/>
              <a:gd name="connsiteX56" fmla="*/ 1488332 w 1945532"/>
              <a:gd name="connsiteY56" fmla="*/ 379809 h 1984873"/>
              <a:gd name="connsiteX57" fmla="*/ 1391056 w 1945532"/>
              <a:gd name="connsiteY57" fmla="*/ 321444 h 1984873"/>
              <a:gd name="connsiteX58" fmla="*/ 1352145 w 1945532"/>
              <a:gd name="connsiteY58" fmla="*/ 311716 h 1984873"/>
              <a:gd name="connsiteX59" fmla="*/ 1322962 w 1945532"/>
              <a:gd name="connsiteY59" fmla="*/ 292261 h 1984873"/>
              <a:gd name="connsiteX60" fmla="*/ 1293779 w 1945532"/>
              <a:gd name="connsiteY60" fmla="*/ 282533 h 1984873"/>
              <a:gd name="connsiteX61" fmla="*/ 1264596 w 1945532"/>
              <a:gd name="connsiteY61" fmla="*/ 204712 h 1984873"/>
              <a:gd name="connsiteX62" fmla="*/ 1206230 w 1945532"/>
              <a:gd name="connsiteY62" fmla="*/ 165801 h 1984873"/>
              <a:gd name="connsiteX63" fmla="*/ 797668 w 1945532"/>
              <a:gd name="connsiteY63" fmla="*/ 126890 h 1984873"/>
              <a:gd name="connsiteX64" fmla="*/ 719847 w 1945532"/>
              <a:gd name="connsiteY64" fmla="*/ 117163 h 1984873"/>
              <a:gd name="connsiteX65" fmla="*/ 593387 w 1945532"/>
              <a:gd name="connsiteY65" fmla="*/ 97707 h 1984873"/>
              <a:gd name="connsiteX66" fmla="*/ 311285 w 1945532"/>
              <a:gd name="connsiteY66" fmla="*/ 78252 h 1984873"/>
              <a:gd name="connsiteX67" fmla="*/ 262647 w 1945532"/>
              <a:gd name="connsiteY67" fmla="*/ 68524 h 1984873"/>
              <a:gd name="connsiteX68" fmla="*/ 204281 w 1945532"/>
              <a:gd name="connsiteY68" fmla="*/ 49069 h 1984873"/>
              <a:gd name="connsiteX69" fmla="*/ 165370 w 1945532"/>
              <a:gd name="connsiteY69" fmla="*/ 431 h 1984873"/>
              <a:gd name="connsiteX70" fmla="*/ 116732 w 1945532"/>
              <a:gd name="connsiteY70" fmla="*/ 10158 h 1984873"/>
              <a:gd name="connsiteX71" fmla="*/ 58366 w 1945532"/>
              <a:gd name="connsiteY71" fmla="*/ 29614 h 1984873"/>
              <a:gd name="connsiteX72" fmla="*/ 29183 w 1945532"/>
              <a:gd name="connsiteY72" fmla="*/ 39341 h 1984873"/>
              <a:gd name="connsiteX73" fmla="*/ 0 w 1945532"/>
              <a:gd name="connsiteY73" fmla="*/ 58797 h 198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945532" h="1984873">
                <a:moveTo>
                  <a:pt x="0" y="58797"/>
                </a:moveTo>
                <a:lnTo>
                  <a:pt x="0" y="58797"/>
                </a:lnTo>
                <a:cubicBezTo>
                  <a:pt x="3243" y="396022"/>
                  <a:pt x="3597" y="733288"/>
                  <a:pt x="9728" y="1070473"/>
                </a:cubicBezTo>
                <a:cubicBezTo>
                  <a:pt x="10087" y="1090193"/>
                  <a:pt x="16849" y="1109288"/>
                  <a:pt x="19456" y="1128839"/>
                </a:cubicBezTo>
                <a:cubicBezTo>
                  <a:pt x="23570" y="1159692"/>
                  <a:pt x="31391" y="1249387"/>
                  <a:pt x="38911" y="1284482"/>
                </a:cubicBezTo>
                <a:cubicBezTo>
                  <a:pt x="43857" y="1307564"/>
                  <a:pt x="50299" y="1330390"/>
                  <a:pt x="58366" y="1352575"/>
                </a:cubicBezTo>
                <a:cubicBezTo>
                  <a:pt x="63322" y="1366203"/>
                  <a:pt x="65146" y="1384443"/>
                  <a:pt x="77822" y="1391486"/>
                </a:cubicBezTo>
                <a:cubicBezTo>
                  <a:pt x="97865" y="1402621"/>
                  <a:pt x="123253" y="1397728"/>
                  <a:pt x="145915" y="1401214"/>
                </a:cubicBezTo>
                <a:cubicBezTo>
                  <a:pt x="165409" y="1404213"/>
                  <a:pt x="184826" y="1407699"/>
                  <a:pt x="204281" y="1410941"/>
                </a:cubicBezTo>
                <a:lnTo>
                  <a:pt x="291830" y="1440124"/>
                </a:lnTo>
                <a:cubicBezTo>
                  <a:pt x="320074" y="1449538"/>
                  <a:pt x="326198" y="1448737"/>
                  <a:pt x="350196" y="1469307"/>
                </a:cubicBezTo>
                <a:cubicBezTo>
                  <a:pt x="364123" y="1481244"/>
                  <a:pt x="373845" y="1498043"/>
                  <a:pt x="389107" y="1508218"/>
                </a:cubicBezTo>
                <a:cubicBezTo>
                  <a:pt x="398835" y="1514703"/>
                  <a:pt x="409161" y="1520370"/>
                  <a:pt x="418290" y="1527673"/>
                </a:cubicBezTo>
                <a:cubicBezTo>
                  <a:pt x="455828" y="1557704"/>
                  <a:pt x="418707" y="1543199"/>
                  <a:pt x="476656" y="1576312"/>
                </a:cubicBezTo>
                <a:cubicBezTo>
                  <a:pt x="485559" y="1581399"/>
                  <a:pt x="496111" y="1582797"/>
                  <a:pt x="505839" y="1586039"/>
                </a:cubicBezTo>
                <a:cubicBezTo>
                  <a:pt x="525294" y="1599009"/>
                  <a:pt x="543290" y="1614493"/>
                  <a:pt x="564204" y="1624950"/>
                </a:cubicBezTo>
                <a:cubicBezTo>
                  <a:pt x="577174" y="1631435"/>
                  <a:pt x="590680" y="1636944"/>
                  <a:pt x="603115" y="1644405"/>
                </a:cubicBezTo>
                <a:cubicBezTo>
                  <a:pt x="623165" y="1656435"/>
                  <a:pt x="639299" y="1675922"/>
                  <a:pt x="661481" y="1683316"/>
                </a:cubicBezTo>
                <a:cubicBezTo>
                  <a:pt x="689848" y="1692772"/>
                  <a:pt x="702102" y="1695328"/>
                  <a:pt x="729575" y="1712499"/>
                </a:cubicBezTo>
                <a:cubicBezTo>
                  <a:pt x="743323" y="1721092"/>
                  <a:pt x="754995" y="1732689"/>
                  <a:pt x="768485" y="1741682"/>
                </a:cubicBezTo>
                <a:cubicBezTo>
                  <a:pt x="922720" y="1844505"/>
                  <a:pt x="705955" y="1689919"/>
                  <a:pt x="865762" y="1809775"/>
                </a:cubicBezTo>
                <a:cubicBezTo>
                  <a:pt x="921964" y="1851926"/>
                  <a:pt x="866666" y="1803474"/>
                  <a:pt x="943583" y="1858414"/>
                </a:cubicBezTo>
                <a:cubicBezTo>
                  <a:pt x="951046" y="1863745"/>
                  <a:pt x="955175" y="1873150"/>
                  <a:pt x="963039" y="1877869"/>
                </a:cubicBezTo>
                <a:cubicBezTo>
                  <a:pt x="971832" y="1883145"/>
                  <a:pt x="983051" y="1883011"/>
                  <a:pt x="992222" y="1887597"/>
                </a:cubicBezTo>
                <a:cubicBezTo>
                  <a:pt x="1002679" y="1892825"/>
                  <a:pt x="1010658" y="1902447"/>
                  <a:pt x="1021404" y="1907052"/>
                </a:cubicBezTo>
                <a:cubicBezTo>
                  <a:pt x="1033693" y="1912319"/>
                  <a:pt x="1047509" y="1912938"/>
                  <a:pt x="1060315" y="1916780"/>
                </a:cubicBezTo>
                <a:cubicBezTo>
                  <a:pt x="1079958" y="1922673"/>
                  <a:pt x="1098572" y="1932213"/>
                  <a:pt x="1118681" y="1936235"/>
                </a:cubicBezTo>
                <a:cubicBezTo>
                  <a:pt x="1151107" y="1942720"/>
                  <a:pt x="1184587" y="1945233"/>
                  <a:pt x="1215958" y="1955690"/>
                </a:cubicBezTo>
                <a:cubicBezTo>
                  <a:pt x="1225686" y="1958933"/>
                  <a:pt x="1235248" y="1962720"/>
                  <a:pt x="1245141" y="1965418"/>
                </a:cubicBezTo>
                <a:cubicBezTo>
                  <a:pt x="1270937" y="1972453"/>
                  <a:pt x="1322962" y="1984873"/>
                  <a:pt x="1322962" y="1984873"/>
                </a:cubicBezTo>
                <a:cubicBezTo>
                  <a:pt x="1384570" y="1981631"/>
                  <a:pt x="1446500" y="1982218"/>
                  <a:pt x="1507787" y="1975146"/>
                </a:cubicBezTo>
                <a:cubicBezTo>
                  <a:pt x="1578214" y="1967020"/>
                  <a:pt x="1568331" y="1954601"/>
                  <a:pt x="1624519" y="1926507"/>
                </a:cubicBezTo>
                <a:cubicBezTo>
                  <a:pt x="1659762" y="1908886"/>
                  <a:pt x="1705638" y="1902654"/>
                  <a:pt x="1731524" y="1868141"/>
                </a:cubicBezTo>
                <a:cubicBezTo>
                  <a:pt x="1771713" y="1814557"/>
                  <a:pt x="1749243" y="1840695"/>
                  <a:pt x="1799617" y="1790320"/>
                </a:cubicBezTo>
                <a:cubicBezTo>
                  <a:pt x="1822430" y="1699068"/>
                  <a:pt x="1790446" y="1810953"/>
                  <a:pt x="1838528" y="1702771"/>
                </a:cubicBezTo>
                <a:cubicBezTo>
                  <a:pt x="1863451" y="1646696"/>
                  <a:pt x="1834282" y="1682080"/>
                  <a:pt x="1857983" y="1634678"/>
                </a:cubicBezTo>
                <a:cubicBezTo>
                  <a:pt x="1863212" y="1624221"/>
                  <a:pt x="1870954" y="1615223"/>
                  <a:pt x="1877439" y="1605495"/>
                </a:cubicBezTo>
                <a:lnTo>
                  <a:pt x="1906622" y="1488763"/>
                </a:lnTo>
                <a:cubicBezTo>
                  <a:pt x="1909865" y="1475793"/>
                  <a:pt x="1911384" y="1462265"/>
                  <a:pt x="1916349" y="1449852"/>
                </a:cubicBezTo>
                <a:cubicBezTo>
                  <a:pt x="1940769" y="1388801"/>
                  <a:pt x="1931569" y="1418154"/>
                  <a:pt x="1945532" y="1362303"/>
                </a:cubicBezTo>
                <a:cubicBezTo>
                  <a:pt x="1942289" y="1342848"/>
                  <a:pt x="1942041" y="1322649"/>
                  <a:pt x="1935804" y="1303937"/>
                </a:cubicBezTo>
                <a:cubicBezTo>
                  <a:pt x="1932107" y="1292846"/>
                  <a:pt x="1920344" y="1285741"/>
                  <a:pt x="1916349" y="1274754"/>
                </a:cubicBezTo>
                <a:cubicBezTo>
                  <a:pt x="1885717" y="1190514"/>
                  <a:pt x="1906006" y="1213928"/>
                  <a:pt x="1887166" y="1138567"/>
                </a:cubicBezTo>
                <a:cubicBezTo>
                  <a:pt x="1882192" y="1118672"/>
                  <a:pt x="1873345" y="1099920"/>
                  <a:pt x="1867711" y="1080201"/>
                </a:cubicBezTo>
                <a:cubicBezTo>
                  <a:pt x="1861226" y="1057503"/>
                  <a:pt x="1855039" y="1034718"/>
                  <a:pt x="1848256" y="1012107"/>
                </a:cubicBezTo>
                <a:cubicBezTo>
                  <a:pt x="1845310" y="1002286"/>
                  <a:pt x="1841345" y="992783"/>
                  <a:pt x="1838528" y="982924"/>
                </a:cubicBezTo>
                <a:cubicBezTo>
                  <a:pt x="1829367" y="950862"/>
                  <a:pt x="1825761" y="928817"/>
                  <a:pt x="1819073" y="895375"/>
                </a:cubicBezTo>
                <a:cubicBezTo>
                  <a:pt x="1822315" y="862950"/>
                  <a:pt x="1824493" y="830400"/>
                  <a:pt x="1828800" y="798099"/>
                </a:cubicBezTo>
                <a:cubicBezTo>
                  <a:pt x="1830985" y="781710"/>
                  <a:pt x="1834941" y="765601"/>
                  <a:pt x="1838528" y="749461"/>
                </a:cubicBezTo>
                <a:cubicBezTo>
                  <a:pt x="1846671" y="712820"/>
                  <a:pt x="1847152" y="713863"/>
                  <a:pt x="1857983" y="681367"/>
                </a:cubicBezTo>
                <a:cubicBezTo>
                  <a:pt x="1854741" y="665154"/>
                  <a:pt x="1854061" y="648210"/>
                  <a:pt x="1848256" y="632729"/>
                </a:cubicBezTo>
                <a:cubicBezTo>
                  <a:pt x="1837690" y="604553"/>
                  <a:pt x="1826102" y="605037"/>
                  <a:pt x="1809345" y="584090"/>
                </a:cubicBezTo>
                <a:cubicBezTo>
                  <a:pt x="1786089" y="555019"/>
                  <a:pt x="1796934" y="551553"/>
                  <a:pt x="1760707" y="535452"/>
                </a:cubicBezTo>
                <a:cubicBezTo>
                  <a:pt x="1730259" y="521920"/>
                  <a:pt x="1695767" y="514353"/>
                  <a:pt x="1663430" y="506269"/>
                </a:cubicBezTo>
                <a:cubicBezTo>
                  <a:pt x="1640733" y="472222"/>
                  <a:pt x="1634247" y="454387"/>
                  <a:pt x="1585609" y="438175"/>
                </a:cubicBezTo>
                <a:lnTo>
                  <a:pt x="1527243" y="418720"/>
                </a:lnTo>
                <a:cubicBezTo>
                  <a:pt x="1514273" y="405750"/>
                  <a:pt x="1503594" y="389984"/>
                  <a:pt x="1488332" y="379809"/>
                </a:cubicBezTo>
                <a:cubicBezTo>
                  <a:pt x="1459244" y="360417"/>
                  <a:pt x="1425240" y="334263"/>
                  <a:pt x="1391056" y="321444"/>
                </a:cubicBezTo>
                <a:cubicBezTo>
                  <a:pt x="1378538" y="316750"/>
                  <a:pt x="1365115" y="314959"/>
                  <a:pt x="1352145" y="311716"/>
                </a:cubicBezTo>
                <a:cubicBezTo>
                  <a:pt x="1342417" y="305231"/>
                  <a:pt x="1333419" y="297489"/>
                  <a:pt x="1322962" y="292261"/>
                </a:cubicBezTo>
                <a:cubicBezTo>
                  <a:pt x="1313791" y="287675"/>
                  <a:pt x="1299467" y="291065"/>
                  <a:pt x="1293779" y="282533"/>
                </a:cubicBezTo>
                <a:cubicBezTo>
                  <a:pt x="1254928" y="224258"/>
                  <a:pt x="1312194" y="246360"/>
                  <a:pt x="1264596" y="204712"/>
                </a:cubicBezTo>
                <a:cubicBezTo>
                  <a:pt x="1246999" y="189314"/>
                  <a:pt x="1225685" y="178771"/>
                  <a:pt x="1206230" y="165801"/>
                </a:cubicBezTo>
                <a:cubicBezTo>
                  <a:pt x="1071690" y="76108"/>
                  <a:pt x="1188696" y="146943"/>
                  <a:pt x="797668" y="126890"/>
                </a:cubicBezTo>
                <a:lnTo>
                  <a:pt x="719847" y="117163"/>
                </a:lnTo>
                <a:cubicBezTo>
                  <a:pt x="681841" y="111734"/>
                  <a:pt x="631048" y="100845"/>
                  <a:pt x="593387" y="97707"/>
                </a:cubicBezTo>
                <a:cubicBezTo>
                  <a:pt x="499455" y="89879"/>
                  <a:pt x="311285" y="78252"/>
                  <a:pt x="311285" y="78252"/>
                </a:cubicBezTo>
                <a:cubicBezTo>
                  <a:pt x="295072" y="75009"/>
                  <a:pt x="278598" y="72874"/>
                  <a:pt x="262647" y="68524"/>
                </a:cubicBezTo>
                <a:cubicBezTo>
                  <a:pt x="242862" y="63128"/>
                  <a:pt x="204281" y="49069"/>
                  <a:pt x="204281" y="49069"/>
                </a:cubicBezTo>
                <a:cubicBezTo>
                  <a:pt x="202057" y="45732"/>
                  <a:pt x="175585" y="1890"/>
                  <a:pt x="165370" y="431"/>
                </a:cubicBezTo>
                <a:cubicBezTo>
                  <a:pt x="149002" y="-1907"/>
                  <a:pt x="132683" y="5808"/>
                  <a:pt x="116732" y="10158"/>
                </a:cubicBezTo>
                <a:cubicBezTo>
                  <a:pt x="96947" y="15554"/>
                  <a:pt x="77821" y="23129"/>
                  <a:pt x="58366" y="29614"/>
                </a:cubicBezTo>
                <a:lnTo>
                  <a:pt x="29183" y="39341"/>
                </a:lnTo>
                <a:lnTo>
                  <a:pt x="0" y="58797"/>
                </a:lnTo>
                <a:close/>
              </a:path>
            </a:pathLst>
          </a:custGeom>
          <a:solidFill>
            <a:schemeClr val="accent2">
              <a:lumMod val="75000"/>
              <a:alpha val="16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ACEA18B6-4B35-1D4C-A502-B62B15BB3FB0}"/>
              </a:ext>
            </a:extLst>
          </p:cNvPr>
          <p:cNvSpPr/>
          <p:nvPr/>
        </p:nvSpPr>
        <p:spPr>
          <a:xfrm>
            <a:off x="4221711" y="2996119"/>
            <a:ext cx="3891157" cy="1702341"/>
          </a:xfrm>
          <a:custGeom>
            <a:avLst/>
            <a:gdLst>
              <a:gd name="connsiteX0" fmla="*/ 253012 w 3891157"/>
              <a:gd name="connsiteY0" fmla="*/ 233464 h 1702341"/>
              <a:gd name="connsiteX1" fmla="*/ 253012 w 3891157"/>
              <a:gd name="connsiteY1" fmla="*/ 233464 h 1702341"/>
              <a:gd name="connsiteX2" fmla="*/ 379472 w 3891157"/>
              <a:gd name="connsiteY2" fmla="*/ 223736 h 1702341"/>
              <a:gd name="connsiteX3" fmla="*/ 418383 w 3891157"/>
              <a:gd name="connsiteY3" fmla="*/ 214009 h 1702341"/>
              <a:gd name="connsiteX4" fmla="*/ 671302 w 3891157"/>
              <a:gd name="connsiteY4" fmla="*/ 204281 h 1702341"/>
              <a:gd name="connsiteX5" fmla="*/ 710212 w 3891157"/>
              <a:gd name="connsiteY5" fmla="*/ 194553 h 1702341"/>
              <a:gd name="connsiteX6" fmla="*/ 768578 w 3891157"/>
              <a:gd name="connsiteY6" fmla="*/ 175098 h 1702341"/>
              <a:gd name="connsiteX7" fmla="*/ 943676 w 3891157"/>
              <a:gd name="connsiteY7" fmla="*/ 204281 h 1702341"/>
              <a:gd name="connsiteX8" fmla="*/ 1002042 w 3891157"/>
              <a:gd name="connsiteY8" fmla="*/ 223736 h 1702341"/>
              <a:gd name="connsiteX9" fmla="*/ 1031225 w 3891157"/>
              <a:gd name="connsiteY9" fmla="*/ 233464 h 1702341"/>
              <a:gd name="connsiteX10" fmla="*/ 1070136 w 3891157"/>
              <a:gd name="connsiteY10" fmla="*/ 223736 h 1702341"/>
              <a:gd name="connsiteX11" fmla="*/ 1128502 w 3891157"/>
              <a:gd name="connsiteY11" fmla="*/ 204281 h 1702341"/>
              <a:gd name="connsiteX12" fmla="*/ 1216051 w 3891157"/>
              <a:gd name="connsiteY12" fmla="*/ 194553 h 1702341"/>
              <a:gd name="connsiteX13" fmla="*/ 1225778 w 3891157"/>
              <a:gd name="connsiteY13" fmla="*/ 165370 h 1702341"/>
              <a:gd name="connsiteX14" fmla="*/ 1235506 w 3891157"/>
              <a:gd name="connsiteY14" fmla="*/ 97277 h 1702341"/>
              <a:gd name="connsiteX15" fmla="*/ 1254961 w 3891157"/>
              <a:gd name="connsiteY15" fmla="*/ 68094 h 1702341"/>
              <a:gd name="connsiteX16" fmla="*/ 1332783 w 3891157"/>
              <a:gd name="connsiteY16" fmla="*/ 9728 h 1702341"/>
              <a:gd name="connsiteX17" fmla="*/ 1361966 w 3891157"/>
              <a:gd name="connsiteY17" fmla="*/ 0 h 1702341"/>
              <a:gd name="connsiteX18" fmla="*/ 1439787 w 3891157"/>
              <a:gd name="connsiteY18" fmla="*/ 9728 h 1702341"/>
              <a:gd name="connsiteX19" fmla="*/ 1498153 w 3891157"/>
              <a:gd name="connsiteY19" fmla="*/ 38911 h 1702341"/>
              <a:gd name="connsiteX20" fmla="*/ 1556519 w 3891157"/>
              <a:gd name="connsiteY20" fmla="*/ 58366 h 1702341"/>
              <a:gd name="connsiteX21" fmla="*/ 1585702 w 3891157"/>
              <a:gd name="connsiteY21" fmla="*/ 68094 h 1702341"/>
              <a:gd name="connsiteX22" fmla="*/ 1614885 w 3891157"/>
              <a:gd name="connsiteY22" fmla="*/ 77821 h 1702341"/>
              <a:gd name="connsiteX23" fmla="*/ 1673251 w 3891157"/>
              <a:gd name="connsiteY23" fmla="*/ 126460 h 1702341"/>
              <a:gd name="connsiteX24" fmla="*/ 1702434 w 3891157"/>
              <a:gd name="connsiteY24" fmla="*/ 145915 h 1702341"/>
              <a:gd name="connsiteX25" fmla="*/ 1789983 w 3891157"/>
              <a:gd name="connsiteY25" fmla="*/ 116732 h 1702341"/>
              <a:gd name="connsiteX26" fmla="*/ 1848349 w 3891157"/>
              <a:gd name="connsiteY26" fmla="*/ 97277 h 1702341"/>
              <a:gd name="connsiteX27" fmla="*/ 2052629 w 3891157"/>
              <a:gd name="connsiteY27" fmla="*/ 116732 h 1702341"/>
              <a:gd name="connsiteX28" fmla="*/ 2081812 w 3891157"/>
              <a:gd name="connsiteY28" fmla="*/ 126460 h 1702341"/>
              <a:gd name="connsiteX29" fmla="*/ 2169361 w 3891157"/>
              <a:gd name="connsiteY29" fmla="*/ 145915 h 1702341"/>
              <a:gd name="connsiteX30" fmla="*/ 2227727 w 3891157"/>
              <a:gd name="connsiteY30" fmla="*/ 165370 h 1702341"/>
              <a:gd name="connsiteX31" fmla="*/ 2247183 w 3891157"/>
              <a:gd name="connsiteY31" fmla="*/ 184826 h 1702341"/>
              <a:gd name="connsiteX32" fmla="*/ 2286093 w 3891157"/>
              <a:gd name="connsiteY32" fmla="*/ 243192 h 1702341"/>
              <a:gd name="connsiteX33" fmla="*/ 2295821 w 3891157"/>
              <a:gd name="connsiteY33" fmla="*/ 301558 h 1702341"/>
              <a:gd name="connsiteX34" fmla="*/ 2354187 w 3891157"/>
              <a:gd name="connsiteY34" fmla="*/ 340468 h 1702341"/>
              <a:gd name="connsiteX35" fmla="*/ 2363915 w 3891157"/>
              <a:gd name="connsiteY35" fmla="*/ 369651 h 1702341"/>
              <a:gd name="connsiteX36" fmla="*/ 2325004 w 3891157"/>
              <a:gd name="connsiteY36" fmla="*/ 457200 h 1702341"/>
              <a:gd name="connsiteX37" fmla="*/ 2295821 w 3891157"/>
              <a:gd name="connsiteY37" fmla="*/ 476655 h 1702341"/>
              <a:gd name="connsiteX38" fmla="*/ 2218000 w 3891157"/>
              <a:gd name="connsiteY38" fmla="*/ 486383 h 1702341"/>
              <a:gd name="connsiteX39" fmla="*/ 2159634 w 3891157"/>
              <a:gd name="connsiteY39" fmla="*/ 554477 h 1702341"/>
              <a:gd name="connsiteX40" fmla="*/ 2140178 w 3891157"/>
              <a:gd name="connsiteY40" fmla="*/ 612843 h 1702341"/>
              <a:gd name="connsiteX41" fmla="*/ 2130451 w 3891157"/>
              <a:gd name="connsiteY41" fmla="*/ 642026 h 1702341"/>
              <a:gd name="connsiteX42" fmla="*/ 2149906 w 3891157"/>
              <a:gd name="connsiteY42" fmla="*/ 778213 h 1702341"/>
              <a:gd name="connsiteX43" fmla="*/ 2159634 w 3891157"/>
              <a:gd name="connsiteY43" fmla="*/ 817124 h 1702341"/>
              <a:gd name="connsiteX44" fmla="*/ 2169361 w 3891157"/>
              <a:gd name="connsiteY44" fmla="*/ 953311 h 1702341"/>
              <a:gd name="connsiteX45" fmla="*/ 2188817 w 3891157"/>
              <a:gd name="connsiteY45" fmla="*/ 1060315 h 1702341"/>
              <a:gd name="connsiteX46" fmla="*/ 2208272 w 3891157"/>
              <a:gd name="connsiteY46" fmla="*/ 1118681 h 1702341"/>
              <a:gd name="connsiteX47" fmla="*/ 2276366 w 3891157"/>
              <a:gd name="connsiteY47" fmla="*/ 1167319 h 1702341"/>
              <a:gd name="connsiteX48" fmla="*/ 2334732 w 3891157"/>
              <a:gd name="connsiteY48" fmla="*/ 1206230 h 1702341"/>
              <a:gd name="connsiteX49" fmla="*/ 2441736 w 3891157"/>
              <a:gd name="connsiteY49" fmla="*/ 1284051 h 1702341"/>
              <a:gd name="connsiteX50" fmla="*/ 2470919 w 3891157"/>
              <a:gd name="connsiteY50" fmla="*/ 1293779 h 1702341"/>
              <a:gd name="connsiteX51" fmla="*/ 2490374 w 3891157"/>
              <a:gd name="connsiteY51" fmla="*/ 1322962 h 1702341"/>
              <a:gd name="connsiteX52" fmla="*/ 2587651 w 3891157"/>
              <a:gd name="connsiteY52" fmla="*/ 1352145 h 1702341"/>
              <a:gd name="connsiteX53" fmla="*/ 2646017 w 3891157"/>
              <a:gd name="connsiteY53" fmla="*/ 1371600 h 1702341"/>
              <a:gd name="connsiteX54" fmla="*/ 2675200 w 3891157"/>
              <a:gd name="connsiteY54" fmla="*/ 1381328 h 1702341"/>
              <a:gd name="connsiteX55" fmla="*/ 2957302 w 3891157"/>
              <a:gd name="connsiteY55" fmla="*/ 1352145 h 1702341"/>
              <a:gd name="connsiteX56" fmla="*/ 2976757 w 3891157"/>
              <a:gd name="connsiteY56" fmla="*/ 1322962 h 1702341"/>
              <a:gd name="connsiteX57" fmla="*/ 2986485 w 3891157"/>
              <a:gd name="connsiteY57" fmla="*/ 1293779 h 1702341"/>
              <a:gd name="connsiteX58" fmla="*/ 2996212 w 3891157"/>
              <a:gd name="connsiteY58" fmla="*/ 1235413 h 1702341"/>
              <a:gd name="connsiteX59" fmla="*/ 3005940 w 3891157"/>
              <a:gd name="connsiteY59" fmla="*/ 1128409 h 1702341"/>
              <a:gd name="connsiteX60" fmla="*/ 3015668 w 3891157"/>
              <a:gd name="connsiteY60" fmla="*/ 1099226 h 1702341"/>
              <a:gd name="connsiteX61" fmla="*/ 3025395 w 3891157"/>
              <a:gd name="connsiteY61" fmla="*/ 1060315 h 1702341"/>
              <a:gd name="connsiteX62" fmla="*/ 3035123 w 3891157"/>
              <a:gd name="connsiteY62" fmla="*/ 1011677 h 1702341"/>
              <a:gd name="connsiteX63" fmla="*/ 3054578 w 3891157"/>
              <a:gd name="connsiteY63" fmla="*/ 953311 h 1702341"/>
              <a:gd name="connsiteX64" fmla="*/ 3112944 w 3891157"/>
              <a:gd name="connsiteY64" fmla="*/ 933855 h 1702341"/>
              <a:gd name="connsiteX65" fmla="*/ 3171310 w 3891157"/>
              <a:gd name="connsiteY65" fmla="*/ 943583 h 1702341"/>
              <a:gd name="connsiteX66" fmla="*/ 3181038 w 3891157"/>
              <a:gd name="connsiteY66" fmla="*/ 972766 h 1702341"/>
              <a:gd name="connsiteX67" fmla="*/ 3210221 w 3891157"/>
              <a:gd name="connsiteY67" fmla="*/ 982494 h 1702341"/>
              <a:gd name="connsiteX68" fmla="*/ 3239404 w 3891157"/>
              <a:gd name="connsiteY68" fmla="*/ 1001949 h 1702341"/>
              <a:gd name="connsiteX69" fmla="*/ 3268587 w 3891157"/>
              <a:gd name="connsiteY69" fmla="*/ 1011677 h 1702341"/>
              <a:gd name="connsiteX70" fmla="*/ 3297770 w 3891157"/>
              <a:gd name="connsiteY70" fmla="*/ 1031132 h 1702341"/>
              <a:gd name="connsiteX71" fmla="*/ 3356136 w 3891157"/>
              <a:gd name="connsiteY71" fmla="*/ 1050587 h 1702341"/>
              <a:gd name="connsiteX72" fmla="*/ 3385319 w 3891157"/>
              <a:gd name="connsiteY72" fmla="*/ 1060315 h 1702341"/>
              <a:gd name="connsiteX73" fmla="*/ 3453412 w 3891157"/>
              <a:gd name="connsiteY73" fmla="*/ 1070043 h 1702341"/>
              <a:gd name="connsiteX74" fmla="*/ 3492323 w 3891157"/>
              <a:gd name="connsiteY74" fmla="*/ 1079770 h 1702341"/>
              <a:gd name="connsiteX75" fmla="*/ 3550689 w 3891157"/>
              <a:gd name="connsiteY75" fmla="*/ 1099226 h 1702341"/>
              <a:gd name="connsiteX76" fmla="*/ 3599327 w 3891157"/>
              <a:gd name="connsiteY76" fmla="*/ 1108953 h 1702341"/>
              <a:gd name="connsiteX77" fmla="*/ 3745242 w 3891157"/>
              <a:gd name="connsiteY77" fmla="*/ 1108953 h 1702341"/>
              <a:gd name="connsiteX78" fmla="*/ 3764698 w 3891157"/>
              <a:gd name="connsiteY78" fmla="*/ 1128409 h 1702341"/>
              <a:gd name="connsiteX79" fmla="*/ 3793880 w 3891157"/>
              <a:gd name="connsiteY79" fmla="*/ 1215958 h 1702341"/>
              <a:gd name="connsiteX80" fmla="*/ 3803608 w 3891157"/>
              <a:gd name="connsiteY80" fmla="*/ 1245141 h 1702341"/>
              <a:gd name="connsiteX81" fmla="*/ 3813336 w 3891157"/>
              <a:gd name="connsiteY81" fmla="*/ 1274324 h 1702341"/>
              <a:gd name="connsiteX82" fmla="*/ 3823063 w 3891157"/>
              <a:gd name="connsiteY82" fmla="*/ 1517515 h 1702341"/>
              <a:gd name="connsiteX83" fmla="*/ 3881429 w 3891157"/>
              <a:gd name="connsiteY83" fmla="*/ 1634247 h 1702341"/>
              <a:gd name="connsiteX84" fmla="*/ 3891157 w 3891157"/>
              <a:gd name="connsiteY84" fmla="*/ 1663430 h 1702341"/>
              <a:gd name="connsiteX85" fmla="*/ 3618783 w 3891157"/>
              <a:gd name="connsiteY85" fmla="*/ 1692613 h 1702341"/>
              <a:gd name="connsiteX86" fmla="*/ 2675200 w 3891157"/>
              <a:gd name="connsiteY86" fmla="*/ 1702341 h 1702341"/>
              <a:gd name="connsiteX87" fmla="*/ 2363915 w 3891157"/>
              <a:gd name="connsiteY87" fmla="*/ 1692613 h 1702341"/>
              <a:gd name="connsiteX88" fmla="*/ 2334732 w 3891157"/>
              <a:gd name="connsiteY88" fmla="*/ 1673158 h 1702341"/>
              <a:gd name="connsiteX89" fmla="*/ 2305549 w 3891157"/>
              <a:gd name="connsiteY89" fmla="*/ 1663430 h 1702341"/>
              <a:gd name="connsiteX90" fmla="*/ 2266638 w 3891157"/>
              <a:gd name="connsiteY90" fmla="*/ 1585609 h 1702341"/>
              <a:gd name="connsiteX91" fmla="*/ 2247183 w 3891157"/>
              <a:gd name="connsiteY91" fmla="*/ 1527243 h 1702341"/>
              <a:gd name="connsiteX92" fmla="*/ 2237455 w 3891157"/>
              <a:gd name="connsiteY92" fmla="*/ 1498060 h 1702341"/>
              <a:gd name="connsiteX93" fmla="*/ 2227727 w 3891157"/>
              <a:gd name="connsiteY93" fmla="*/ 1449421 h 1702341"/>
              <a:gd name="connsiteX94" fmla="*/ 2208272 w 3891157"/>
              <a:gd name="connsiteY94" fmla="*/ 1391055 h 1702341"/>
              <a:gd name="connsiteX95" fmla="*/ 2169361 w 3891157"/>
              <a:gd name="connsiteY95" fmla="*/ 1332690 h 1702341"/>
              <a:gd name="connsiteX96" fmla="*/ 2149906 w 3891157"/>
              <a:gd name="connsiteY96" fmla="*/ 1274324 h 1702341"/>
              <a:gd name="connsiteX97" fmla="*/ 2110995 w 3891157"/>
              <a:gd name="connsiteY97" fmla="*/ 1206230 h 1702341"/>
              <a:gd name="connsiteX98" fmla="*/ 2101268 w 3891157"/>
              <a:gd name="connsiteY98" fmla="*/ 1177047 h 1702341"/>
              <a:gd name="connsiteX99" fmla="*/ 2072085 w 3891157"/>
              <a:gd name="connsiteY99" fmla="*/ 1167319 h 1702341"/>
              <a:gd name="connsiteX100" fmla="*/ 1974808 w 3891157"/>
              <a:gd name="connsiteY100" fmla="*/ 1128409 h 1702341"/>
              <a:gd name="connsiteX101" fmla="*/ 1926170 w 3891157"/>
              <a:gd name="connsiteY101" fmla="*/ 1099226 h 1702341"/>
              <a:gd name="connsiteX102" fmla="*/ 1867804 w 3891157"/>
              <a:gd name="connsiteY102" fmla="*/ 1060315 h 1702341"/>
              <a:gd name="connsiteX103" fmla="*/ 1848349 w 3891157"/>
              <a:gd name="connsiteY103" fmla="*/ 1031132 h 1702341"/>
              <a:gd name="connsiteX104" fmla="*/ 1751072 w 3891157"/>
              <a:gd name="connsiteY104" fmla="*/ 1001949 h 1702341"/>
              <a:gd name="connsiteX105" fmla="*/ 1702434 w 3891157"/>
              <a:gd name="connsiteY105" fmla="*/ 953311 h 1702341"/>
              <a:gd name="connsiteX106" fmla="*/ 1682978 w 3891157"/>
              <a:gd name="connsiteY106" fmla="*/ 933855 h 1702341"/>
              <a:gd name="connsiteX107" fmla="*/ 1634340 w 3891157"/>
              <a:gd name="connsiteY107" fmla="*/ 924128 h 1702341"/>
              <a:gd name="connsiteX108" fmla="*/ 1575974 w 3891157"/>
              <a:gd name="connsiteY108" fmla="*/ 894945 h 1702341"/>
              <a:gd name="connsiteX109" fmla="*/ 1537063 w 3891157"/>
              <a:gd name="connsiteY109" fmla="*/ 875490 h 1702341"/>
              <a:gd name="connsiteX110" fmla="*/ 1478698 w 3891157"/>
              <a:gd name="connsiteY110" fmla="*/ 856034 h 1702341"/>
              <a:gd name="connsiteX111" fmla="*/ 1449515 w 3891157"/>
              <a:gd name="connsiteY111" fmla="*/ 846307 h 1702341"/>
              <a:gd name="connsiteX112" fmla="*/ 1391149 w 3891157"/>
              <a:gd name="connsiteY112" fmla="*/ 817124 h 1702341"/>
              <a:gd name="connsiteX113" fmla="*/ 1361966 w 3891157"/>
              <a:gd name="connsiteY113" fmla="*/ 797668 h 1702341"/>
              <a:gd name="connsiteX114" fmla="*/ 1342510 w 3891157"/>
              <a:gd name="connsiteY114" fmla="*/ 778213 h 1702341"/>
              <a:gd name="connsiteX115" fmla="*/ 1313327 w 3891157"/>
              <a:gd name="connsiteY115" fmla="*/ 768485 h 1702341"/>
              <a:gd name="connsiteX116" fmla="*/ 1284144 w 3891157"/>
              <a:gd name="connsiteY116" fmla="*/ 749030 h 1702341"/>
              <a:gd name="connsiteX117" fmla="*/ 1264689 w 3891157"/>
              <a:gd name="connsiteY117" fmla="*/ 719847 h 1702341"/>
              <a:gd name="connsiteX118" fmla="*/ 1235506 w 3891157"/>
              <a:gd name="connsiteY118" fmla="*/ 700392 h 1702341"/>
              <a:gd name="connsiteX119" fmla="*/ 1216051 w 3891157"/>
              <a:gd name="connsiteY119" fmla="*/ 642026 h 1702341"/>
              <a:gd name="connsiteX120" fmla="*/ 788034 w 3891157"/>
              <a:gd name="connsiteY120" fmla="*/ 632298 h 1702341"/>
              <a:gd name="connsiteX121" fmla="*/ 681029 w 3891157"/>
              <a:gd name="connsiteY121" fmla="*/ 603115 h 1702341"/>
              <a:gd name="connsiteX122" fmla="*/ 632391 w 3891157"/>
              <a:gd name="connsiteY122" fmla="*/ 583660 h 1702341"/>
              <a:gd name="connsiteX123" fmla="*/ 574025 w 3891157"/>
              <a:gd name="connsiteY123" fmla="*/ 573932 h 1702341"/>
              <a:gd name="connsiteX124" fmla="*/ 515659 w 3891157"/>
              <a:gd name="connsiteY124" fmla="*/ 554477 h 1702341"/>
              <a:gd name="connsiteX125" fmla="*/ 116825 w 3891157"/>
              <a:gd name="connsiteY125" fmla="*/ 554477 h 1702341"/>
              <a:gd name="connsiteX126" fmla="*/ 58459 w 3891157"/>
              <a:gd name="connsiteY126" fmla="*/ 535021 h 1702341"/>
              <a:gd name="connsiteX127" fmla="*/ 29276 w 3891157"/>
              <a:gd name="connsiteY127" fmla="*/ 525294 h 1702341"/>
              <a:gd name="connsiteX128" fmla="*/ 93 w 3891157"/>
              <a:gd name="connsiteY128" fmla="*/ 476655 h 1702341"/>
              <a:gd name="connsiteX129" fmla="*/ 9821 w 3891157"/>
              <a:gd name="connsiteY129" fmla="*/ 301558 h 1702341"/>
              <a:gd name="connsiteX130" fmla="*/ 39004 w 3891157"/>
              <a:gd name="connsiteY130" fmla="*/ 282102 h 1702341"/>
              <a:gd name="connsiteX131" fmla="*/ 97370 w 3891157"/>
              <a:gd name="connsiteY131" fmla="*/ 262647 h 1702341"/>
              <a:gd name="connsiteX132" fmla="*/ 155736 w 3891157"/>
              <a:gd name="connsiteY132" fmla="*/ 233464 h 1702341"/>
              <a:gd name="connsiteX133" fmla="*/ 253012 w 3891157"/>
              <a:gd name="connsiteY133" fmla="*/ 233464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891157" h="1702341">
                <a:moveTo>
                  <a:pt x="253012" y="233464"/>
                </a:moveTo>
                <a:lnTo>
                  <a:pt x="253012" y="233464"/>
                </a:lnTo>
                <a:cubicBezTo>
                  <a:pt x="295165" y="230221"/>
                  <a:pt x="337484" y="228676"/>
                  <a:pt x="379472" y="223736"/>
                </a:cubicBezTo>
                <a:cubicBezTo>
                  <a:pt x="392750" y="222174"/>
                  <a:pt x="405043" y="214898"/>
                  <a:pt x="418383" y="214009"/>
                </a:cubicBezTo>
                <a:cubicBezTo>
                  <a:pt x="502565" y="208397"/>
                  <a:pt x="586996" y="207524"/>
                  <a:pt x="671302" y="204281"/>
                </a:cubicBezTo>
                <a:cubicBezTo>
                  <a:pt x="684272" y="201038"/>
                  <a:pt x="697407" y="198395"/>
                  <a:pt x="710212" y="194553"/>
                </a:cubicBezTo>
                <a:cubicBezTo>
                  <a:pt x="729855" y="188660"/>
                  <a:pt x="768578" y="175098"/>
                  <a:pt x="768578" y="175098"/>
                </a:cubicBezTo>
                <a:cubicBezTo>
                  <a:pt x="844827" y="182723"/>
                  <a:pt x="873325" y="180831"/>
                  <a:pt x="943676" y="204281"/>
                </a:cubicBezTo>
                <a:lnTo>
                  <a:pt x="1002042" y="223736"/>
                </a:lnTo>
                <a:lnTo>
                  <a:pt x="1031225" y="233464"/>
                </a:lnTo>
                <a:cubicBezTo>
                  <a:pt x="1044195" y="230221"/>
                  <a:pt x="1057330" y="227578"/>
                  <a:pt x="1070136" y="223736"/>
                </a:cubicBezTo>
                <a:cubicBezTo>
                  <a:pt x="1089779" y="217843"/>
                  <a:pt x="1108120" y="206546"/>
                  <a:pt x="1128502" y="204281"/>
                </a:cubicBezTo>
                <a:lnTo>
                  <a:pt x="1216051" y="194553"/>
                </a:lnTo>
                <a:cubicBezTo>
                  <a:pt x="1219293" y="184825"/>
                  <a:pt x="1223767" y="175425"/>
                  <a:pt x="1225778" y="165370"/>
                </a:cubicBezTo>
                <a:cubicBezTo>
                  <a:pt x="1230275" y="142887"/>
                  <a:pt x="1228918" y="119238"/>
                  <a:pt x="1235506" y="97277"/>
                </a:cubicBezTo>
                <a:cubicBezTo>
                  <a:pt x="1238865" y="86079"/>
                  <a:pt x="1247658" y="77223"/>
                  <a:pt x="1254961" y="68094"/>
                </a:cubicBezTo>
                <a:cubicBezTo>
                  <a:pt x="1271722" y="47143"/>
                  <a:pt x="1315807" y="15387"/>
                  <a:pt x="1332783" y="9728"/>
                </a:cubicBezTo>
                <a:lnTo>
                  <a:pt x="1361966" y="0"/>
                </a:lnTo>
                <a:cubicBezTo>
                  <a:pt x="1387906" y="3243"/>
                  <a:pt x="1414066" y="5052"/>
                  <a:pt x="1439787" y="9728"/>
                </a:cubicBezTo>
                <a:cubicBezTo>
                  <a:pt x="1484820" y="17916"/>
                  <a:pt x="1455013" y="19737"/>
                  <a:pt x="1498153" y="38911"/>
                </a:cubicBezTo>
                <a:cubicBezTo>
                  <a:pt x="1516893" y="47240"/>
                  <a:pt x="1537064" y="51881"/>
                  <a:pt x="1556519" y="58366"/>
                </a:cubicBezTo>
                <a:lnTo>
                  <a:pt x="1585702" y="68094"/>
                </a:lnTo>
                <a:lnTo>
                  <a:pt x="1614885" y="77821"/>
                </a:lnTo>
                <a:cubicBezTo>
                  <a:pt x="1687348" y="126131"/>
                  <a:pt x="1598343" y="64037"/>
                  <a:pt x="1673251" y="126460"/>
                </a:cubicBezTo>
                <a:cubicBezTo>
                  <a:pt x="1682232" y="133944"/>
                  <a:pt x="1692706" y="139430"/>
                  <a:pt x="1702434" y="145915"/>
                </a:cubicBezTo>
                <a:cubicBezTo>
                  <a:pt x="1833870" y="124008"/>
                  <a:pt x="1707912" y="153207"/>
                  <a:pt x="1789983" y="116732"/>
                </a:cubicBezTo>
                <a:cubicBezTo>
                  <a:pt x="1808723" y="108403"/>
                  <a:pt x="1848349" y="97277"/>
                  <a:pt x="1848349" y="97277"/>
                </a:cubicBezTo>
                <a:cubicBezTo>
                  <a:pt x="1972680" y="122142"/>
                  <a:pt x="1802766" y="90430"/>
                  <a:pt x="2052629" y="116732"/>
                </a:cubicBezTo>
                <a:cubicBezTo>
                  <a:pt x="2062827" y="117805"/>
                  <a:pt x="2071864" y="123973"/>
                  <a:pt x="2081812" y="126460"/>
                </a:cubicBezTo>
                <a:cubicBezTo>
                  <a:pt x="2137379" y="140351"/>
                  <a:pt x="2119409" y="130929"/>
                  <a:pt x="2169361" y="145915"/>
                </a:cubicBezTo>
                <a:cubicBezTo>
                  <a:pt x="2189004" y="151808"/>
                  <a:pt x="2227727" y="165370"/>
                  <a:pt x="2227727" y="165370"/>
                </a:cubicBezTo>
                <a:cubicBezTo>
                  <a:pt x="2234212" y="171855"/>
                  <a:pt x="2241680" y="177489"/>
                  <a:pt x="2247183" y="184826"/>
                </a:cubicBezTo>
                <a:cubicBezTo>
                  <a:pt x="2261212" y="203532"/>
                  <a:pt x="2286093" y="243192"/>
                  <a:pt x="2286093" y="243192"/>
                </a:cubicBezTo>
                <a:cubicBezTo>
                  <a:pt x="2276360" y="282126"/>
                  <a:pt x="2265391" y="278736"/>
                  <a:pt x="2295821" y="301558"/>
                </a:cubicBezTo>
                <a:cubicBezTo>
                  <a:pt x="2314527" y="315587"/>
                  <a:pt x="2354187" y="340468"/>
                  <a:pt x="2354187" y="340468"/>
                </a:cubicBezTo>
                <a:cubicBezTo>
                  <a:pt x="2357430" y="350196"/>
                  <a:pt x="2365047" y="359460"/>
                  <a:pt x="2363915" y="369651"/>
                </a:cubicBezTo>
                <a:cubicBezTo>
                  <a:pt x="2361507" y="391321"/>
                  <a:pt x="2344008" y="438196"/>
                  <a:pt x="2325004" y="457200"/>
                </a:cubicBezTo>
                <a:cubicBezTo>
                  <a:pt x="2316737" y="465467"/>
                  <a:pt x="2307100" y="473579"/>
                  <a:pt x="2295821" y="476655"/>
                </a:cubicBezTo>
                <a:cubicBezTo>
                  <a:pt x="2270600" y="483533"/>
                  <a:pt x="2243940" y="483140"/>
                  <a:pt x="2218000" y="486383"/>
                </a:cubicBezTo>
                <a:cubicBezTo>
                  <a:pt x="2198713" y="505670"/>
                  <a:pt x="2171487" y="527809"/>
                  <a:pt x="2159634" y="554477"/>
                </a:cubicBezTo>
                <a:cubicBezTo>
                  <a:pt x="2151305" y="573217"/>
                  <a:pt x="2146663" y="593388"/>
                  <a:pt x="2140178" y="612843"/>
                </a:cubicBezTo>
                <a:lnTo>
                  <a:pt x="2130451" y="642026"/>
                </a:lnTo>
                <a:cubicBezTo>
                  <a:pt x="2153876" y="712306"/>
                  <a:pt x="2130961" y="636129"/>
                  <a:pt x="2149906" y="778213"/>
                </a:cubicBezTo>
                <a:cubicBezTo>
                  <a:pt x="2151673" y="791465"/>
                  <a:pt x="2156391" y="804154"/>
                  <a:pt x="2159634" y="817124"/>
                </a:cubicBezTo>
                <a:cubicBezTo>
                  <a:pt x="2162876" y="862520"/>
                  <a:pt x="2165046" y="908005"/>
                  <a:pt x="2169361" y="953311"/>
                </a:cubicBezTo>
                <a:cubicBezTo>
                  <a:pt x="2172866" y="990117"/>
                  <a:pt x="2178259" y="1025122"/>
                  <a:pt x="2188817" y="1060315"/>
                </a:cubicBezTo>
                <a:cubicBezTo>
                  <a:pt x="2194710" y="1079958"/>
                  <a:pt x="2193771" y="1104180"/>
                  <a:pt x="2208272" y="1118681"/>
                </a:cubicBezTo>
                <a:cubicBezTo>
                  <a:pt x="2247709" y="1158118"/>
                  <a:pt x="2225150" y="1141712"/>
                  <a:pt x="2276366" y="1167319"/>
                </a:cubicBezTo>
                <a:cubicBezTo>
                  <a:pt x="2320972" y="1211928"/>
                  <a:pt x="2264063" y="1159117"/>
                  <a:pt x="2334732" y="1206230"/>
                </a:cubicBezTo>
                <a:cubicBezTo>
                  <a:pt x="2361226" y="1223893"/>
                  <a:pt x="2411595" y="1274004"/>
                  <a:pt x="2441736" y="1284051"/>
                </a:cubicBezTo>
                <a:lnTo>
                  <a:pt x="2470919" y="1293779"/>
                </a:lnTo>
                <a:cubicBezTo>
                  <a:pt x="2477404" y="1303507"/>
                  <a:pt x="2480460" y="1316766"/>
                  <a:pt x="2490374" y="1322962"/>
                </a:cubicBezTo>
                <a:cubicBezTo>
                  <a:pt x="2511536" y="1336188"/>
                  <a:pt x="2561368" y="1344260"/>
                  <a:pt x="2587651" y="1352145"/>
                </a:cubicBezTo>
                <a:cubicBezTo>
                  <a:pt x="2607294" y="1358038"/>
                  <a:pt x="2626562" y="1365115"/>
                  <a:pt x="2646017" y="1371600"/>
                </a:cubicBezTo>
                <a:lnTo>
                  <a:pt x="2675200" y="1381328"/>
                </a:lnTo>
                <a:cubicBezTo>
                  <a:pt x="2691167" y="1380714"/>
                  <a:pt x="2892373" y="1417074"/>
                  <a:pt x="2957302" y="1352145"/>
                </a:cubicBezTo>
                <a:cubicBezTo>
                  <a:pt x="2965569" y="1343878"/>
                  <a:pt x="2971529" y="1333419"/>
                  <a:pt x="2976757" y="1322962"/>
                </a:cubicBezTo>
                <a:cubicBezTo>
                  <a:pt x="2981343" y="1313791"/>
                  <a:pt x="2983242" y="1303507"/>
                  <a:pt x="2986485" y="1293779"/>
                </a:cubicBezTo>
                <a:cubicBezTo>
                  <a:pt x="2989727" y="1274324"/>
                  <a:pt x="2993907" y="1255002"/>
                  <a:pt x="2996212" y="1235413"/>
                </a:cubicBezTo>
                <a:cubicBezTo>
                  <a:pt x="3000397" y="1199843"/>
                  <a:pt x="3000875" y="1163864"/>
                  <a:pt x="3005940" y="1128409"/>
                </a:cubicBezTo>
                <a:cubicBezTo>
                  <a:pt x="3007390" y="1118258"/>
                  <a:pt x="3012851" y="1109085"/>
                  <a:pt x="3015668" y="1099226"/>
                </a:cubicBezTo>
                <a:cubicBezTo>
                  <a:pt x="3019341" y="1086371"/>
                  <a:pt x="3022495" y="1073366"/>
                  <a:pt x="3025395" y="1060315"/>
                </a:cubicBezTo>
                <a:cubicBezTo>
                  <a:pt x="3028982" y="1044175"/>
                  <a:pt x="3030773" y="1027628"/>
                  <a:pt x="3035123" y="1011677"/>
                </a:cubicBezTo>
                <a:cubicBezTo>
                  <a:pt x="3040519" y="991892"/>
                  <a:pt x="3035123" y="959796"/>
                  <a:pt x="3054578" y="953311"/>
                </a:cubicBezTo>
                <a:lnTo>
                  <a:pt x="3112944" y="933855"/>
                </a:lnTo>
                <a:cubicBezTo>
                  <a:pt x="3132399" y="937098"/>
                  <a:pt x="3154185" y="933797"/>
                  <a:pt x="3171310" y="943583"/>
                </a:cubicBezTo>
                <a:cubicBezTo>
                  <a:pt x="3180213" y="948670"/>
                  <a:pt x="3173787" y="965515"/>
                  <a:pt x="3181038" y="972766"/>
                </a:cubicBezTo>
                <a:cubicBezTo>
                  <a:pt x="3188289" y="980017"/>
                  <a:pt x="3201050" y="977908"/>
                  <a:pt x="3210221" y="982494"/>
                </a:cubicBezTo>
                <a:cubicBezTo>
                  <a:pt x="3220678" y="987722"/>
                  <a:pt x="3228947" y="996721"/>
                  <a:pt x="3239404" y="1001949"/>
                </a:cubicBezTo>
                <a:cubicBezTo>
                  <a:pt x="3248575" y="1006535"/>
                  <a:pt x="3259416" y="1007091"/>
                  <a:pt x="3268587" y="1011677"/>
                </a:cubicBezTo>
                <a:cubicBezTo>
                  <a:pt x="3279044" y="1016905"/>
                  <a:pt x="3287086" y="1026384"/>
                  <a:pt x="3297770" y="1031132"/>
                </a:cubicBezTo>
                <a:cubicBezTo>
                  <a:pt x="3316510" y="1039461"/>
                  <a:pt x="3336681" y="1044102"/>
                  <a:pt x="3356136" y="1050587"/>
                </a:cubicBezTo>
                <a:cubicBezTo>
                  <a:pt x="3365864" y="1053830"/>
                  <a:pt x="3375168" y="1058865"/>
                  <a:pt x="3385319" y="1060315"/>
                </a:cubicBezTo>
                <a:cubicBezTo>
                  <a:pt x="3408017" y="1063558"/>
                  <a:pt x="3430854" y="1065942"/>
                  <a:pt x="3453412" y="1070043"/>
                </a:cubicBezTo>
                <a:cubicBezTo>
                  <a:pt x="3466566" y="1072435"/>
                  <a:pt x="3479517" y="1075928"/>
                  <a:pt x="3492323" y="1079770"/>
                </a:cubicBezTo>
                <a:cubicBezTo>
                  <a:pt x="3511966" y="1085663"/>
                  <a:pt x="3530579" y="1095204"/>
                  <a:pt x="3550689" y="1099226"/>
                </a:cubicBezTo>
                <a:lnTo>
                  <a:pt x="3599327" y="1108953"/>
                </a:lnTo>
                <a:cubicBezTo>
                  <a:pt x="3657579" y="1089537"/>
                  <a:pt x="3648652" y="1088255"/>
                  <a:pt x="3745242" y="1108953"/>
                </a:cubicBezTo>
                <a:cubicBezTo>
                  <a:pt x="3754210" y="1110875"/>
                  <a:pt x="3758213" y="1121924"/>
                  <a:pt x="3764698" y="1128409"/>
                </a:cubicBezTo>
                <a:lnTo>
                  <a:pt x="3793880" y="1215958"/>
                </a:lnTo>
                <a:lnTo>
                  <a:pt x="3803608" y="1245141"/>
                </a:lnTo>
                <a:lnTo>
                  <a:pt x="3813336" y="1274324"/>
                </a:lnTo>
                <a:cubicBezTo>
                  <a:pt x="3816578" y="1355388"/>
                  <a:pt x="3815248" y="1436764"/>
                  <a:pt x="3823063" y="1517515"/>
                </a:cubicBezTo>
                <a:cubicBezTo>
                  <a:pt x="3832083" y="1610725"/>
                  <a:pt x="3851473" y="1544381"/>
                  <a:pt x="3881429" y="1634247"/>
                </a:cubicBezTo>
                <a:lnTo>
                  <a:pt x="3891157" y="1663430"/>
                </a:lnTo>
                <a:cubicBezTo>
                  <a:pt x="3784980" y="1716517"/>
                  <a:pt x="3853842" y="1688728"/>
                  <a:pt x="3618783" y="1692613"/>
                </a:cubicBezTo>
                <a:lnTo>
                  <a:pt x="2675200" y="1702341"/>
                </a:lnTo>
                <a:cubicBezTo>
                  <a:pt x="2571438" y="1699098"/>
                  <a:pt x="2467348" y="1701479"/>
                  <a:pt x="2363915" y="1692613"/>
                </a:cubicBezTo>
                <a:cubicBezTo>
                  <a:pt x="2352267" y="1691615"/>
                  <a:pt x="2345189" y="1678386"/>
                  <a:pt x="2334732" y="1673158"/>
                </a:cubicBezTo>
                <a:cubicBezTo>
                  <a:pt x="2325561" y="1668572"/>
                  <a:pt x="2315277" y="1666673"/>
                  <a:pt x="2305549" y="1663430"/>
                </a:cubicBezTo>
                <a:cubicBezTo>
                  <a:pt x="2271591" y="1629474"/>
                  <a:pt x="2288994" y="1652676"/>
                  <a:pt x="2266638" y="1585609"/>
                </a:cubicBezTo>
                <a:lnTo>
                  <a:pt x="2247183" y="1527243"/>
                </a:lnTo>
                <a:cubicBezTo>
                  <a:pt x="2243940" y="1517515"/>
                  <a:pt x="2239466" y="1508115"/>
                  <a:pt x="2237455" y="1498060"/>
                </a:cubicBezTo>
                <a:cubicBezTo>
                  <a:pt x="2234212" y="1481847"/>
                  <a:pt x="2232077" y="1465373"/>
                  <a:pt x="2227727" y="1449421"/>
                </a:cubicBezTo>
                <a:cubicBezTo>
                  <a:pt x="2222331" y="1429636"/>
                  <a:pt x="2219648" y="1408118"/>
                  <a:pt x="2208272" y="1391055"/>
                </a:cubicBezTo>
                <a:lnTo>
                  <a:pt x="2169361" y="1332690"/>
                </a:lnTo>
                <a:cubicBezTo>
                  <a:pt x="2162876" y="1313235"/>
                  <a:pt x="2161281" y="1291388"/>
                  <a:pt x="2149906" y="1274324"/>
                </a:cubicBezTo>
                <a:cubicBezTo>
                  <a:pt x="2130369" y="1245018"/>
                  <a:pt x="2125804" y="1240784"/>
                  <a:pt x="2110995" y="1206230"/>
                </a:cubicBezTo>
                <a:cubicBezTo>
                  <a:pt x="2106956" y="1196805"/>
                  <a:pt x="2108518" y="1184298"/>
                  <a:pt x="2101268" y="1177047"/>
                </a:cubicBezTo>
                <a:cubicBezTo>
                  <a:pt x="2094017" y="1169796"/>
                  <a:pt x="2081256" y="1171905"/>
                  <a:pt x="2072085" y="1167319"/>
                </a:cubicBezTo>
                <a:cubicBezTo>
                  <a:pt x="1988332" y="1125443"/>
                  <a:pt x="2060294" y="1145505"/>
                  <a:pt x="1974808" y="1128409"/>
                </a:cubicBezTo>
                <a:cubicBezTo>
                  <a:pt x="1931161" y="1084760"/>
                  <a:pt x="1982995" y="1130795"/>
                  <a:pt x="1926170" y="1099226"/>
                </a:cubicBezTo>
                <a:cubicBezTo>
                  <a:pt x="1905730" y="1087871"/>
                  <a:pt x="1867804" y="1060315"/>
                  <a:pt x="1867804" y="1060315"/>
                </a:cubicBezTo>
                <a:cubicBezTo>
                  <a:pt x="1861319" y="1050587"/>
                  <a:pt x="1856616" y="1039399"/>
                  <a:pt x="1848349" y="1031132"/>
                </a:cubicBezTo>
                <a:cubicBezTo>
                  <a:pt x="1818857" y="1001640"/>
                  <a:pt x="1793931" y="1008072"/>
                  <a:pt x="1751072" y="1001949"/>
                </a:cubicBezTo>
                <a:cubicBezTo>
                  <a:pt x="1717720" y="951921"/>
                  <a:pt x="1748756" y="990369"/>
                  <a:pt x="1702434" y="953311"/>
                </a:cubicBezTo>
                <a:cubicBezTo>
                  <a:pt x="1695272" y="947582"/>
                  <a:pt x="1691408" y="937468"/>
                  <a:pt x="1682978" y="933855"/>
                </a:cubicBezTo>
                <a:cubicBezTo>
                  <a:pt x="1667781" y="927342"/>
                  <a:pt x="1650553" y="927370"/>
                  <a:pt x="1634340" y="924128"/>
                </a:cubicBezTo>
                <a:cubicBezTo>
                  <a:pt x="1578259" y="886739"/>
                  <a:pt x="1632357" y="919108"/>
                  <a:pt x="1575974" y="894945"/>
                </a:cubicBezTo>
                <a:cubicBezTo>
                  <a:pt x="1562645" y="889233"/>
                  <a:pt x="1550527" y="880876"/>
                  <a:pt x="1537063" y="875490"/>
                </a:cubicBezTo>
                <a:cubicBezTo>
                  <a:pt x="1518022" y="867874"/>
                  <a:pt x="1498153" y="862519"/>
                  <a:pt x="1478698" y="856034"/>
                </a:cubicBezTo>
                <a:lnTo>
                  <a:pt x="1449515" y="846307"/>
                </a:lnTo>
                <a:cubicBezTo>
                  <a:pt x="1365880" y="790548"/>
                  <a:pt x="1471698" y="857398"/>
                  <a:pt x="1391149" y="817124"/>
                </a:cubicBezTo>
                <a:cubicBezTo>
                  <a:pt x="1380692" y="811895"/>
                  <a:pt x="1371095" y="804971"/>
                  <a:pt x="1361966" y="797668"/>
                </a:cubicBezTo>
                <a:cubicBezTo>
                  <a:pt x="1354804" y="791939"/>
                  <a:pt x="1350374" y="782932"/>
                  <a:pt x="1342510" y="778213"/>
                </a:cubicBezTo>
                <a:cubicBezTo>
                  <a:pt x="1333717" y="772937"/>
                  <a:pt x="1322498" y="773071"/>
                  <a:pt x="1313327" y="768485"/>
                </a:cubicBezTo>
                <a:cubicBezTo>
                  <a:pt x="1302870" y="763257"/>
                  <a:pt x="1293872" y="755515"/>
                  <a:pt x="1284144" y="749030"/>
                </a:cubicBezTo>
                <a:cubicBezTo>
                  <a:pt x="1277659" y="739302"/>
                  <a:pt x="1272956" y="728114"/>
                  <a:pt x="1264689" y="719847"/>
                </a:cubicBezTo>
                <a:cubicBezTo>
                  <a:pt x="1256422" y="711580"/>
                  <a:pt x="1241702" y="710306"/>
                  <a:pt x="1235506" y="700392"/>
                </a:cubicBezTo>
                <a:cubicBezTo>
                  <a:pt x="1224637" y="683002"/>
                  <a:pt x="1222536" y="661481"/>
                  <a:pt x="1216051" y="642026"/>
                </a:cubicBezTo>
                <a:cubicBezTo>
                  <a:pt x="1170923" y="506640"/>
                  <a:pt x="930706" y="635541"/>
                  <a:pt x="788034" y="632298"/>
                </a:cubicBezTo>
                <a:cubicBezTo>
                  <a:pt x="665311" y="583210"/>
                  <a:pt x="819615" y="640911"/>
                  <a:pt x="681029" y="603115"/>
                </a:cubicBezTo>
                <a:cubicBezTo>
                  <a:pt x="664183" y="598521"/>
                  <a:pt x="649237" y="588254"/>
                  <a:pt x="632391" y="583660"/>
                </a:cubicBezTo>
                <a:cubicBezTo>
                  <a:pt x="613362" y="578470"/>
                  <a:pt x="593160" y="578716"/>
                  <a:pt x="574025" y="573932"/>
                </a:cubicBezTo>
                <a:cubicBezTo>
                  <a:pt x="554130" y="568958"/>
                  <a:pt x="515659" y="554477"/>
                  <a:pt x="515659" y="554477"/>
                </a:cubicBezTo>
                <a:cubicBezTo>
                  <a:pt x="349114" y="572981"/>
                  <a:pt x="371965" y="574620"/>
                  <a:pt x="116825" y="554477"/>
                </a:cubicBezTo>
                <a:cubicBezTo>
                  <a:pt x="96381" y="552863"/>
                  <a:pt x="77914" y="541506"/>
                  <a:pt x="58459" y="535021"/>
                </a:cubicBezTo>
                <a:lnTo>
                  <a:pt x="29276" y="525294"/>
                </a:lnTo>
                <a:cubicBezTo>
                  <a:pt x="13866" y="509883"/>
                  <a:pt x="93" y="501910"/>
                  <a:pt x="93" y="476655"/>
                </a:cubicBezTo>
                <a:cubicBezTo>
                  <a:pt x="93" y="418199"/>
                  <a:pt x="-1643" y="358878"/>
                  <a:pt x="9821" y="301558"/>
                </a:cubicBezTo>
                <a:cubicBezTo>
                  <a:pt x="12114" y="290094"/>
                  <a:pt x="28320" y="286850"/>
                  <a:pt x="39004" y="282102"/>
                </a:cubicBezTo>
                <a:cubicBezTo>
                  <a:pt x="57744" y="273773"/>
                  <a:pt x="80306" y="274022"/>
                  <a:pt x="97370" y="262647"/>
                </a:cubicBezTo>
                <a:cubicBezTo>
                  <a:pt x="115404" y="250625"/>
                  <a:pt x="132723" y="235382"/>
                  <a:pt x="155736" y="233464"/>
                </a:cubicBezTo>
                <a:cubicBezTo>
                  <a:pt x="184818" y="231040"/>
                  <a:pt x="236799" y="233464"/>
                  <a:pt x="253012" y="233464"/>
                </a:cubicBezTo>
                <a:close/>
              </a:path>
            </a:pathLst>
          </a:custGeom>
          <a:solidFill>
            <a:srgbClr val="92D050">
              <a:alpha val="18000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4F855FA3-6BF5-494C-AE59-0BB1F8D7A41F}"/>
              </a:ext>
            </a:extLst>
          </p:cNvPr>
          <p:cNvSpPr/>
          <p:nvPr/>
        </p:nvSpPr>
        <p:spPr>
          <a:xfrm>
            <a:off x="1235676" y="1878227"/>
            <a:ext cx="4337221" cy="1742303"/>
          </a:xfrm>
          <a:custGeom>
            <a:avLst/>
            <a:gdLst>
              <a:gd name="connsiteX0" fmla="*/ 0 w 4337221"/>
              <a:gd name="connsiteY0" fmla="*/ 24714 h 1742303"/>
              <a:gd name="connsiteX1" fmla="*/ 0 w 4337221"/>
              <a:gd name="connsiteY1" fmla="*/ 24714 h 1742303"/>
              <a:gd name="connsiteX2" fmla="*/ 24713 w 4337221"/>
              <a:gd name="connsiteY2" fmla="*/ 926757 h 1742303"/>
              <a:gd name="connsiteX3" fmla="*/ 37070 w 4337221"/>
              <a:gd name="connsiteY3" fmla="*/ 976184 h 1742303"/>
              <a:gd name="connsiteX4" fmla="*/ 74140 w 4337221"/>
              <a:gd name="connsiteY4" fmla="*/ 1025611 h 1742303"/>
              <a:gd name="connsiteX5" fmla="*/ 98854 w 4337221"/>
              <a:gd name="connsiteY5" fmla="*/ 1272746 h 1742303"/>
              <a:gd name="connsiteX6" fmla="*/ 111210 w 4337221"/>
              <a:gd name="connsiteY6" fmla="*/ 1309816 h 1742303"/>
              <a:gd name="connsiteX7" fmla="*/ 123567 w 4337221"/>
              <a:gd name="connsiteY7" fmla="*/ 1359243 h 1742303"/>
              <a:gd name="connsiteX8" fmla="*/ 148281 w 4337221"/>
              <a:gd name="connsiteY8" fmla="*/ 1396314 h 1742303"/>
              <a:gd name="connsiteX9" fmla="*/ 160638 w 4337221"/>
              <a:gd name="connsiteY9" fmla="*/ 1433384 h 1742303"/>
              <a:gd name="connsiteX10" fmla="*/ 234778 w 4337221"/>
              <a:gd name="connsiteY10" fmla="*/ 1482811 h 1742303"/>
              <a:gd name="connsiteX11" fmla="*/ 271848 w 4337221"/>
              <a:gd name="connsiteY11" fmla="*/ 1519881 h 1742303"/>
              <a:gd name="connsiteX12" fmla="*/ 308919 w 4337221"/>
              <a:gd name="connsiteY12" fmla="*/ 1532238 h 1742303"/>
              <a:gd name="connsiteX13" fmla="*/ 383059 w 4337221"/>
              <a:gd name="connsiteY13" fmla="*/ 1569308 h 1742303"/>
              <a:gd name="connsiteX14" fmla="*/ 420129 w 4337221"/>
              <a:gd name="connsiteY14" fmla="*/ 1594022 h 1742303"/>
              <a:gd name="connsiteX15" fmla="*/ 457200 w 4337221"/>
              <a:gd name="connsiteY15" fmla="*/ 1606378 h 1742303"/>
              <a:gd name="connsiteX16" fmla="*/ 518983 w 4337221"/>
              <a:gd name="connsiteY16" fmla="*/ 1631092 h 1742303"/>
              <a:gd name="connsiteX17" fmla="*/ 580767 w 4337221"/>
              <a:gd name="connsiteY17" fmla="*/ 1668162 h 1742303"/>
              <a:gd name="connsiteX18" fmla="*/ 617838 w 4337221"/>
              <a:gd name="connsiteY18" fmla="*/ 1680519 h 1742303"/>
              <a:gd name="connsiteX19" fmla="*/ 654908 w 4337221"/>
              <a:gd name="connsiteY19" fmla="*/ 1705232 h 1742303"/>
              <a:gd name="connsiteX20" fmla="*/ 741405 w 4337221"/>
              <a:gd name="connsiteY20" fmla="*/ 1742303 h 1742303"/>
              <a:gd name="connsiteX21" fmla="*/ 827902 w 4337221"/>
              <a:gd name="connsiteY21" fmla="*/ 1729946 h 1742303"/>
              <a:gd name="connsiteX22" fmla="*/ 951470 w 4337221"/>
              <a:gd name="connsiteY22" fmla="*/ 1717589 h 1742303"/>
              <a:gd name="connsiteX23" fmla="*/ 1075038 w 4337221"/>
              <a:gd name="connsiteY23" fmla="*/ 1692876 h 1742303"/>
              <a:gd name="connsiteX24" fmla="*/ 1186248 w 4337221"/>
              <a:gd name="connsiteY24" fmla="*/ 1680519 h 1742303"/>
              <a:gd name="connsiteX25" fmla="*/ 1285102 w 4337221"/>
              <a:gd name="connsiteY25" fmla="*/ 1668162 h 1742303"/>
              <a:gd name="connsiteX26" fmla="*/ 1705232 w 4337221"/>
              <a:gd name="connsiteY26" fmla="*/ 1655805 h 1742303"/>
              <a:gd name="connsiteX27" fmla="*/ 1816443 w 4337221"/>
              <a:gd name="connsiteY27" fmla="*/ 1631092 h 1742303"/>
              <a:gd name="connsiteX28" fmla="*/ 1865870 w 4337221"/>
              <a:gd name="connsiteY28" fmla="*/ 1618735 h 1742303"/>
              <a:gd name="connsiteX29" fmla="*/ 1964724 w 4337221"/>
              <a:gd name="connsiteY29" fmla="*/ 1569308 h 1742303"/>
              <a:gd name="connsiteX30" fmla="*/ 2063578 w 4337221"/>
              <a:gd name="connsiteY30" fmla="*/ 1519881 h 1742303"/>
              <a:gd name="connsiteX31" fmla="*/ 2100648 w 4337221"/>
              <a:gd name="connsiteY31" fmla="*/ 1482811 h 1742303"/>
              <a:gd name="connsiteX32" fmla="*/ 2187146 w 4337221"/>
              <a:gd name="connsiteY32" fmla="*/ 1433384 h 1742303"/>
              <a:gd name="connsiteX33" fmla="*/ 2323070 w 4337221"/>
              <a:gd name="connsiteY33" fmla="*/ 1346887 h 1742303"/>
              <a:gd name="connsiteX34" fmla="*/ 2323070 w 4337221"/>
              <a:gd name="connsiteY34" fmla="*/ 1346887 h 1742303"/>
              <a:gd name="connsiteX35" fmla="*/ 2421924 w 4337221"/>
              <a:gd name="connsiteY35" fmla="*/ 1297459 h 1742303"/>
              <a:gd name="connsiteX36" fmla="*/ 2483708 w 4337221"/>
              <a:gd name="connsiteY36" fmla="*/ 1260389 h 1742303"/>
              <a:gd name="connsiteX37" fmla="*/ 2681416 w 4337221"/>
              <a:gd name="connsiteY37" fmla="*/ 1198605 h 1742303"/>
              <a:gd name="connsiteX38" fmla="*/ 2940908 w 4337221"/>
              <a:gd name="connsiteY38" fmla="*/ 1210962 h 1742303"/>
              <a:gd name="connsiteX39" fmla="*/ 2977978 w 4337221"/>
              <a:gd name="connsiteY39" fmla="*/ 1235676 h 1742303"/>
              <a:gd name="connsiteX40" fmla="*/ 3027405 w 4337221"/>
              <a:gd name="connsiteY40" fmla="*/ 1248032 h 1742303"/>
              <a:gd name="connsiteX41" fmla="*/ 3064475 w 4337221"/>
              <a:gd name="connsiteY41" fmla="*/ 1272746 h 1742303"/>
              <a:gd name="connsiteX42" fmla="*/ 3113902 w 4337221"/>
              <a:gd name="connsiteY42" fmla="*/ 1285103 h 1742303"/>
              <a:gd name="connsiteX43" fmla="*/ 3212756 w 4337221"/>
              <a:gd name="connsiteY43" fmla="*/ 1309816 h 1742303"/>
              <a:gd name="connsiteX44" fmla="*/ 3583459 w 4337221"/>
              <a:gd name="connsiteY44" fmla="*/ 1297459 h 1742303"/>
              <a:gd name="connsiteX45" fmla="*/ 3719383 w 4337221"/>
              <a:gd name="connsiteY45" fmla="*/ 1272746 h 1742303"/>
              <a:gd name="connsiteX46" fmla="*/ 3768810 w 4337221"/>
              <a:gd name="connsiteY46" fmla="*/ 1260389 h 1742303"/>
              <a:gd name="connsiteX47" fmla="*/ 3917092 w 4337221"/>
              <a:gd name="connsiteY47" fmla="*/ 1235676 h 1742303"/>
              <a:gd name="connsiteX48" fmla="*/ 3991232 w 4337221"/>
              <a:gd name="connsiteY48" fmla="*/ 1210962 h 1742303"/>
              <a:gd name="connsiteX49" fmla="*/ 4090086 w 4337221"/>
              <a:gd name="connsiteY49" fmla="*/ 1173892 h 1742303"/>
              <a:gd name="connsiteX50" fmla="*/ 4250724 w 4337221"/>
              <a:gd name="connsiteY50" fmla="*/ 1136822 h 1742303"/>
              <a:gd name="connsiteX51" fmla="*/ 4337221 w 4337221"/>
              <a:gd name="connsiteY51" fmla="*/ 1037968 h 1742303"/>
              <a:gd name="connsiteX52" fmla="*/ 4300151 w 4337221"/>
              <a:gd name="connsiteY52" fmla="*/ 840259 h 1742303"/>
              <a:gd name="connsiteX53" fmla="*/ 4263081 w 4337221"/>
              <a:gd name="connsiteY53" fmla="*/ 704335 h 1742303"/>
              <a:gd name="connsiteX54" fmla="*/ 4213654 w 4337221"/>
              <a:gd name="connsiteY54" fmla="*/ 605481 h 1742303"/>
              <a:gd name="connsiteX55" fmla="*/ 4164227 w 4337221"/>
              <a:gd name="connsiteY55" fmla="*/ 531341 h 1742303"/>
              <a:gd name="connsiteX56" fmla="*/ 4127156 w 4337221"/>
              <a:gd name="connsiteY56" fmla="*/ 420130 h 1742303"/>
              <a:gd name="connsiteX57" fmla="*/ 4114800 w 4337221"/>
              <a:gd name="connsiteY57" fmla="*/ 370703 h 1742303"/>
              <a:gd name="connsiteX58" fmla="*/ 4090086 w 4337221"/>
              <a:gd name="connsiteY58" fmla="*/ 296562 h 1742303"/>
              <a:gd name="connsiteX59" fmla="*/ 4077729 w 4337221"/>
              <a:gd name="connsiteY59" fmla="*/ 259492 h 1742303"/>
              <a:gd name="connsiteX60" fmla="*/ 4028302 w 4337221"/>
              <a:gd name="connsiteY60" fmla="*/ 185351 h 1742303"/>
              <a:gd name="connsiteX61" fmla="*/ 3941805 w 4337221"/>
              <a:gd name="connsiteY61" fmla="*/ 160638 h 1742303"/>
              <a:gd name="connsiteX62" fmla="*/ 3867665 w 4337221"/>
              <a:gd name="connsiteY62" fmla="*/ 135924 h 1742303"/>
              <a:gd name="connsiteX63" fmla="*/ 3830594 w 4337221"/>
              <a:gd name="connsiteY63" fmla="*/ 123568 h 1742303"/>
              <a:gd name="connsiteX64" fmla="*/ 3472248 w 4337221"/>
              <a:gd name="connsiteY64" fmla="*/ 98854 h 1742303"/>
              <a:gd name="connsiteX65" fmla="*/ 3373394 w 4337221"/>
              <a:gd name="connsiteY65" fmla="*/ 86497 h 1742303"/>
              <a:gd name="connsiteX66" fmla="*/ 3027405 w 4337221"/>
              <a:gd name="connsiteY66" fmla="*/ 49427 h 1742303"/>
              <a:gd name="connsiteX67" fmla="*/ 2928551 w 4337221"/>
              <a:gd name="connsiteY67" fmla="*/ 37070 h 1742303"/>
              <a:gd name="connsiteX68" fmla="*/ 2533135 w 4337221"/>
              <a:gd name="connsiteY68" fmla="*/ 24714 h 1742303"/>
              <a:gd name="connsiteX69" fmla="*/ 1210962 w 4337221"/>
              <a:gd name="connsiteY69" fmla="*/ 37070 h 1742303"/>
              <a:gd name="connsiteX70" fmla="*/ 1112108 w 4337221"/>
              <a:gd name="connsiteY70" fmla="*/ 49427 h 1742303"/>
              <a:gd name="connsiteX71" fmla="*/ 963827 w 4337221"/>
              <a:gd name="connsiteY71" fmla="*/ 74141 h 1742303"/>
              <a:gd name="connsiteX72" fmla="*/ 716692 w 4337221"/>
              <a:gd name="connsiteY72" fmla="*/ 98854 h 1742303"/>
              <a:gd name="connsiteX73" fmla="*/ 420129 w 4337221"/>
              <a:gd name="connsiteY73" fmla="*/ 98854 h 1742303"/>
              <a:gd name="connsiteX74" fmla="*/ 234778 w 4337221"/>
              <a:gd name="connsiteY74" fmla="*/ 86497 h 1742303"/>
              <a:gd name="connsiteX75" fmla="*/ 148281 w 4337221"/>
              <a:gd name="connsiteY75" fmla="*/ 74141 h 1742303"/>
              <a:gd name="connsiteX76" fmla="*/ 111210 w 4337221"/>
              <a:gd name="connsiteY76" fmla="*/ 37070 h 1742303"/>
              <a:gd name="connsiteX77" fmla="*/ 37070 w 4337221"/>
              <a:gd name="connsiteY77" fmla="*/ 0 h 1742303"/>
              <a:gd name="connsiteX78" fmla="*/ 0 w 4337221"/>
              <a:gd name="connsiteY78" fmla="*/ 24714 h 1742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4337221" h="1742303">
                <a:moveTo>
                  <a:pt x="0" y="24714"/>
                </a:moveTo>
                <a:lnTo>
                  <a:pt x="0" y="24714"/>
                </a:lnTo>
                <a:cubicBezTo>
                  <a:pt x="8238" y="325395"/>
                  <a:pt x="13003" y="626191"/>
                  <a:pt x="24713" y="926757"/>
                </a:cubicBezTo>
                <a:cubicBezTo>
                  <a:pt x="25374" y="943727"/>
                  <a:pt x="29475" y="960994"/>
                  <a:pt x="37070" y="976184"/>
                </a:cubicBezTo>
                <a:cubicBezTo>
                  <a:pt x="46280" y="994604"/>
                  <a:pt x="61783" y="1009135"/>
                  <a:pt x="74140" y="1025611"/>
                </a:cubicBezTo>
                <a:cubicBezTo>
                  <a:pt x="111115" y="1136533"/>
                  <a:pt x="72612" y="1010318"/>
                  <a:pt x="98854" y="1272746"/>
                </a:cubicBezTo>
                <a:cubicBezTo>
                  <a:pt x="100150" y="1285706"/>
                  <a:pt x="107632" y="1297292"/>
                  <a:pt x="111210" y="1309816"/>
                </a:cubicBezTo>
                <a:cubicBezTo>
                  <a:pt x="115875" y="1326145"/>
                  <a:pt x="116877" y="1343633"/>
                  <a:pt x="123567" y="1359243"/>
                </a:cubicBezTo>
                <a:cubicBezTo>
                  <a:pt x="129417" y="1372893"/>
                  <a:pt x="141639" y="1383031"/>
                  <a:pt x="148281" y="1396314"/>
                </a:cubicBezTo>
                <a:cubicBezTo>
                  <a:pt x="154106" y="1407964"/>
                  <a:pt x="151428" y="1424174"/>
                  <a:pt x="160638" y="1433384"/>
                </a:cubicBezTo>
                <a:cubicBezTo>
                  <a:pt x="181640" y="1454386"/>
                  <a:pt x="213776" y="1461809"/>
                  <a:pt x="234778" y="1482811"/>
                </a:cubicBezTo>
                <a:cubicBezTo>
                  <a:pt x="247135" y="1495168"/>
                  <a:pt x="257308" y="1510188"/>
                  <a:pt x="271848" y="1519881"/>
                </a:cubicBezTo>
                <a:cubicBezTo>
                  <a:pt x="282686" y="1527106"/>
                  <a:pt x="297016" y="1526948"/>
                  <a:pt x="308919" y="1532238"/>
                </a:cubicBezTo>
                <a:cubicBezTo>
                  <a:pt x="334168" y="1543460"/>
                  <a:pt x="358906" y="1555889"/>
                  <a:pt x="383059" y="1569308"/>
                </a:cubicBezTo>
                <a:cubicBezTo>
                  <a:pt x="396041" y="1576520"/>
                  <a:pt x="406846" y="1587381"/>
                  <a:pt x="420129" y="1594022"/>
                </a:cubicBezTo>
                <a:cubicBezTo>
                  <a:pt x="431779" y="1599847"/>
                  <a:pt x="445004" y="1601805"/>
                  <a:pt x="457200" y="1606378"/>
                </a:cubicBezTo>
                <a:cubicBezTo>
                  <a:pt x="477969" y="1614166"/>
                  <a:pt x="499144" y="1621172"/>
                  <a:pt x="518983" y="1631092"/>
                </a:cubicBezTo>
                <a:cubicBezTo>
                  <a:pt x="540465" y="1641833"/>
                  <a:pt x="559285" y="1657421"/>
                  <a:pt x="580767" y="1668162"/>
                </a:cubicBezTo>
                <a:cubicBezTo>
                  <a:pt x="592417" y="1673987"/>
                  <a:pt x="606188" y="1674694"/>
                  <a:pt x="617838" y="1680519"/>
                </a:cubicBezTo>
                <a:cubicBezTo>
                  <a:pt x="631121" y="1687160"/>
                  <a:pt x="642014" y="1697864"/>
                  <a:pt x="654908" y="1705232"/>
                </a:cubicBezTo>
                <a:cubicBezTo>
                  <a:pt x="697663" y="1729664"/>
                  <a:pt x="699815" y="1728439"/>
                  <a:pt x="741405" y="1742303"/>
                </a:cubicBezTo>
                <a:cubicBezTo>
                  <a:pt x="770237" y="1738184"/>
                  <a:pt x="798976" y="1733349"/>
                  <a:pt x="827902" y="1729946"/>
                </a:cubicBezTo>
                <a:cubicBezTo>
                  <a:pt x="869013" y="1725109"/>
                  <a:pt x="910533" y="1723729"/>
                  <a:pt x="951470" y="1717589"/>
                </a:cubicBezTo>
                <a:cubicBezTo>
                  <a:pt x="993010" y="1711358"/>
                  <a:pt x="1033290" y="1697515"/>
                  <a:pt x="1075038" y="1692876"/>
                </a:cubicBezTo>
                <a:lnTo>
                  <a:pt x="1186248" y="1680519"/>
                </a:lnTo>
                <a:cubicBezTo>
                  <a:pt x="1219228" y="1676639"/>
                  <a:pt x="1251932" y="1669742"/>
                  <a:pt x="1285102" y="1668162"/>
                </a:cubicBezTo>
                <a:cubicBezTo>
                  <a:pt x="1425047" y="1661498"/>
                  <a:pt x="1565189" y="1659924"/>
                  <a:pt x="1705232" y="1655805"/>
                </a:cubicBezTo>
                <a:lnTo>
                  <a:pt x="1816443" y="1631092"/>
                </a:lnTo>
                <a:cubicBezTo>
                  <a:pt x="1832991" y="1627273"/>
                  <a:pt x="1850194" y="1625267"/>
                  <a:pt x="1865870" y="1618735"/>
                </a:cubicBezTo>
                <a:cubicBezTo>
                  <a:pt x="1899877" y="1604565"/>
                  <a:pt x="1931773" y="1585784"/>
                  <a:pt x="1964724" y="1569308"/>
                </a:cubicBezTo>
                <a:cubicBezTo>
                  <a:pt x="1964727" y="1569306"/>
                  <a:pt x="2063575" y="1519884"/>
                  <a:pt x="2063578" y="1519881"/>
                </a:cubicBezTo>
                <a:cubicBezTo>
                  <a:pt x="2075935" y="1507524"/>
                  <a:pt x="2087223" y="1493998"/>
                  <a:pt x="2100648" y="1482811"/>
                </a:cubicBezTo>
                <a:cubicBezTo>
                  <a:pt x="2126848" y="1460978"/>
                  <a:pt x="2156929" y="1448492"/>
                  <a:pt x="2187146" y="1433384"/>
                </a:cubicBezTo>
                <a:cubicBezTo>
                  <a:pt x="2250266" y="1370264"/>
                  <a:pt x="2208586" y="1404129"/>
                  <a:pt x="2323070" y="1346887"/>
                </a:cubicBezTo>
                <a:lnTo>
                  <a:pt x="2323070" y="1346887"/>
                </a:lnTo>
                <a:cubicBezTo>
                  <a:pt x="2386083" y="1299626"/>
                  <a:pt x="2352517" y="1314811"/>
                  <a:pt x="2421924" y="1297459"/>
                </a:cubicBezTo>
                <a:cubicBezTo>
                  <a:pt x="2442519" y="1285102"/>
                  <a:pt x="2461633" y="1269850"/>
                  <a:pt x="2483708" y="1260389"/>
                </a:cubicBezTo>
                <a:cubicBezTo>
                  <a:pt x="2530255" y="1240441"/>
                  <a:pt x="2628800" y="1213639"/>
                  <a:pt x="2681416" y="1198605"/>
                </a:cubicBezTo>
                <a:cubicBezTo>
                  <a:pt x="2767913" y="1202724"/>
                  <a:pt x="2854981" y="1200221"/>
                  <a:pt x="2940908" y="1210962"/>
                </a:cubicBezTo>
                <a:cubicBezTo>
                  <a:pt x="2955644" y="1212804"/>
                  <a:pt x="2964328" y="1229826"/>
                  <a:pt x="2977978" y="1235676"/>
                </a:cubicBezTo>
                <a:cubicBezTo>
                  <a:pt x="2993588" y="1242366"/>
                  <a:pt x="3010929" y="1243913"/>
                  <a:pt x="3027405" y="1248032"/>
                </a:cubicBezTo>
                <a:cubicBezTo>
                  <a:pt x="3039762" y="1256270"/>
                  <a:pt x="3050825" y="1266896"/>
                  <a:pt x="3064475" y="1272746"/>
                </a:cubicBezTo>
                <a:cubicBezTo>
                  <a:pt x="3080085" y="1279436"/>
                  <a:pt x="3097573" y="1280438"/>
                  <a:pt x="3113902" y="1285103"/>
                </a:cubicBezTo>
                <a:cubicBezTo>
                  <a:pt x="3202555" y="1310432"/>
                  <a:pt x="3087156" y="1284695"/>
                  <a:pt x="3212756" y="1309816"/>
                </a:cubicBezTo>
                <a:cubicBezTo>
                  <a:pt x="3336324" y="1305697"/>
                  <a:pt x="3460013" y="1304317"/>
                  <a:pt x="3583459" y="1297459"/>
                </a:cubicBezTo>
                <a:cubicBezTo>
                  <a:pt x="3601353" y="1296465"/>
                  <a:pt x="3697548" y="1277598"/>
                  <a:pt x="3719383" y="1272746"/>
                </a:cubicBezTo>
                <a:cubicBezTo>
                  <a:pt x="3735961" y="1269062"/>
                  <a:pt x="3752101" y="1263427"/>
                  <a:pt x="3768810" y="1260389"/>
                </a:cubicBezTo>
                <a:cubicBezTo>
                  <a:pt x="3821835" y="1250748"/>
                  <a:pt x="3865878" y="1249643"/>
                  <a:pt x="3917092" y="1235676"/>
                </a:cubicBezTo>
                <a:cubicBezTo>
                  <a:pt x="3942224" y="1228822"/>
                  <a:pt x="3967045" y="1220637"/>
                  <a:pt x="3991232" y="1210962"/>
                </a:cubicBezTo>
                <a:cubicBezTo>
                  <a:pt x="4017976" y="1200265"/>
                  <a:pt x="4059651" y="1182193"/>
                  <a:pt x="4090086" y="1173892"/>
                </a:cubicBezTo>
                <a:cubicBezTo>
                  <a:pt x="4172064" y="1151534"/>
                  <a:pt x="4178668" y="1151232"/>
                  <a:pt x="4250724" y="1136822"/>
                </a:cubicBezTo>
                <a:cubicBezTo>
                  <a:pt x="4338995" y="1077975"/>
                  <a:pt x="4317662" y="1116210"/>
                  <a:pt x="4337221" y="1037968"/>
                </a:cubicBezTo>
                <a:cubicBezTo>
                  <a:pt x="4309281" y="730608"/>
                  <a:pt x="4348381" y="1017097"/>
                  <a:pt x="4300151" y="840259"/>
                </a:cubicBezTo>
                <a:cubicBezTo>
                  <a:pt x="4267792" y="721613"/>
                  <a:pt x="4311578" y="809413"/>
                  <a:pt x="4263081" y="704335"/>
                </a:cubicBezTo>
                <a:cubicBezTo>
                  <a:pt x="4247643" y="670885"/>
                  <a:pt x="4234090" y="636134"/>
                  <a:pt x="4213654" y="605481"/>
                </a:cubicBezTo>
                <a:lnTo>
                  <a:pt x="4164227" y="531341"/>
                </a:lnTo>
                <a:cubicBezTo>
                  <a:pt x="4134612" y="412882"/>
                  <a:pt x="4173692" y="559739"/>
                  <a:pt x="4127156" y="420130"/>
                </a:cubicBezTo>
                <a:cubicBezTo>
                  <a:pt x="4121786" y="404019"/>
                  <a:pt x="4119680" y="386969"/>
                  <a:pt x="4114800" y="370703"/>
                </a:cubicBezTo>
                <a:cubicBezTo>
                  <a:pt x="4107315" y="345751"/>
                  <a:pt x="4098324" y="321276"/>
                  <a:pt x="4090086" y="296562"/>
                </a:cubicBezTo>
                <a:lnTo>
                  <a:pt x="4077729" y="259492"/>
                </a:lnTo>
                <a:cubicBezTo>
                  <a:pt x="4064774" y="220626"/>
                  <a:pt x="4067973" y="211798"/>
                  <a:pt x="4028302" y="185351"/>
                </a:cubicBezTo>
                <a:cubicBezTo>
                  <a:pt x="4016979" y="177803"/>
                  <a:pt x="3949290" y="162884"/>
                  <a:pt x="3941805" y="160638"/>
                </a:cubicBezTo>
                <a:cubicBezTo>
                  <a:pt x="3916853" y="153152"/>
                  <a:pt x="3892378" y="144162"/>
                  <a:pt x="3867665" y="135924"/>
                </a:cubicBezTo>
                <a:cubicBezTo>
                  <a:pt x="3855308" y="131805"/>
                  <a:pt x="3843597" y="124333"/>
                  <a:pt x="3830594" y="123568"/>
                </a:cubicBezTo>
                <a:cubicBezTo>
                  <a:pt x="3695908" y="115645"/>
                  <a:pt x="3602118" y="111841"/>
                  <a:pt x="3472248" y="98854"/>
                </a:cubicBezTo>
                <a:cubicBezTo>
                  <a:pt x="3439205" y="95550"/>
                  <a:pt x="3406399" y="90164"/>
                  <a:pt x="3373394" y="86497"/>
                </a:cubicBezTo>
                <a:cubicBezTo>
                  <a:pt x="3163576" y="63184"/>
                  <a:pt x="3312638" y="85082"/>
                  <a:pt x="3027405" y="49427"/>
                </a:cubicBezTo>
                <a:cubicBezTo>
                  <a:pt x="2994454" y="45308"/>
                  <a:pt x="2961717" y="38728"/>
                  <a:pt x="2928551" y="37070"/>
                </a:cubicBezTo>
                <a:cubicBezTo>
                  <a:pt x="2796846" y="30485"/>
                  <a:pt x="2664940" y="28833"/>
                  <a:pt x="2533135" y="24714"/>
                </a:cubicBezTo>
                <a:lnTo>
                  <a:pt x="1210962" y="37070"/>
                </a:lnTo>
                <a:cubicBezTo>
                  <a:pt x="1177759" y="37647"/>
                  <a:pt x="1145024" y="45038"/>
                  <a:pt x="1112108" y="49427"/>
                </a:cubicBezTo>
                <a:cubicBezTo>
                  <a:pt x="772631" y="94691"/>
                  <a:pt x="1221599" y="34484"/>
                  <a:pt x="963827" y="74141"/>
                </a:cubicBezTo>
                <a:cubicBezTo>
                  <a:pt x="876346" y="87599"/>
                  <a:pt x="807573" y="91280"/>
                  <a:pt x="716692" y="98854"/>
                </a:cubicBezTo>
                <a:cubicBezTo>
                  <a:pt x="588511" y="130900"/>
                  <a:pt x="678085" y="113595"/>
                  <a:pt x="420129" y="98854"/>
                </a:cubicBezTo>
                <a:lnTo>
                  <a:pt x="234778" y="86497"/>
                </a:lnTo>
                <a:cubicBezTo>
                  <a:pt x="205946" y="82378"/>
                  <a:pt x="175323" y="84958"/>
                  <a:pt x="148281" y="74141"/>
                </a:cubicBezTo>
                <a:cubicBezTo>
                  <a:pt x="132055" y="67651"/>
                  <a:pt x="124635" y="48257"/>
                  <a:pt x="111210" y="37070"/>
                </a:cubicBezTo>
                <a:cubicBezTo>
                  <a:pt x="79273" y="10456"/>
                  <a:pt x="74222" y="12384"/>
                  <a:pt x="37070" y="0"/>
                </a:cubicBezTo>
                <a:cubicBezTo>
                  <a:pt x="-8737" y="15270"/>
                  <a:pt x="6178" y="20595"/>
                  <a:pt x="0" y="24714"/>
                </a:cubicBezTo>
                <a:close/>
              </a:path>
            </a:pathLst>
          </a:cu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B3B4FB-CAB7-CA47-86F3-9171936EA4CF}"/>
              </a:ext>
            </a:extLst>
          </p:cNvPr>
          <p:cNvSpPr txBox="1"/>
          <p:nvPr/>
        </p:nvSpPr>
        <p:spPr>
          <a:xfrm>
            <a:off x="3083272" y="2256974"/>
            <a:ext cx="13163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Запад</a:t>
            </a:r>
          </a:p>
          <a:p>
            <a:r>
              <a:rPr lang="en-US" b="1" dirty="0" err="1"/>
              <a:t>NATOland</a:t>
            </a:r>
            <a:endParaRPr lang="ru-RU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96AC4F-684C-D44C-8EB2-AD46C0BD0DCC}"/>
              </a:ext>
            </a:extLst>
          </p:cNvPr>
          <p:cNvSpPr txBox="1"/>
          <p:nvPr/>
        </p:nvSpPr>
        <p:spPr>
          <a:xfrm>
            <a:off x="7002569" y="257970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D9AB8B-5206-4344-A670-2AF41AB4B388}"/>
              </a:ext>
            </a:extLst>
          </p:cNvPr>
          <p:cNvSpPr txBox="1"/>
          <p:nvPr/>
        </p:nvSpPr>
        <p:spPr>
          <a:xfrm>
            <a:off x="7508586" y="274464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0B317B-BCA3-EF43-B699-1F42641B9A10}"/>
              </a:ext>
            </a:extLst>
          </p:cNvPr>
          <p:cNvSpPr txBox="1"/>
          <p:nvPr/>
        </p:nvSpPr>
        <p:spPr>
          <a:xfrm>
            <a:off x="6573709" y="3142599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5BF68C-B53F-6247-9356-CF1C6A953F68}"/>
              </a:ext>
            </a:extLst>
          </p:cNvPr>
          <p:cNvSpPr txBox="1"/>
          <p:nvPr/>
        </p:nvSpPr>
        <p:spPr>
          <a:xfrm>
            <a:off x="5373321" y="3254381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IV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588A10-2C3F-804D-ACE5-77F037642B97}"/>
              </a:ext>
            </a:extLst>
          </p:cNvPr>
          <p:cNvSpPr txBox="1"/>
          <p:nvPr/>
        </p:nvSpPr>
        <p:spPr>
          <a:xfrm>
            <a:off x="3231001" y="4824355"/>
            <a:ext cx="346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811ECB-728D-9645-9527-F9406BED95E4}"/>
              </a:ext>
            </a:extLst>
          </p:cNvPr>
          <p:cNvSpPr txBox="1"/>
          <p:nvPr/>
        </p:nvSpPr>
        <p:spPr>
          <a:xfrm>
            <a:off x="5223753" y="4513794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92994B-B8D0-9C48-932E-E153C9855E73}"/>
              </a:ext>
            </a:extLst>
          </p:cNvPr>
          <p:cNvSpPr txBox="1"/>
          <p:nvPr/>
        </p:nvSpPr>
        <p:spPr>
          <a:xfrm>
            <a:off x="2160344" y="2265018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8542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БРИКС</a:t>
            </a: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205A996E-0A15-704F-BB62-58D37D535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91" y="1853248"/>
            <a:ext cx="8781394" cy="4367048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02D27C-724B-4E40-9E6B-4E7888F9DF34}"/>
              </a:ext>
            </a:extLst>
          </p:cNvPr>
          <p:cNvSpPr txBox="1"/>
          <p:nvPr/>
        </p:nvSpPr>
        <p:spPr>
          <a:xfrm>
            <a:off x="1634246" y="2646481"/>
            <a:ext cx="1398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rgbClr val="C00000"/>
                </a:solidFill>
              </a:rPr>
              <a:t>Американский </a:t>
            </a:r>
          </a:p>
          <a:p>
            <a:r>
              <a:rPr lang="ru-RU" sz="1200" b="1" dirty="0" err="1">
                <a:solidFill>
                  <a:srgbClr val="C00000"/>
                </a:solidFill>
              </a:rPr>
              <a:t>Хартлэнд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E2606E5E-5CA8-EF4C-99D8-280985053166}"/>
              </a:ext>
            </a:extLst>
          </p:cNvPr>
          <p:cNvSpPr/>
          <p:nvPr/>
        </p:nvSpPr>
        <p:spPr>
          <a:xfrm>
            <a:off x="1147864" y="1857983"/>
            <a:ext cx="3715966" cy="1741251"/>
          </a:xfrm>
          <a:custGeom>
            <a:avLst/>
            <a:gdLst>
              <a:gd name="connsiteX0" fmla="*/ 437745 w 3715966"/>
              <a:gd name="connsiteY0" fmla="*/ 116732 h 1741251"/>
              <a:gd name="connsiteX1" fmla="*/ 437745 w 3715966"/>
              <a:gd name="connsiteY1" fmla="*/ 116732 h 1741251"/>
              <a:gd name="connsiteX2" fmla="*/ 554476 w 3715966"/>
              <a:gd name="connsiteY2" fmla="*/ 107004 h 1741251"/>
              <a:gd name="connsiteX3" fmla="*/ 583659 w 3715966"/>
              <a:gd name="connsiteY3" fmla="*/ 97277 h 1741251"/>
              <a:gd name="connsiteX4" fmla="*/ 622570 w 3715966"/>
              <a:gd name="connsiteY4" fmla="*/ 87549 h 1741251"/>
              <a:gd name="connsiteX5" fmla="*/ 758757 w 3715966"/>
              <a:gd name="connsiteY5" fmla="*/ 58366 h 1741251"/>
              <a:gd name="connsiteX6" fmla="*/ 826851 w 3715966"/>
              <a:gd name="connsiteY6" fmla="*/ 29183 h 1741251"/>
              <a:gd name="connsiteX7" fmla="*/ 865762 w 3715966"/>
              <a:gd name="connsiteY7" fmla="*/ 19455 h 1741251"/>
              <a:gd name="connsiteX8" fmla="*/ 924127 w 3715966"/>
              <a:gd name="connsiteY8" fmla="*/ 0 h 1741251"/>
              <a:gd name="connsiteX9" fmla="*/ 1108953 w 3715966"/>
              <a:gd name="connsiteY9" fmla="*/ 9728 h 1741251"/>
              <a:gd name="connsiteX10" fmla="*/ 1225685 w 3715966"/>
              <a:gd name="connsiteY10" fmla="*/ 38911 h 1741251"/>
              <a:gd name="connsiteX11" fmla="*/ 1274323 w 3715966"/>
              <a:gd name="connsiteY11" fmla="*/ 48638 h 1741251"/>
              <a:gd name="connsiteX12" fmla="*/ 1332689 w 3715966"/>
              <a:gd name="connsiteY12" fmla="*/ 68094 h 1741251"/>
              <a:gd name="connsiteX13" fmla="*/ 1361872 w 3715966"/>
              <a:gd name="connsiteY13" fmla="*/ 77821 h 1741251"/>
              <a:gd name="connsiteX14" fmla="*/ 1507787 w 3715966"/>
              <a:gd name="connsiteY14" fmla="*/ 126460 h 1741251"/>
              <a:gd name="connsiteX15" fmla="*/ 1536970 w 3715966"/>
              <a:gd name="connsiteY15" fmla="*/ 136187 h 1741251"/>
              <a:gd name="connsiteX16" fmla="*/ 1566153 w 3715966"/>
              <a:gd name="connsiteY16" fmla="*/ 145915 h 1741251"/>
              <a:gd name="connsiteX17" fmla="*/ 1673157 w 3715966"/>
              <a:gd name="connsiteY17" fmla="*/ 136187 h 1741251"/>
              <a:gd name="connsiteX18" fmla="*/ 1760706 w 3715966"/>
              <a:gd name="connsiteY18" fmla="*/ 126460 h 1741251"/>
              <a:gd name="connsiteX19" fmla="*/ 1887166 w 3715966"/>
              <a:gd name="connsiteY19" fmla="*/ 116732 h 1741251"/>
              <a:gd name="connsiteX20" fmla="*/ 2023353 w 3715966"/>
              <a:gd name="connsiteY20" fmla="*/ 77821 h 1741251"/>
              <a:gd name="connsiteX21" fmla="*/ 2081719 w 3715966"/>
              <a:gd name="connsiteY21" fmla="*/ 58366 h 1741251"/>
              <a:gd name="connsiteX22" fmla="*/ 2149813 w 3715966"/>
              <a:gd name="connsiteY22" fmla="*/ 29183 h 1741251"/>
              <a:gd name="connsiteX23" fmla="*/ 2276272 w 3715966"/>
              <a:gd name="connsiteY23" fmla="*/ 38911 h 1741251"/>
              <a:gd name="connsiteX24" fmla="*/ 2305455 w 3715966"/>
              <a:gd name="connsiteY24" fmla="*/ 48638 h 1741251"/>
              <a:gd name="connsiteX25" fmla="*/ 2354093 w 3715966"/>
              <a:gd name="connsiteY25" fmla="*/ 58366 h 1741251"/>
              <a:gd name="connsiteX26" fmla="*/ 2412459 w 3715966"/>
              <a:gd name="connsiteY26" fmla="*/ 68094 h 1741251"/>
              <a:gd name="connsiteX27" fmla="*/ 2451370 w 3715966"/>
              <a:gd name="connsiteY27" fmla="*/ 77821 h 1741251"/>
              <a:gd name="connsiteX28" fmla="*/ 2519464 w 3715966"/>
              <a:gd name="connsiteY28" fmla="*/ 87549 h 1741251"/>
              <a:gd name="connsiteX29" fmla="*/ 2616740 w 3715966"/>
              <a:gd name="connsiteY29" fmla="*/ 107004 h 1741251"/>
              <a:gd name="connsiteX30" fmla="*/ 2723745 w 3715966"/>
              <a:gd name="connsiteY30" fmla="*/ 77821 h 1741251"/>
              <a:gd name="connsiteX31" fmla="*/ 2811293 w 3715966"/>
              <a:gd name="connsiteY31" fmla="*/ 58366 h 1741251"/>
              <a:gd name="connsiteX32" fmla="*/ 2840476 w 3715966"/>
              <a:gd name="connsiteY32" fmla="*/ 48638 h 1741251"/>
              <a:gd name="connsiteX33" fmla="*/ 2986391 w 3715966"/>
              <a:gd name="connsiteY33" fmla="*/ 58366 h 1741251"/>
              <a:gd name="connsiteX34" fmla="*/ 3229583 w 3715966"/>
              <a:gd name="connsiteY34" fmla="*/ 68094 h 1741251"/>
              <a:gd name="connsiteX35" fmla="*/ 3307404 w 3715966"/>
              <a:gd name="connsiteY35" fmla="*/ 87549 h 1741251"/>
              <a:gd name="connsiteX36" fmla="*/ 3346315 w 3715966"/>
              <a:gd name="connsiteY36" fmla="*/ 97277 h 1741251"/>
              <a:gd name="connsiteX37" fmla="*/ 3511685 w 3715966"/>
              <a:gd name="connsiteY37" fmla="*/ 107004 h 1741251"/>
              <a:gd name="connsiteX38" fmla="*/ 3579779 w 3715966"/>
              <a:gd name="connsiteY38" fmla="*/ 116732 h 1741251"/>
              <a:gd name="connsiteX39" fmla="*/ 3638145 w 3715966"/>
              <a:gd name="connsiteY39" fmla="*/ 136187 h 1741251"/>
              <a:gd name="connsiteX40" fmla="*/ 3686783 w 3715966"/>
              <a:gd name="connsiteY40" fmla="*/ 184826 h 1741251"/>
              <a:gd name="connsiteX41" fmla="*/ 3715966 w 3715966"/>
              <a:gd name="connsiteY41" fmla="*/ 243191 h 1741251"/>
              <a:gd name="connsiteX42" fmla="*/ 3706238 w 3715966"/>
              <a:gd name="connsiteY42" fmla="*/ 321013 h 1741251"/>
              <a:gd name="connsiteX43" fmla="*/ 3686783 w 3715966"/>
              <a:gd name="connsiteY43" fmla="*/ 350196 h 1741251"/>
              <a:gd name="connsiteX44" fmla="*/ 3453319 w 3715966"/>
              <a:gd name="connsiteY44" fmla="*/ 379379 h 1741251"/>
              <a:gd name="connsiteX45" fmla="*/ 3394953 w 3715966"/>
              <a:gd name="connsiteY45" fmla="*/ 389106 h 1741251"/>
              <a:gd name="connsiteX46" fmla="*/ 3365770 w 3715966"/>
              <a:gd name="connsiteY46" fmla="*/ 398834 h 1741251"/>
              <a:gd name="connsiteX47" fmla="*/ 3268493 w 3715966"/>
              <a:gd name="connsiteY47" fmla="*/ 418289 h 1741251"/>
              <a:gd name="connsiteX48" fmla="*/ 3239310 w 3715966"/>
              <a:gd name="connsiteY48" fmla="*/ 428017 h 1741251"/>
              <a:gd name="connsiteX49" fmla="*/ 3151762 w 3715966"/>
              <a:gd name="connsiteY49" fmla="*/ 466928 h 1741251"/>
              <a:gd name="connsiteX50" fmla="*/ 3083668 w 3715966"/>
              <a:gd name="connsiteY50" fmla="*/ 486383 h 1741251"/>
              <a:gd name="connsiteX51" fmla="*/ 3025302 w 3715966"/>
              <a:gd name="connsiteY51" fmla="*/ 505838 h 1741251"/>
              <a:gd name="connsiteX52" fmla="*/ 2996119 w 3715966"/>
              <a:gd name="connsiteY52" fmla="*/ 515566 h 1741251"/>
              <a:gd name="connsiteX53" fmla="*/ 2966936 w 3715966"/>
              <a:gd name="connsiteY53" fmla="*/ 535021 h 1741251"/>
              <a:gd name="connsiteX54" fmla="*/ 2957208 w 3715966"/>
              <a:gd name="connsiteY54" fmla="*/ 564204 h 1741251"/>
              <a:gd name="connsiteX55" fmla="*/ 2869659 w 3715966"/>
              <a:gd name="connsiteY55" fmla="*/ 642026 h 1741251"/>
              <a:gd name="connsiteX56" fmla="*/ 2850204 w 3715966"/>
              <a:gd name="connsiteY56" fmla="*/ 671208 h 1741251"/>
              <a:gd name="connsiteX57" fmla="*/ 2830749 w 3715966"/>
              <a:gd name="connsiteY57" fmla="*/ 690664 h 1741251"/>
              <a:gd name="connsiteX58" fmla="*/ 2801566 w 3715966"/>
              <a:gd name="connsiteY58" fmla="*/ 729574 h 1741251"/>
              <a:gd name="connsiteX59" fmla="*/ 2743200 w 3715966"/>
              <a:gd name="connsiteY59" fmla="*/ 787940 h 1741251"/>
              <a:gd name="connsiteX60" fmla="*/ 2684834 w 3715966"/>
              <a:gd name="connsiteY60" fmla="*/ 856034 h 1741251"/>
              <a:gd name="connsiteX61" fmla="*/ 2645923 w 3715966"/>
              <a:gd name="connsiteY61" fmla="*/ 933855 h 1741251"/>
              <a:gd name="connsiteX62" fmla="*/ 2616740 w 3715966"/>
              <a:gd name="connsiteY62" fmla="*/ 953311 h 1741251"/>
              <a:gd name="connsiteX63" fmla="*/ 2577830 w 3715966"/>
              <a:gd name="connsiteY63" fmla="*/ 972766 h 1741251"/>
              <a:gd name="connsiteX64" fmla="*/ 2538919 w 3715966"/>
              <a:gd name="connsiteY64" fmla="*/ 1001949 h 1741251"/>
              <a:gd name="connsiteX65" fmla="*/ 2500008 w 3715966"/>
              <a:gd name="connsiteY65" fmla="*/ 1021404 h 1741251"/>
              <a:gd name="connsiteX66" fmla="*/ 2393004 w 3715966"/>
              <a:gd name="connsiteY66" fmla="*/ 1099226 h 1741251"/>
              <a:gd name="connsiteX67" fmla="*/ 2344366 w 3715966"/>
              <a:gd name="connsiteY67" fmla="*/ 1128408 h 1741251"/>
              <a:gd name="connsiteX68" fmla="*/ 2276272 w 3715966"/>
              <a:gd name="connsiteY68" fmla="*/ 1196502 h 1741251"/>
              <a:gd name="connsiteX69" fmla="*/ 2217906 w 3715966"/>
              <a:gd name="connsiteY69" fmla="*/ 1245140 h 1741251"/>
              <a:gd name="connsiteX70" fmla="*/ 2178996 w 3715966"/>
              <a:gd name="connsiteY70" fmla="*/ 1293779 h 1741251"/>
              <a:gd name="connsiteX71" fmla="*/ 2159540 w 3715966"/>
              <a:gd name="connsiteY71" fmla="*/ 1313234 h 1741251"/>
              <a:gd name="connsiteX72" fmla="*/ 2110902 w 3715966"/>
              <a:gd name="connsiteY72" fmla="*/ 1371600 h 1741251"/>
              <a:gd name="connsiteX73" fmla="*/ 2023353 w 3715966"/>
              <a:gd name="connsiteY73" fmla="*/ 1391055 h 1741251"/>
              <a:gd name="connsiteX74" fmla="*/ 1916349 w 3715966"/>
              <a:gd name="connsiteY74" fmla="*/ 1420238 h 1741251"/>
              <a:gd name="connsiteX75" fmla="*/ 1896893 w 3715966"/>
              <a:gd name="connsiteY75" fmla="*/ 1439694 h 1741251"/>
              <a:gd name="connsiteX76" fmla="*/ 1867710 w 3715966"/>
              <a:gd name="connsiteY76" fmla="*/ 1459149 h 1741251"/>
              <a:gd name="connsiteX77" fmla="*/ 1799617 w 3715966"/>
              <a:gd name="connsiteY77" fmla="*/ 1536970 h 1741251"/>
              <a:gd name="connsiteX78" fmla="*/ 1760706 w 3715966"/>
              <a:gd name="connsiteY78" fmla="*/ 1546698 h 1741251"/>
              <a:gd name="connsiteX79" fmla="*/ 1731523 w 3715966"/>
              <a:gd name="connsiteY79" fmla="*/ 1556426 h 1741251"/>
              <a:gd name="connsiteX80" fmla="*/ 1663430 w 3715966"/>
              <a:gd name="connsiteY80" fmla="*/ 1575881 h 1741251"/>
              <a:gd name="connsiteX81" fmla="*/ 1634247 w 3715966"/>
              <a:gd name="connsiteY81" fmla="*/ 1595336 h 1741251"/>
              <a:gd name="connsiteX82" fmla="*/ 1595336 w 3715966"/>
              <a:gd name="connsiteY82" fmla="*/ 1634247 h 1741251"/>
              <a:gd name="connsiteX83" fmla="*/ 1488332 w 3715966"/>
              <a:gd name="connsiteY83" fmla="*/ 1663430 h 1741251"/>
              <a:gd name="connsiteX84" fmla="*/ 1284051 w 3715966"/>
              <a:gd name="connsiteY84" fmla="*/ 1673157 h 1741251"/>
              <a:gd name="connsiteX85" fmla="*/ 1254868 w 3715966"/>
              <a:gd name="connsiteY85" fmla="*/ 1682885 h 1741251"/>
              <a:gd name="connsiteX86" fmla="*/ 1225685 w 3715966"/>
              <a:gd name="connsiteY86" fmla="*/ 1741251 h 1741251"/>
              <a:gd name="connsiteX87" fmla="*/ 963038 w 3715966"/>
              <a:gd name="connsiteY87" fmla="*/ 1731523 h 1741251"/>
              <a:gd name="connsiteX88" fmla="*/ 914400 w 3715966"/>
              <a:gd name="connsiteY88" fmla="*/ 1653702 h 1741251"/>
              <a:gd name="connsiteX89" fmla="*/ 894945 w 3715966"/>
              <a:gd name="connsiteY89" fmla="*/ 1595336 h 1741251"/>
              <a:gd name="connsiteX90" fmla="*/ 885217 w 3715966"/>
              <a:gd name="connsiteY90" fmla="*/ 1566153 h 1741251"/>
              <a:gd name="connsiteX91" fmla="*/ 846306 w 3715966"/>
              <a:gd name="connsiteY91" fmla="*/ 1517515 h 1741251"/>
              <a:gd name="connsiteX92" fmla="*/ 787940 w 3715966"/>
              <a:gd name="connsiteY92" fmla="*/ 1498060 h 1741251"/>
              <a:gd name="connsiteX93" fmla="*/ 603115 w 3715966"/>
              <a:gd name="connsiteY93" fmla="*/ 1478604 h 1741251"/>
              <a:gd name="connsiteX94" fmla="*/ 466927 w 3715966"/>
              <a:gd name="connsiteY94" fmla="*/ 1439694 h 1741251"/>
              <a:gd name="connsiteX95" fmla="*/ 408562 w 3715966"/>
              <a:gd name="connsiteY95" fmla="*/ 1420238 h 1741251"/>
              <a:gd name="connsiteX96" fmla="*/ 379379 w 3715966"/>
              <a:gd name="connsiteY96" fmla="*/ 1410511 h 1741251"/>
              <a:gd name="connsiteX97" fmla="*/ 340468 w 3715966"/>
              <a:gd name="connsiteY97" fmla="*/ 1391055 h 1741251"/>
              <a:gd name="connsiteX98" fmla="*/ 282102 w 3715966"/>
              <a:gd name="connsiteY98" fmla="*/ 1342417 h 1741251"/>
              <a:gd name="connsiteX99" fmla="*/ 252919 w 3715966"/>
              <a:gd name="connsiteY99" fmla="*/ 1322962 h 1741251"/>
              <a:gd name="connsiteX100" fmla="*/ 214008 w 3715966"/>
              <a:gd name="connsiteY100" fmla="*/ 1274323 h 1741251"/>
              <a:gd name="connsiteX101" fmla="*/ 204281 w 3715966"/>
              <a:gd name="connsiteY101" fmla="*/ 1235413 h 1741251"/>
              <a:gd name="connsiteX102" fmla="*/ 175098 w 3715966"/>
              <a:gd name="connsiteY102" fmla="*/ 1167319 h 1741251"/>
              <a:gd name="connsiteX103" fmla="*/ 165370 w 3715966"/>
              <a:gd name="connsiteY103" fmla="*/ 1118681 h 1741251"/>
              <a:gd name="connsiteX104" fmla="*/ 155642 w 3715966"/>
              <a:gd name="connsiteY104" fmla="*/ 1089498 h 1741251"/>
              <a:gd name="connsiteX105" fmla="*/ 145915 w 3715966"/>
              <a:gd name="connsiteY105" fmla="*/ 1050587 h 1741251"/>
              <a:gd name="connsiteX106" fmla="*/ 136187 w 3715966"/>
              <a:gd name="connsiteY106" fmla="*/ 1001949 h 1741251"/>
              <a:gd name="connsiteX107" fmla="*/ 116732 w 3715966"/>
              <a:gd name="connsiteY107" fmla="*/ 963038 h 1741251"/>
              <a:gd name="connsiteX108" fmla="*/ 77821 w 3715966"/>
              <a:gd name="connsiteY108" fmla="*/ 875489 h 1741251"/>
              <a:gd name="connsiteX109" fmla="*/ 48638 w 3715966"/>
              <a:gd name="connsiteY109" fmla="*/ 836579 h 1741251"/>
              <a:gd name="connsiteX110" fmla="*/ 38910 w 3715966"/>
              <a:gd name="connsiteY110" fmla="*/ 807396 h 1741251"/>
              <a:gd name="connsiteX111" fmla="*/ 0 w 3715966"/>
              <a:gd name="connsiteY111" fmla="*/ 739302 h 1741251"/>
              <a:gd name="connsiteX112" fmla="*/ 19455 w 3715966"/>
              <a:gd name="connsiteY112" fmla="*/ 642026 h 1741251"/>
              <a:gd name="connsiteX113" fmla="*/ 29183 w 3715966"/>
              <a:gd name="connsiteY113" fmla="*/ 496111 h 1741251"/>
              <a:gd name="connsiteX114" fmla="*/ 38910 w 3715966"/>
              <a:gd name="connsiteY114" fmla="*/ 437745 h 1741251"/>
              <a:gd name="connsiteX115" fmla="*/ 48638 w 3715966"/>
              <a:gd name="connsiteY115" fmla="*/ 369651 h 1741251"/>
              <a:gd name="connsiteX116" fmla="*/ 68093 w 3715966"/>
              <a:gd name="connsiteY116" fmla="*/ 282102 h 1741251"/>
              <a:gd name="connsiteX117" fmla="*/ 77821 w 3715966"/>
              <a:gd name="connsiteY117" fmla="*/ 252919 h 1741251"/>
              <a:gd name="connsiteX118" fmla="*/ 136187 w 3715966"/>
              <a:gd name="connsiteY118" fmla="*/ 204281 h 1741251"/>
              <a:gd name="connsiteX119" fmla="*/ 165370 w 3715966"/>
              <a:gd name="connsiteY119" fmla="*/ 175098 h 1741251"/>
              <a:gd name="connsiteX120" fmla="*/ 252919 w 3715966"/>
              <a:gd name="connsiteY120" fmla="*/ 145915 h 1741251"/>
              <a:gd name="connsiteX121" fmla="*/ 437745 w 3715966"/>
              <a:gd name="connsiteY121" fmla="*/ 116732 h 174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715966" h="1741251">
                <a:moveTo>
                  <a:pt x="437745" y="116732"/>
                </a:moveTo>
                <a:lnTo>
                  <a:pt x="437745" y="116732"/>
                </a:lnTo>
                <a:cubicBezTo>
                  <a:pt x="476655" y="113489"/>
                  <a:pt x="515773" y="112164"/>
                  <a:pt x="554476" y="107004"/>
                </a:cubicBezTo>
                <a:cubicBezTo>
                  <a:pt x="564640" y="105649"/>
                  <a:pt x="573800" y="100094"/>
                  <a:pt x="583659" y="97277"/>
                </a:cubicBezTo>
                <a:cubicBezTo>
                  <a:pt x="596514" y="93604"/>
                  <a:pt x="609497" y="90350"/>
                  <a:pt x="622570" y="87549"/>
                </a:cubicBezTo>
                <a:cubicBezTo>
                  <a:pt x="667257" y="77973"/>
                  <a:pt x="714329" y="71060"/>
                  <a:pt x="758757" y="58366"/>
                </a:cubicBezTo>
                <a:cubicBezTo>
                  <a:pt x="826396" y="39040"/>
                  <a:pt x="743839" y="60312"/>
                  <a:pt x="826851" y="29183"/>
                </a:cubicBezTo>
                <a:cubicBezTo>
                  <a:pt x="839369" y="24489"/>
                  <a:pt x="852956" y="23297"/>
                  <a:pt x="865762" y="19455"/>
                </a:cubicBezTo>
                <a:cubicBezTo>
                  <a:pt x="885404" y="13562"/>
                  <a:pt x="924127" y="0"/>
                  <a:pt x="924127" y="0"/>
                </a:cubicBezTo>
                <a:cubicBezTo>
                  <a:pt x="985736" y="3243"/>
                  <a:pt x="1047456" y="4808"/>
                  <a:pt x="1108953" y="9728"/>
                </a:cubicBezTo>
                <a:cubicBezTo>
                  <a:pt x="1213175" y="18066"/>
                  <a:pt x="1121961" y="18167"/>
                  <a:pt x="1225685" y="38911"/>
                </a:cubicBezTo>
                <a:cubicBezTo>
                  <a:pt x="1241898" y="42153"/>
                  <a:pt x="1258372" y="44288"/>
                  <a:pt x="1274323" y="48638"/>
                </a:cubicBezTo>
                <a:cubicBezTo>
                  <a:pt x="1294108" y="54034"/>
                  <a:pt x="1313234" y="61609"/>
                  <a:pt x="1332689" y="68094"/>
                </a:cubicBezTo>
                <a:lnTo>
                  <a:pt x="1361872" y="77821"/>
                </a:lnTo>
                <a:lnTo>
                  <a:pt x="1507787" y="126460"/>
                </a:lnTo>
                <a:lnTo>
                  <a:pt x="1536970" y="136187"/>
                </a:lnTo>
                <a:lnTo>
                  <a:pt x="1566153" y="145915"/>
                </a:lnTo>
                <a:lnTo>
                  <a:pt x="1673157" y="136187"/>
                </a:lnTo>
                <a:cubicBezTo>
                  <a:pt x="1702374" y="133265"/>
                  <a:pt x="1731464" y="129118"/>
                  <a:pt x="1760706" y="126460"/>
                </a:cubicBezTo>
                <a:cubicBezTo>
                  <a:pt x="1802810" y="122632"/>
                  <a:pt x="1845013" y="119975"/>
                  <a:pt x="1887166" y="116732"/>
                </a:cubicBezTo>
                <a:cubicBezTo>
                  <a:pt x="1984897" y="92299"/>
                  <a:pt x="1939609" y="105736"/>
                  <a:pt x="2023353" y="77821"/>
                </a:cubicBezTo>
                <a:cubicBezTo>
                  <a:pt x="2023358" y="77819"/>
                  <a:pt x="2081715" y="58369"/>
                  <a:pt x="2081719" y="58366"/>
                </a:cubicBezTo>
                <a:cubicBezTo>
                  <a:pt x="2122026" y="31495"/>
                  <a:pt x="2099560" y="41747"/>
                  <a:pt x="2149813" y="29183"/>
                </a:cubicBezTo>
                <a:cubicBezTo>
                  <a:pt x="2191966" y="32426"/>
                  <a:pt x="2234321" y="33667"/>
                  <a:pt x="2276272" y="38911"/>
                </a:cubicBezTo>
                <a:cubicBezTo>
                  <a:pt x="2286447" y="40183"/>
                  <a:pt x="2295507" y="46151"/>
                  <a:pt x="2305455" y="48638"/>
                </a:cubicBezTo>
                <a:cubicBezTo>
                  <a:pt x="2321495" y="52648"/>
                  <a:pt x="2337826" y="55408"/>
                  <a:pt x="2354093" y="58366"/>
                </a:cubicBezTo>
                <a:cubicBezTo>
                  <a:pt x="2373499" y="61894"/>
                  <a:pt x="2393118" y="64226"/>
                  <a:pt x="2412459" y="68094"/>
                </a:cubicBezTo>
                <a:cubicBezTo>
                  <a:pt x="2425569" y="70716"/>
                  <a:pt x="2438216" y="75429"/>
                  <a:pt x="2451370" y="77821"/>
                </a:cubicBezTo>
                <a:cubicBezTo>
                  <a:pt x="2473929" y="81922"/>
                  <a:pt x="2496766" y="84306"/>
                  <a:pt x="2519464" y="87549"/>
                </a:cubicBezTo>
                <a:cubicBezTo>
                  <a:pt x="2555403" y="99529"/>
                  <a:pt x="2572026" y="107004"/>
                  <a:pt x="2616740" y="107004"/>
                </a:cubicBezTo>
                <a:cubicBezTo>
                  <a:pt x="2656553" y="107004"/>
                  <a:pt x="2685584" y="85453"/>
                  <a:pt x="2723745" y="77821"/>
                </a:cubicBezTo>
                <a:cubicBezTo>
                  <a:pt x="2757186" y="71133"/>
                  <a:pt x="2779232" y="67527"/>
                  <a:pt x="2811293" y="58366"/>
                </a:cubicBezTo>
                <a:cubicBezTo>
                  <a:pt x="2821152" y="55549"/>
                  <a:pt x="2830748" y="51881"/>
                  <a:pt x="2840476" y="48638"/>
                </a:cubicBezTo>
                <a:lnTo>
                  <a:pt x="2986391" y="58366"/>
                </a:lnTo>
                <a:cubicBezTo>
                  <a:pt x="3067419" y="62418"/>
                  <a:pt x="3148787" y="60749"/>
                  <a:pt x="3229583" y="68094"/>
                </a:cubicBezTo>
                <a:cubicBezTo>
                  <a:pt x="3256212" y="70515"/>
                  <a:pt x="3281464" y="81064"/>
                  <a:pt x="3307404" y="87549"/>
                </a:cubicBezTo>
                <a:cubicBezTo>
                  <a:pt x="3320374" y="90792"/>
                  <a:pt x="3332969" y="96492"/>
                  <a:pt x="3346315" y="97277"/>
                </a:cubicBezTo>
                <a:lnTo>
                  <a:pt x="3511685" y="107004"/>
                </a:lnTo>
                <a:cubicBezTo>
                  <a:pt x="3534383" y="110247"/>
                  <a:pt x="3557438" y="111576"/>
                  <a:pt x="3579779" y="116732"/>
                </a:cubicBezTo>
                <a:cubicBezTo>
                  <a:pt x="3599762" y="121343"/>
                  <a:pt x="3638145" y="136187"/>
                  <a:pt x="3638145" y="136187"/>
                </a:cubicBezTo>
                <a:cubicBezTo>
                  <a:pt x="3654358" y="152400"/>
                  <a:pt x="3679533" y="163074"/>
                  <a:pt x="3686783" y="184826"/>
                </a:cubicBezTo>
                <a:cubicBezTo>
                  <a:pt x="3700207" y="225099"/>
                  <a:pt x="3690822" y="205477"/>
                  <a:pt x="3715966" y="243191"/>
                </a:cubicBezTo>
                <a:cubicBezTo>
                  <a:pt x="3712723" y="269132"/>
                  <a:pt x="3713117" y="295792"/>
                  <a:pt x="3706238" y="321013"/>
                </a:cubicBezTo>
                <a:cubicBezTo>
                  <a:pt x="3703162" y="332292"/>
                  <a:pt x="3696697" y="344000"/>
                  <a:pt x="3686783" y="350196"/>
                </a:cubicBezTo>
                <a:cubicBezTo>
                  <a:pt x="3631261" y="384897"/>
                  <a:pt x="3482711" y="377746"/>
                  <a:pt x="3453319" y="379379"/>
                </a:cubicBezTo>
                <a:cubicBezTo>
                  <a:pt x="3433864" y="382621"/>
                  <a:pt x="3414207" y="384827"/>
                  <a:pt x="3394953" y="389106"/>
                </a:cubicBezTo>
                <a:cubicBezTo>
                  <a:pt x="3384943" y="391330"/>
                  <a:pt x="3375761" y="396528"/>
                  <a:pt x="3365770" y="398834"/>
                </a:cubicBezTo>
                <a:cubicBezTo>
                  <a:pt x="3333549" y="406270"/>
                  <a:pt x="3299864" y="407832"/>
                  <a:pt x="3268493" y="418289"/>
                </a:cubicBezTo>
                <a:cubicBezTo>
                  <a:pt x="3258765" y="421532"/>
                  <a:pt x="3248481" y="423431"/>
                  <a:pt x="3239310" y="428017"/>
                </a:cubicBezTo>
                <a:cubicBezTo>
                  <a:pt x="3146823" y="474261"/>
                  <a:pt x="3302330" y="416738"/>
                  <a:pt x="3151762" y="466928"/>
                </a:cubicBezTo>
                <a:cubicBezTo>
                  <a:pt x="3053737" y="499603"/>
                  <a:pt x="3205749" y="449759"/>
                  <a:pt x="3083668" y="486383"/>
                </a:cubicBezTo>
                <a:cubicBezTo>
                  <a:pt x="3064025" y="492276"/>
                  <a:pt x="3044757" y="499353"/>
                  <a:pt x="3025302" y="505838"/>
                </a:cubicBezTo>
                <a:cubicBezTo>
                  <a:pt x="3015574" y="509081"/>
                  <a:pt x="3004651" y="509878"/>
                  <a:pt x="2996119" y="515566"/>
                </a:cubicBezTo>
                <a:lnTo>
                  <a:pt x="2966936" y="535021"/>
                </a:lnTo>
                <a:cubicBezTo>
                  <a:pt x="2963693" y="544749"/>
                  <a:pt x="2963360" y="556001"/>
                  <a:pt x="2957208" y="564204"/>
                </a:cubicBezTo>
                <a:cubicBezTo>
                  <a:pt x="2896482" y="645172"/>
                  <a:pt x="2927354" y="584332"/>
                  <a:pt x="2869659" y="642026"/>
                </a:cubicBezTo>
                <a:cubicBezTo>
                  <a:pt x="2861392" y="650293"/>
                  <a:pt x="2857507" y="662079"/>
                  <a:pt x="2850204" y="671208"/>
                </a:cubicBezTo>
                <a:cubicBezTo>
                  <a:pt x="2844475" y="678370"/>
                  <a:pt x="2836620" y="683618"/>
                  <a:pt x="2830749" y="690664"/>
                </a:cubicBezTo>
                <a:cubicBezTo>
                  <a:pt x="2820370" y="703119"/>
                  <a:pt x="2812412" y="717523"/>
                  <a:pt x="2801566" y="729574"/>
                </a:cubicBezTo>
                <a:cubicBezTo>
                  <a:pt x="2783160" y="750025"/>
                  <a:pt x="2759708" y="765929"/>
                  <a:pt x="2743200" y="787940"/>
                </a:cubicBezTo>
                <a:cubicBezTo>
                  <a:pt x="2705763" y="837857"/>
                  <a:pt x="2725481" y="815387"/>
                  <a:pt x="2684834" y="856034"/>
                </a:cubicBezTo>
                <a:cubicBezTo>
                  <a:pt x="2671864" y="881974"/>
                  <a:pt x="2670054" y="917767"/>
                  <a:pt x="2645923" y="933855"/>
                </a:cubicBezTo>
                <a:cubicBezTo>
                  <a:pt x="2636195" y="940340"/>
                  <a:pt x="2626891" y="947510"/>
                  <a:pt x="2616740" y="953311"/>
                </a:cubicBezTo>
                <a:cubicBezTo>
                  <a:pt x="2604150" y="960506"/>
                  <a:pt x="2590127" y="965081"/>
                  <a:pt x="2577830" y="972766"/>
                </a:cubicBezTo>
                <a:cubicBezTo>
                  <a:pt x="2564082" y="981359"/>
                  <a:pt x="2552668" y="993356"/>
                  <a:pt x="2538919" y="1001949"/>
                </a:cubicBezTo>
                <a:cubicBezTo>
                  <a:pt x="2526622" y="1009635"/>
                  <a:pt x="2512074" y="1013360"/>
                  <a:pt x="2500008" y="1021404"/>
                </a:cubicBezTo>
                <a:cubicBezTo>
                  <a:pt x="2463312" y="1045868"/>
                  <a:pt x="2429347" y="1074240"/>
                  <a:pt x="2393004" y="1099226"/>
                </a:cubicBezTo>
                <a:cubicBezTo>
                  <a:pt x="2377424" y="1109937"/>
                  <a:pt x="2358891" y="1116304"/>
                  <a:pt x="2344366" y="1128408"/>
                </a:cubicBezTo>
                <a:cubicBezTo>
                  <a:pt x="2319706" y="1148958"/>
                  <a:pt x="2299859" y="1174729"/>
                  <a:pt x="2276272" y="1196502"/>
                </a:cubicBezTo>
                <a:cubicBezTo>
                  <a:pt x="2257663" y="1213679"/>
                  <a:pt x="2235813" y="1227232"/>
                  <a:pt x="2217906" y="1245140"/>
                </a:cubicBezTo>
                <a:cubicBezTo>
                  <a:pt x="2203225" y="1259821"/>
                  <a:pt x="2192508" y="1278015"/>
                  <a:pt x="2178996" y="1293779"/>
                </a:cubicBezTo>
                <a:cubicBezTo>
                  <a:pt x="2173027" y="1300742"/>
                  <a:pt x="2165269" y="1306072"/>
                  <a:pt x="2159540" y="1313234"/>
                </a:cubicBezTo>
                <a:cubicBezTo>
                  <a:pt x="2139030" y="1338871"/>
                  <a:pt x="2140614" y="1351792"/>
                  <a:pt x="2110902" y="1371600"/>
                </a:cubicBezTo>
                <a:cubicBezTo>
                  <a:pt x="2094549" y="1382502"/>
                  <a:pt x="2031163" y="1389381"/>
                  <a:pt x="2023353" y="1391055"/>
                </a:cubicBezTo>
                <a:cubicBezTo>
                  <a:pt x="1961927" y="1404218"/>
                  <a:pt x="1960797" y="1405423"/>
                  <a:pt x="1916349" y="1420238"/>
                </a:cubicBezTo>
                <a:cubicBezTo>
                  <a:pt x="1909864" y="1426723"/>
                  <a:pt x="1904055" y="1433965"/>
                  <a:pt x="1896893" y="1439694"/>
                </a:cubicBezTo>
                <a:cubicBezTo>
                  <a:pt x="1887764" y="1446997"/>
                  <a:pt x="1875409" y="1450351"/>
                  <a:pt x="1867710" y="1459149"/>
                </a:cubicBezTo>
                <a:cubicBezTo>
                  <a:pt x="1832040" y="1499914"/>
                  <a:pt x="1843393" y="1518209"/>
                  <a:pt x="1799617" y="1536970"/>
                </a:cubicBezTo>
                <a:cubicBezTo>
                  <a:pt x="1787328" y="1542236"/>
                  <a:pt x="1773561" y="1543025"/>
                  <a:pt x="1760706" y="1546698"/>
                </a:cubicBezTo>
                <a:cubicBezTo>
                  <a:pt x="1750847" y="1549515"/>
                  <a:pt x="1741382" y="1553609"/>
                  <a:pt x="1731523" y="1556426"/>
                </a:cubicBezTo>
                <a:cubicBezTo>
                  <a:pt x="1716972" y="1560583"/>
                  <a:pt x="1678983" y="1568104"/>
                  <a:pt x="1663430" y="1575881"/>
                </a:cubicBezTo>
                <a:cubicBezTo>
                  <a:pt x="1652973" y="1581109"/>
                  <a:pt x="1643124" y="1587728"/>
                  <a:pt x="1634247" y="1595336"/>
                </a:cubicBezTo>
                <a:cubicBezTo>
                  <a:pt x="1620320" y="1607273"/>
                  <a:pt x="1612738" y="1628447"/>
                  <a:pt x="1595336" y="1634247"/>
                </a:cubicBezTo>
                <a:cubicBezTo>
                  <a:pt x="1562219" y="1645286"/>
                  <a:pt x="1524078" y="1660680"/>
                  <a:pt x="1488332" y="1663430"/>
                </a:cubicBezTo>
                <a:cubicBezTo>
                  <a:pt x="1420362" y="1668658"/>
                  <a:pt x="1352145" y="1669915"/>
                  <a:pt x="1284051" y="1673157"/>
                </a:cubicBezTo>
                <a:cubicBezTo>
                  <a:pt x="1274323" y="1676400"/>
                  <a:pt x="1262875" y="1676479"/>
                  <a:pt x="1254868" y="1682885"/>
                </a:cubicBezTo>
                <a:cubicBezTo>
                  <a:pt x="1237726" y="1696599"/>
                  <a:pt x="1232093" y="1722027"/>
                  <a:pt x="1225685" y="1741251"/>
                </a:cubicBezTo>
                <a:cubicBezTo>
                  <a:pt x="1138136" y="1738008"/>
                  <a:pt x="1050212" y="1740240"/>
                  <a:pt x="963038" y="1731523"/>
                </a:cubicBezTo>
                <a:cubicBezTo>
                  <a:pt x="925828" y="1727802"/>
                  <a:pt x="921701" y="1675606"/>
                  <a:pt x="914400" y="1653702"/>
                </a:cubicBezTo>
                <a:lnTo>
                  <a:pt x="894945" y="1595336"/>
                </a:lnTo>
                <a:lnTo>
                  <a:pt x="885217" y="1566153"/>
                </a:lnTo>
                <a:cubicBezTo>
                  <a:pt x="874668" y="1534508"/>
                  <a:pt x="880741" y="1532819"/>
                  <a:pt x="846306" y="1517515"/>
                </a:cubicBezTo>
                <a:cubicBezTo>
                  <a:pt x="827566" y="1509186"/>
                  <a:pt x="808363" y="1499917"/>
                  <a:pt x="787940" y="1498060"/>
                </a:cubicBezTo>
                <a:cubicBezTo>
                  <a:pt x="755387" y="1495101"/>
                  <a:pt x="643127" y="1486106"/>
                  <a:pt x="603115" y="1478604"/>
                </a:cubicBezTo>
                <a:cubicBezTo>
                  <a:pt x="547278" y="1468135"/>
                  <a:pt x="518539" y="1456898"/>
                  <a:pt x="466927" y="1439694"/>
                </a:cubicBezTo>
                <a:lnTo>
                  <a:pt x="408562" y="1420238"/>
                </a:lnTo>
                <a:cubicBezTo>
                  <a:pt x="398834" y="1416996"/>
                  <a:pt x="388550" y="1415097"/>
                  <a:pt x="379379" y="1410511"/>
                </a:cubicBezTo>
                <a:cubicBezTo>
                  <a:pt x="366409" y="1404026"/>
                  <a:pt x="353059" y="1398250"/>
                  <a:pt x="340468" y="1391055"/>
                </a:cubicBezTo>
                <a:cubicBezTo>
                  <a:pt x="294357" y="1364706"/>
                  <a:pt x="326002" y="1379000"/>
                  <a:pt x="282102" y="1342417"/>
                </a:cubicBezTo>
                <a:cubicBezTo>
                  <a:pt x="273121" y="1334933"/>
                  <a:pt x="262048" y="1330265"/>
                  <a:pt x="252919" y="1322962"/>
                </a:cubicBezTo>
                <a:cubicBezTo>
                  <a:pt x="233120" y="1307123"/>
                  <a:pt x="228452" y="1295988"/>
                  <a:pt x="214008" y="1274323"/>
                </a:cubicBezTo>
                <a:cubicBezTo>
                  <a:pt x="210766" y="1261353"/>
                  <a:pt x="208975" y="1247931"/>
                  <a:pt x="204281" y="1235413"/>
                </a:cubicBezTo>
                <a:cubicBezTo>
                  <a:pt x="183396" y="1179720"/>
                  <a:pt x="187178" y="1215641"/>
                  <a:pt x="175098" y="1167319"/>
                </a:cubicBezTo>
                <a:cubicBezTo>
                  <a:pt x="171088" y="1151279"/>
                  <a:pt x="169380" y="1134721"/>
                  <a:pt x="165370" y="1118681"/>
                </a:cubicBezTo>
                <a:cubicBezTo>
                  <a:pt x="162883" y="1108733"/>
                  <a:pt x="158459" y="1099357"/>
                  <a:pt x="155642" y="1089498"/>
                </a:cubicBezTo>
                <a:cubicBezTo>
                  <a:pt x="151969" y="1076643"/>
                  <a:pt x="148815" y="1063638"/>
                  <a:pt x="145915" y="1050587"/>
                </a:cubicBezTo>
                <a:cubicBezTo>
                  <a:pt x="142328" y="1034447"/>
                  <a:pt x="141415" y="1017634"/>
                  <a:pt x="136187" y="1001949"/>
                </a:cubicBezTo>
                <a:cubicBezTo>
                  <a:pt x="131601" y="988192"/>
                  <a:pt x="122444" y="976367"/>
                  <a:pt x="116732" y="963038"/>
                </a:cubicBezTo>
                <a:cubicBezTo>
                  <a:pt x="91481" y="904120"/>
                  <a:pt x="129926" y="962330"/>
                  <a:pt x="77821" y="875489"/>
                </a:cubicBezTo>
                <a:cubicBezTo>
                  <a:pt x="69480" y="861587"/>
                  <a:pt x="58366" y="849549"/>
                  <a:pt x="48638" y="836579"/>
                </a:cubicBezTo>
                <a:cubicBezTo>
                  <a:pt x="45395" y="826851"/>
                  <a:pt x="42949" y="816821"/>
                  <a:pt x="38910" y="807396"/>
                </a:cubicBezTo>
                <a:cubicBezTo>
                  <a:pt x="24099" y="772837"/>
                  <a:pt x="19539" y="768612"/>
                  <a:pt x="0" y="739302"/>
                </a:cubicBezTo>
                <a:cubicBezTo>
                  <a:pt x="14477" y="695867"/>
                  <a:pt x="13866" y="703500"/>
                  <a:pt x="19455" y="642026"/>
                </a:cubicBezTo>
                <a:cubicBezTo>
                  <a:pt x="23868" y="593480"/>
                  <a:pt x="24561" y="544638"/>
                  <a:pt x="29183" y="496111"/>
                </a:cubicBezTo>
                <a:cubicBezTo>
                  <a:pt x="31053" y="476476"/>
                  <a:pt x="35911" y="457239"/>
                  <a:pt x="38910" y="437745"/>
                </a:cubicBezTo>
                <a:cubicBezTo>
                  <a:pt x="42396" y="415083"/>
                  <a:pt x="44868" y="392267"/>
                  <a:pt x="48638" y="369651"/>
                </a:cubicBezTo>
                <a:cubicBezTo>
                  <a:pt x="52648" y="345592"/>
                  <a:pt x="61100" y="306577"/>
                  <a:pt x="68093" y="282102"/>
                </a:cubicBezTo>
                <a:cubicBezTo>
                  <a:pt x="70910" y="272243"/>
                  <a:pt x="72133" y="261451"/>
                  <a:pt x="77821" y="252919"/>
                </a:cubicBezTo>
                <a:cubicBezTo>
                  <a:pt x="99137" y="220946"/>
                  <a:pt x="109269" y="226713"/>
                  <a:pt x="136187" y="204281"/>
                </a:cubicBezTo>
                <a:cubicBezTo>
                  <a:pt x="146755" y="195474"/>
                  <a:pt x="154175" y="183094"/>
                  <a:pt x="165370" y="175098"/>
                </a:cubicBezTo>
                <a:cubicBezTo>
                  <a:pt x="189206" y="158072"/>
                  <a:pt x="224110" y="147287"/>
                  <a:pt x="252919" y="145915"/>
                </a:cubicBezTo>
                <a:cubicBezTo>
                  <a:pt x="304741" y="143447"/>
                  <a:pt x="406941" y="121596"/>
                  <a:pt x="437745" y="116732"/>
                </a:cubicBez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FDAC6C-3D49-B540-9DDE-59000F1CC067}"/>
              </a:ext>
            </a:extLst>
          </p:cNvPr>
          <p:cNvSpPr/>
          <p:nvPr/>
        </p:nvSpPr>
        <p:spPr>
          <a:xfrm>
            <a:off x="2397749" y="4457646"/>
            <a:ext cx="2433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2">
                    <a:lumMod val="50000"/>
                  </a:schemeClr>
                </a:solidFill>
              </a:rPr>
              <a:t>Латино-Американский </a:t>
            </a:r>
          </a:p>
          <a:p>
            <a:r>
              <a:rPr lang="ru-RU" sz="1200" b="1" dirty="0" err="1">
                <a:solidFill>
                  <a:schemeClr val="accent2">
                    <a:lumMod val="50000"/>
                  </a:schemeClr>
                </a:solidFill>
              </a:rPr>
              <a:t>Хартлэнд</a:t>
            </a:r>
            <a:endParaRPr lang="ru-RU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00C6D50-9C1E-8F41-BDC7-54B71A26E041}"/>
              </a:ext>
            </a:extLst>
          </p:cNvPr>
          <p:cNvSpPr/>
          <p:nvPr/>
        </p:nvSpPr>
        <p:spPr>
          <a:xfrm>
            <a:off x="2188723" y="3832698"/>
            <a:ext cx="1867711" cy="2208179"/>
          </a:xfrm>
          <a:custGeom>
            <a:avLst/>
            <a:gdLst>
              <a:gd name="connsiteX0" fmla="*/ 155643 w 1867711"/>
              <a:gd name="connsiteY0" fmla="*/ 369651 h 2208179"/>
              <a:gd name="connsiteX1" fmla="*/ 155643 w 1867711"/>
              <a:gd name="connsiteY1" fmla="*/ 369651 h 2208179"/>
              <a:gd name="connsiteX2" fmla="*/ 165371 w 1867711"/>
              <a:gd name="connsiteY2" fmla="*/ 223736 h 2208179"/>
              <a:gd name="connsiteX3" fmla="*/ 194554 w 1867711"/>
              <a:gd name="connsiteY3" fmla="*/ 204281 h 2208179"/>
              <a:gd name="connsiteX4" fmla="*/ 214009 w 1867711"/>
              <a:gd name="connsiteY4" fmla="*/ 184825 h 2208179"/>
              <a:gd name="connsiteX5" fmla="*/ 233464 w 1867711"/>
              <a:gd name="connsiteY5" fmla="*/ 155642 h 2208179"/>
              <a:gd name="connsiteX6" fmla="*/ 262647 w 1867711"/>
              <a:gd name="connsiteY6" fmla="*/ 145915 h 2208179"/>
              <a:gd name="connsiteX7" fmla="*/ 350196 w 1867711"/>
              <a:gd name="connsiteY7" fmla="*/ 97276 h 2208179"/>
              <a:gd name="connsiteX8" fmla="*/ 428017 w 1867711"/>
              <a:gd name="connsiteY8" fmla="*/ 77821 h 2208179"/>
              <a:gd name="connsiteX9" fmla="*/ 515566 w 1867711"/>
              <a:gd name="connsiteY9" fmla="*/ 48638 h 2208179"/>
              <a:gd name="connsiteX10" fmla="*/ 544749 w 1867711"/>
              <a:gd name="connsiteY10" fmla="*/ 38911 h 2208179"/>
              <a:gd name="connsiteX11" fmla="*/ 651754 w 1867711"/>
              <a:gd name="connsiteY11" fmla="*/ 19455 h 2208179"/>
              <a:gd name="connsiteX12" fmla="*/ 700392 w 1867711"/>
              <a:gd name="connsiteY12" fmla="*/ 9728 h 2208179"/>
              <a:gd name="connsiteX13" fmla="*/ 797668 w 1867711"/>
              <a:gd name="connsiteY13" fmla="*/ 0 h 2208179"/>
              <a:gd name="connsiteX14" fmla="*/ 1099226 w 1867711"/>
              <a:gd name="connsiteY14" fmla="*/ 9728 h 2208179"/>
              <a:gd name="connsiteX15" fmla="*/ 1128409 w 1867711"/>
              <a:gd name="connsiteY15" fmla="*/ 19455 h 2208179"/>
              <a:gd name="connsiteX16" fmla="*/ 1177047 w 1867711"/>
              <a:gd name="connsiteY16" fmla="*/ 38911 h 2208179"/>
              <a:gd name="connsiteX17" fmla="*/ 1225686 w 1867711"/>
              <a:gd name="connsiteY17" fmla="*/ 48638 h 2208179"/>
              <a:gd name="connsiteX18" fmla="*/ 1284051 w 1867711"/>
              <a:gd name="connsiteY18" fmla="*/ 68093 h 2208179"/>
              <a:gd name="connsiteX19" fmla="*/ 1342417 w 1867711"/>
              <a:gd name="connsiteY19" fmla="*/ 77821 h 2208179"/>
              <a:gd name="connsiteX20" fmla="*/ 1410511 w 1867711"/>
              <a:gd name="connsiteY20" fmla="*/ 107004 h 2208179"/>
              <a:gd name="connsiteX21" fmla="*/ 1468877 w 1867711"/>
              <a:gd name="connsiteY21" fmla="*/ 136187 h 2208179"/>
              <a:gd name="connsiteX22" fmla="*/ 1536971 w 1867711"/>
              <a:gd name="connsiteY22" fmla="*/ 204281 h 2208179"/>
              <a:gd name="connsiteX23" fmla="*/ 1575881 w 1867711"/>
              <a:gd name="connsiteY23" fmla="*/ 272374 h 2208179"/>
              <a:gd name="connsiteX24" fmla="*/ 1673158 w 1867711"/>
              <a:gd name="connsiteY24" fmla="*/ 408562 h 2208179"/>
              <a:gd name="connsiteX25" fmla="*/ 1702341 w 1867711"/>
              <a:gd name="connsiteY25" fmla="*/ 437745 h 2208179"/>
              <a:gd name="connsiteX26" fmla="*/ 1721796 w 1867711"/>
              <a:gd name="connsiteY26" fmla="*/ 466928 h 2208179"/>
              <a:gd name="connsiteX27" fmla="*/ 1780162 w 1867711"/>
              <a:gd name="connsiteY27" fmla="*/ 525293 h 2208179"/>
              <a:gd name="connsiteX28" fmla="*/ 1838528 w 1867711"/>
              <a:gd name="connsiteY28" fmla="*/ 603115 h 2208179"/>
              <a:gd name="connsiteX29" fmla="*/ 1867711 w 1867711"/>
              <a:gd name="connsiteY29" fmla="*/ 700391 h 2208179"/>
              <a:gd name="connsiteX30" fmla="*/ 1848256 w 1867711"/>
              <a:gd name="connsiteY30" fmla="*/ 846306 h 2208179"/>
              <a:gd name="connsiteX31" fmla="*/ 1838528 w 1867711"/>
              <a:gd name="connsiteY31" fmla="*/ 894945 h 2208179"/>
              <a:gd name="connsiteX32" fmla="*/ 1809345 w 1867711"/>
              <a:gd name="connsiteY32" fmla="*/ 1011676 h 2208179"/>
              <a:gd name="connsiteX33" fmla="*/ 1789890 w 1867711"/>
              <a:gd name="connsiteY33" fmla="*/ 1079770 h 2208179"/>
              <a:gd name="connsiteX34" fmla="*/ 1770434 w 1867711"/>
              <a:gd name="connsiteY34" fmla="*/ 1157591 h 2208179"/>
              <a:gd name="connsiteX35" fmla="*/ 1741251 w 1867711"/>
              <a:gd name="connsiteY35" fmla="*/ 1313234 h 2208179"/>
              <a:gd name="connsiteX36" fmla="*/ 1731524 w 1867711"/>
              <a:gd name="connsiteY36" fmla="*/ 1342417 h 2208179"/>
              <a:gd name="connsiteX37" fmla="*/ 1712068 w 1867711"/>
              <a:gd name="connsiteY37" fmla="*/ 1468876 h 2208179"/>
              <a:gd name="connsiteX38" fmla="*/ 1692613 w 1867711"/>
              <a:gd name="connsiteY38" fmla="*/ 1507787 h 2208179"/>
              <a:gd name="connsiteX39" fmla="*/ 1663430 w 1867711"/>
              <a:gd name="connsiteY39" fmla="*/ 1614791 h 2208179"/>
              <a:gd name="connsiteX40" fmla="*/ 1643975 w 1867711"/>
              <a:gd name="connsiteY40" fmla="*/ 1653702 h 2208179"/>
              <a:gd name="connsiteX41" fmla="*/ 1624520 w 1867711"/>
              <a:gd name="connsiteY41" fmla="*/ 1712068 h 2208179"/>
              <a:gd name="connsiteX42" fmla="*/ 1605064 w 1867711"/>
              <a:gd name="connsiteY42" fmla="*/ 1750979 h 2208179"/>
              <a:gd name="connsiteX43" fmla="*/ 1585609 w 1867711"/>
              <a:gd name="connsiteY43" fmla="*/ 1799617 h 2208179"/>
              <a:gd name="connsiteX44" fmla="*/ 1536971 w 1867711"/>
              <a:gd name="connsiteY44" fmla="*/ 1887166 h 2208179"/>
              <a:gd name="connsiteX45" fmla="*/ 1527243 w 1867711"/>
              <a:gd name="connsiteY45" fmla="*/ 1916349 h 2208179"/>
              <a:gd name="connsiteX46" fmla="*/ 1517515 w 1867711"/>
              <a:gd name="connsiteY46" fmla="*/ 1955259 h 2208179"/>
              <a:gd name="connsiteX47" fmla="*/ 1478605 w 1867711"/>
              <a:gd name="connsiteY47" fmla="*/ 1994170 h 2208179"/>
              <a:gd name="connsiteX48" fmla="*/ 1439694 w 1867711"/>
              <a:gd name="connsiteY48" fmla="*/ 2013625 h 2208179"/>
              <a:gd name="connsiteX49" fmla="*/ 1371600 w 1867711"/>
              <a:gd name="connsiteY49" fmla="*/ 2062264 h 2208179"/>
              <a:gd name="connsiteX50" fmla="*/ 1303507 w 1867711"/>
              <a:gd name="connsiteY50" fmla="*/ 2101174 h 2208179"/>
              <a:gd name="connsiteX51" fmla="*/ 1215958 w 1867711"/>
              <a:gd name="connsiteY51" fmla="*/ 2159540 h 2208179"/>
              <a:gd name="connsiteX52" fmla="*/ 1128409 w 1867711"/>
              <a:gd name="connsiteY52" fmla="*/ 2198451 h 2208179"/>
              <a:gd name="connsiteX53" fmla="*/ 1099226 w 1867711"/>
              <a:gd name="connsiteY53" fmla="*/ 2208179 h 2208179"/>
              <a:gd name="connsiteX54" fmla="*/ 1001949 w 1867711"/>
              <a:gd name="connsiteY54" fmla="*/ 2198451 h 2208179"/>
              <a:gd name="connsiteX55" fmla="*/ 972766 w 1867711"/>
              <a:gd name="connsiteY55" fmla="*/ 2178996 h 2208179"/>
              <a:gd name="connsiteX56" fmla="*/ 904673 w 1867711"/>
              <a:gd name="connsiteY56" fmla="*/ 2101174 h 2208179"/>
              <a:gd name="connsiteX57" fmla="*/ 846307 w 1867711"/>
              <a:gd name="connsiteY57" fmla="*/ 2042808 h 2208179"/>
              <a:gd name="connsiteX58" fmla="*/ 817124 w 1867711"/>
              <a:gd name="connsiteY58" fmla="*/ 2013625 h 2208179"/>
              <a:gd name="connsiteX59" fmla="*/ 797668 w 1867711"/>
              <a:gd name="connsiteY59" fmla="*/ 1984442 h 2208179"/>
              <a:gd name="connsiteX60" fmla="*/ 749030 w 1867711"/>
              <a:gd name="connsiteY60" fmla="*/ 1955259 h 2208179"/>
              <a:gd name="connsiteX61" fmla="*/ 719847 w 1867711"/>
              <a:gd name="connsiteY61" fmla="*/ 1926076 h 2208179"/>
              <a:gd name="connsiteX62" fmla="*/ 690664 w 1867711"/>
              <a:gd name="connsiteY62" fmla="*/ 1906621 h 2208179"/>
              <a:gd name="connsiteX63" fmla="*/ 661481 w 1867711"/>
              <a:gd name="connsiteY63" fmla="*/ 1877438 h 2208179"/>
              <a:gd name="connsiteX64" fmla="*/ 564205 w 1867711"/>
              <a:gd name="connsiteY64" fmla="*/ 1789889 h 2208179"/>
              <a:gd name="connsiteX65" fmla="*/ 515566 w 1867711"/>
              <a:gd name="connsiteY65" fmla="*/ 1712068 h 2208179"/>
              <a:gd name="connsiteX66" fmla="*/ 476656 w 1867711"/>
              <a:gd name="connsiteY66" fmla="*/ 1634247 h 2208179"/>
              <a:gd name="connsiteX67" fmla="*/ 447473 w 1867711"/>
              <a:gd name="connsiteY67" fmla="*/ 1605064 h 2208179"/>
              <a:gd name="connsiteX68" fmla="*/ 389107 w 1867711"/>
              <a:gd name="connsiteY68" fmla="*/ 1498059 h 2208179"/>
              <a:gd name="connsiteX69" fmla="*/ 301558 w 1867711"/>
              <a:gd name="connsiteY69" fmla="*/ 1439693 h 2208179"/>
              <a:gd name="connsiteX70" fmla="*/ 233464 w 1867711"/>
              <a:gd name="connsiteY70" fmla="*/ 1400783 h 2208179"/>
              <a:gd name="connsiteX71" fmla="*/ 194554 w 1867711"/>
              <a:gd name="connsiteY71" fmla="*/ 1361872 h 2208179"/>
              <a:gd name="connsiteX72" fmla="*/ 184826 w 1867711"/>
              <a:gd name="connsiteY72" fmla="*/ 1332689 h 2208179"/>
              <a:gd name="connsiteX73" fmla="*/ 165371 w 1867711"/>
              <a:gd name="connsiteY73" fmla="*/ 1293779 h 2208179"/>
              <a:gd name="connsiteX74" fmla="*/ 126460 w 1867711"/>
              <a:gd name="connsiteY74" fmla="*/ 1235413 h 2208179"/>
              <a:gd name="connsiteX75" fmla="*/ 116732 w 1867711"/>
              <a:gd name="connsiteY75" fmla="*/ 1206230 h 2208179"/>
              <a:gd name="connsiteX76" fmla="*/ 77822 w 1867711"/>
              <a:gd name="connsiteY76" fmla="*/ 1138136 h 2208179"/>
              <a:gd name="connsiteX77" fmla="*/ 68094 w 1867711"/>
              <a:gd name="connsiteY77" fmla="*/ 1099225 h 2208179"/>
              <a:gd name="connsiteX78" fmla="*/ 38911 w 1867711"/>
              <a:gd name="connsiteY78" fmla="*/ 1021404 h 2208179"/>
              <a:gd name="connsiteX79" fmla="*/ 29183 w 1867711"/>
              <a:gd name="connsiteY79" fmla="*/ 953311 h 2208179"/>
              <a:gd name="connsiteX80" fmla="*/ 19456 w 1867711"/>
              <a:gd name="connsiteY80" fmla="*/ 836579 h 2208179"/>
              <a:gd name="connsiteX81" fmla="*/ 9728 w 1867711"/>
              <a:gd name="connsiteY81" fmla="*/ 797668 h 2208179"/>
              <a:gd name="connsiteX82" fmla="*/ 0 w 1867711"/>
              <a:gd name="connsiteY82" fmla="*/ 749030 h 2208179"/>
              <a:gd name="connsiteX83" fmla="*/ 9728 w 1867711"/>
              <a:gd name="connsiteY83" fmla="*/ 583659 h 2208179"/>
              <a:gd name="connsiteX84" fmla="*/ 48639 w 1867711"/>
              <a:gd name="connsiteY84" fmla="*/ 525293 h 2208179"/>
              <a:gd name="connsiteX85" fmla="*/ 87549 w 1867711"/>
              <a:gd name="connsiteY85" fmla="*/ 476655 h 2208179"/>
              <a:gd name="connsiteX86" fmla="*/ 107005 w 1867711"/>
              <a:gd name="connsiteY86" fmla="*/ 447472 h 2208179"/>
              <a:gd name="connsiteX87" fmla="*/ 155643 w 1867711"/>
              <a:gd name="connsiteY87" fmla="*/ 369651 h 220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867711" h="2208179">
                <a:moveTo>
                  <a:pt x="155643" y="369651"/>
                </a:moveTo>
                <a:lnTo>
                  <a:pt x="155643" y="369651"/>
                </a:lnTo>
                <a:cubicBezTo>
                  <a:pt x="158886" y="321013"/>
                  <a:pt x="154206" y="271186"/>
                  <a:pt x="165371" y="223736"/>
                </a:cubicBezTo>
                <a:cubicBezTo>
                  <a:pt x="168049" y="212356"/>
                  <a:pt x="185425" y="211584"/>
                  <a:pt x="194554" y="204281"/>
                </a:cubicBezTo>
                <a:cubicBezTo>
                  <a:pt x="201716" y="198552"/>
                  <a:pt x="208280" y="191987"/>
                  <a:pt x="214009" y="184825"/>
                </a:cubicBezTo>
                <a:cubicBezTo>
                  <a:pt x="221312" y="175696"/>
                  <a:pt x="224335" y="162945"/>
                  <a:pt x="233464" y="155642"/>
                </a:cubicBezTo>
                <a:cubicBezTo>
                  <a:pt x="241471" y="149237"/>
                  <a:pt x="252919" y="149157"/>
                  <a:pt x="262647" y="145915"/>
                </a:cubicBezTo>
                <a:cubicBezTo>
                  <a:pt x="311522" y="113332"/>
                  <a:pt x="306734" y="109129"/>
                  <a:pt x="350196" y="97276"/>
                </a:cubicBezTo>
                <a:cubicBezTo>
                  <a:pt x="375992" y="90241"/>
                  <a:pt x="402650" y="86276"/>
                  <a:pt x="428017" y="77821"/>
                </a:cubicBezTo>
                <a:lnTo>
                  <a:pt x="515566" y="48638"/>
                </a:lnTo>
                <a:cubicBezTo>
                  <a:pt x="525294" y="45396"/>
                  <a:pt x="534694" y="40922"/>
                  <a:pt x="544749" y="38911"/>
                </a:cubicBezTo>
                <a:cubicBezTo>
                  <a:pt x="664847" y="14891"/>
                  <a:pt x="514906" y="44336"/>
                  <a:pt x="651754" y="19455"/>
                </a:cubicBezTo>
                <a:cubicBezTo>
                  <a:pt x="668021" y="16497"/>
                  <a:pt x="684003" y="11913"/>
                  <a:pt x="700392" y="9728"/>
                </a:cubicBezTo>
                <a:cubicBezTo>
                  <a:pt x="732693" y="5421"/>
                  <a:pt x="765243" y="3243"/>
                  <a:pt x="797668" y="0"/>
                </a:cubicBezTo>
                <a:cubicBezTo>
                  <a:pt x="898187" y="3243"/>
                  <a:pt x="998828" y="3822"/>
                  <a:pt x="1099226" y="9728"/>
                </a:cubicBezTo>
                <a:cubicBezTo>
                  <a:pt x="1109462" y="10330"/>
                  <a:pt x="1118808" y="15855"/>
                  <a:pt x="1128409" y="19455"/>
                </a:cubicBezTo>
                <a:cubicBezTo>
                  <a:pt x="1144759" y="25586"/>
                  <a:pt x="1160322" y="33893"/>
                  <a:pt x="1177047" y="38911"/>
                </a:cubicBezTo>
                <a:cubicBezTo>
                  <a:pt x="1192884" y="43662"/>
                  <a:pt x="1209735" y="44288"/>
                  <a:pt x="1225686" y="48638"/>
                </a:cubicBezTo>
                <a:cubicBezTo>
                  <a:pt x="1245471" y="54034"/>
                  <a:pt x="1263823" y="64721"/>
                  <a:pt x="1284051" y="68093"/>
                </a:cubicBezTo>
                <a:cubicBezTo>
                  <a:pt x="1303506" y="71336"/>
                  <a:pt x="1323163" y="73542"/>
                  <a:pt x="1342417" y="77821"/>
                </a:cubicBezTo>
                <a:cubicBezTo>
                  <a:pt x="1374001" y="84840"/>
                  <a:pt x="1378488" y="93280"/>
                  <a:pt x="1410511" y="107004"/>
                </a:cubicBezTo>
                <a:cubicBezTo>
                  <a:pt x="1442547" y="120734"/>
                  <a:pt x="1440555" y="110697"/>
                  <a:pt x="1468877" y="136187"/>
                </a:cubicBezTo>
                <a:cubicBezTo>
                  <a:pt x="1492737" y="157661"/>
                  <a:pt x="1536971" y="204281"/>
                  <a:pt x="1536971" y="204281"/>
                </a:cubicBezTo>
                <a:cubicBezTo>
                  <a:pt x="1553179" y="252908"/>
                  <a:pt x="1538404" y="218836"/>
                  <a:pt x="1575881" y="272374"/>
                </a:cubicBezTo>
                <a:cubicBezTo>
                  <a:pt x="1601656" y="309195"/>
                  <a:pt x="1643923" y="379327"/>
                  <a:pt x="1673158" y="408562"/>
                </a:cubicBezTo>
                <a:cubicBezTo>
                  <a:pt x="1682886" y="418290"/>
                  <a:pt x="1693534" y="427177"/>
                  <a:pt x="1702341" y="437745"/>
                </a:cubicBezTo>
                <a:cubicBezTo>
                  <a:pt x="1709825" y="446726"/>
                  <a:pt x="1714029" y="458190"/>
                  <a:pt x="1721796" y="466928"/>
                </a:cubicBezTo>
                <a:cubicBezTo>
                  <a:pt x="1740075" y="487492"/>
                  <a:pt x="1760707" y="505838"/>
                  <a:pt x="1780162" y="525293"/>
                </a:cubicBezTo>
                <a:cubicBezTo>
                  <a:pt x="1803206" y="548337"/>
                  <a:pt x="1827531" y="570124"/>
                  <a:pt x="1838528" y="603115"/>
                </a:cubicBezTo>
                <a:cubicBezTo>
                  <a:pt x="1862211" y="674164"/>
                  <a:pt x="1853009" y="641586"/>
                  <a:pt x="1867711" y="700391"/>
                </a:cubicBezTo>
                <a:cubicBezTo>
                  <a:pt x="1858902" y="779668"/>
                  <a:pt x="1860729" y="777701"/>
                  <a:pt x="1848256" y="846306"/>
                </a:cubicBezTo>
                <a:cubicBezTo>
                  <a:pt x="1845298" y="862573"/>
                  <a:pt x="1842878" y="878993"/>
                  <a:pt x="1838528" y="894945"/>
                </a:cubicBezTo>
                <a:cubicBezTo>
                  <a:pt x="1789772" y="1073717"/>
                  <a:pt x="1844626" y="835277"/>
                  <a:pt x="1809345" y="1011676"/>
                </a:cubicBezTo>
                <a:cubicBezTo>
                  <a:pt x="1797196" y="1072419"/>
                  <a:pt x="1803794" y="1028789"/>
                  <a:pt x="1789890" y="1079770"/>
                </a:cubicBezTo>
                <a:cubicBezTo>
                  <a:pt x="1782855" y="1105567"/>
                  <a:pt x="1774830" y="1131216"/>
                  <a:pt x="1770434" y="1157591"/>
                </a:cubicBezTo>
                <a:cubicBezTo>
                  <a:pt x="1764543" y="1192937"/>
                  <a:pt x="1749030" y="1289897"/>
                  <a:pt x="1741251" y="1313234"/>
                </a:cubicBezTo>
                <a:lnTo>
                  <a:pt x="1731524" y="1342417"/>
                </a:lnTo>
                <a:cubicBezTo>
                  <a:pt x="1728110" y="1373144"/>
                  <a:pt x="1725371" y="1433402"/>
                  <a:pt x="1712068" y="1468876"/>
                </a:cubicBezTo>
                <a:cubicBezTo>
                  <a:pt x="1706976" y="1482454"/>
                  <a:pt x="1699098" y="1494817"/>
                  <a:pt x="1692613" y="1507787"/>
                </a:cubicBezTo>
                <a:cubicBezTo>
                  <a:pt x="1689634" y="1519702"/>
                  <a:pt x="1674342" y="1589330"/>
                  <a:pt x="1663430" y="1614791"/>
                </a:cubicBezTo>
                <a:cubicBezTo>
                  <a:pt x="1657718" y="1628120"/>
                  <a:pt x="1649361" y="1640238"/>
                  <a:pt x="1643975" y="1653702"/>
                </a:cubicBezTo>
                <a:cubicBezTo>
                  <a:pt x="1636359" y="1672743"/>
                  <a:pt x="1632136" y="1693027"/>
                  <a:pt x="1624520" y="1712068"/>
                </a:cubicBezTo>
                <a:cubicBezTo>
                  <a:pt x="1619134" y="1725532"/>
                  <a:pt x="1610954" y="1737728"/>
                  <a:pt x="1605064" y="1750979"/>
                </a:cubicBezTo>
                <a:cubicBezTo>
                  <a:pt x="1597972" y="1766936"/>
                  <a:pt x="1592701" y="1783660"/>
                  <a:pt x="1585609" y="1799617"/>
                </a:cubicBezTo>
                <a:cubicBezTo>
                  <a:pt x="1548139" y="1883927"/>
                  <a:pt x="1586080" y="1788950"/>
                  <a:pt x="1536971" y="1887166"/>
                </a:cubicBezTo>
                <a:cubicBezTo>
                  <a:pt x="1532385" y="1896337"/>
                  <a:pt x="1530060" y="1906490"/>
                  <a:pt x="1527243" y="1916349"/>
                </a:cubicBezTo>
                <a:cubicBezTo>
                  <a:pt x="1523570" y="1929204"/>
                  <a:pt x="1524601" y="1943922"/>
                  <a:pt x="1517515" y="1955259"/>
                </a:cubicBezTo>
                <a:cubicBezTo>
                  <a:pt x="1507793" y="1970813"/>
                  <a:pt x="1493279" y="1983164"/>
                  <a:pt x="1478605" y="1994170"/>
                </a:cubicBezTo>
                <a:cubicBezTo>
                  <a:pt x="1467004" y="2002871"/>
                  <a:pt x="1451991" y="2005939"/>
                  <a:pt x="1439694" y="2013625"/>
                </a:cubicBezTo>
                <a:cubicBezTo>
                  <a:pt x="1307905" y="2095992"/>
                  <a:pt x="1474504" y="2000521"/>
                  <a:pt x="1371600" y="2062264"/>
                </a:cubicBezTo>
                <a:cubicBezTo>
                  <a:pt x="1349183" y="2075714"/>
                  <a:pt x="1324649" y="2085798"/>
                  <a:pt x="1303507" y="2101174"/>
                </a:cubicBezTo>
                <a:cubicBezTo>
                  <a:pt x="1160380" y="2205266"/>
                  <a:pt x="1369082" y="2082977"/>
                  <a:pt x="1215958" y="2159540"/>
                </a:cubicBezTo>
                <a:cubicBezTo>
                  <a:pt x="1123461" y="2205789"/>
                  <a:pt x="1278994" y="2148256"/>
                  <a:pt x="1128409" y="2198451"/>
                </a:cubicBezTo>
                <a:lnTo>
                  <a:pt x="1099226" y="2208179"/>
                </a:lnTo>
                <a:cubicBezTo>
                  <a:pt x="1066800" y="2204936"/>
                  <a:pt x="1033702" y="2205779"/>
                  <a:pt x="1001949" y="2198451"/>
                </a:cubicBezTo>
                <a:cubicBezTo>
                  <a:pt x="990557" y="2195822"/>
                  <a:pt x="981564" y="2186695"/>
                  <a:pt x="972766" y="2178996"/>
                </a:cubicBezTo>
                <a:cubicBezTo>
                  <a:pt x="849664" y="2071281"/>
                  <a:pt x="970600" y="2175342"/>
                  <a:pt x="904673" y="2101174"/>
                </a:cubicBezTo>
                <a:cubicBezTo>
                  <a:pt x="886394" y="2080610"/>
                  <a:pt x="865762" y="2062263"/>
                  <a:pt x="846307" y="2042808"/>
                </a:cubicBezTo>
                <a:cubicBezTo>
                  <a:pt x="836579" y="2033080"/>
                  <a:pt x="824755" y="2025071"/>
                  <a:pt x="817124" y="2013625"/>
                </a:cubicBezTo>
                <a:cubicBezTo>
                  <a:pt x="810639" y="2003897"/>
                  <a:pt x="806545" y="1992051"/>
                  <a:pt x="797668" y="1984442"/>
                </a:cubicBezTo>
                <a:cubicBezTo>
                  <a:pt x="783313" y="1972137"/>
                  <a:pt x="764156" y="1966603"/>
                  <a:pt x="749030" y="1955259"/>
                </a:cubicBezTo>
                <a:cubicBezTo>
                  <a:pt x="738024" y="1947005"/>
                  <a:pt x="730415" y="1934883"/>
                  <a:pt x="719847" y="1926076"/>
                </a:cubicBezTo>
                <a:cubicBezTo>
                  <a:pt x="710866" y="1918592"/>
                  <a:pt x="699645" y="1914105"/>
                  <a:pt x="690664" y="1906621"/>
                </a:cubicBezTo>
                <a:cubicBezTo>
                  <a:pt x="680096" y="1897814"/>
                  <a:pt x="671834" y="1886497"/>
                  <a:pt x="661481" y="1877438"/>
                </a:cubicBezTo>
                <a:cubicBezTo>
                  <a:pt x="636916" y="1855944"/>
                  <a:pt x="581167" y="1818159"/>
                  <a:pt x="564205" y="1789889"/>
                </a:cubicBezTo>
                <a:cubicBezTo>
                  <a:pt x="529007" y="1731226"/>
                  <a:pt x="545510" y="1756982"/>
                  <a:pt x="515566" y="1712068"/>
                </a:cubicBezTo>
                <a:cubicBezTo>
                  <a:pt x="503597" y="1676160"/>
                  <a:pt x="504224" y="1671004"/>
                  <a:pt x="476656" y="1634247"/>
                </a:cubicBezTo>
                <a:cubicBezTo>
                  <a:pt x="468402" y="1623241"/>
                  <a:pt x="454859" y="1616670"/>
                  <a:pt x="447473" y="1605064"/>
                </a:cubicBezTo>
                <a:cubicBezTo>
                  <a:pt x="447383" y="1604922"/>
                  <a:pt x="406893" y="1515845"/>
                  <a:pt x="389107" y="1498059"/>
                </a:cubicBezTo>
                <a:cubicBezTo>
                  <a:pt x="367521" y="1476473"/>
                  <a:pt x="326255" y="1455129"/>
                  <a:pt x="301558" y="1439693"/>
                </a:cubicBezTo>
                <a:cubicBezTo>
                  <a:pt x="246564" y="1405322"/>
                  <a:pt x="299881" y="1433991"/>
                  <a:pt x="233464" y="1400783"/>
                </a:cubicBezTo>
                <a:cubicBezTo>
                  <a:pt x="220494" y="1387813"/>
                  <a:pt x="205215" y="1376798"/>
                  <a:pt x="194554" y="1361872"/>
                </a:cubicBezTo>
                <a:cubicBezTo>
                  <a:pt x="188594" y="1353528"/>
                  <a:pt x="188865" y="1342114"/>
                  <a:pt x="184826" y="1332689"/>
                </a:cubicBezTo>
                <a:cubicBezTo>
                  <a:pt x="179114" y="1319361"/>
                  <a:pt x="172832" y="1306213"/>
                  <a:pt x="165371" y="1293779"/>
                </a:cubicBezTo>
                <a:cubicBezTo>
                  <a:pt x="153341" y="1273729"/>
                  <a:pt x="133854" y="1257595"/>
                  <a:pt x="126460" y="1235413"/>
                </a:cubicBezTo>
                <a:cubicBezTo>
                  <a:pt x="123217" y="1225685"/>
                  <a:pt x="120771" y="1215655"/>
                  <a:pt x="116732" y="1206230"/>
                </a:cubicBezTo>
                <a:cubicBezTo>
                  <a:pt x="101921" y="1171671"/>
                  <a:pt x="97361" y="1167446"/>
                  <a:pt x="77822" y="1138136"/>
                </a:cubicBezTo>
                <a:cubicBezTo>
                  <a:pt x="74579" y="1125166"/>
                  <a:pt x="71767" y="1112080"/>
                  <a:pt x="68094" y="1099225"/>
                </a:cubicBezTo>
                <a:cubicBezTo>
                  <a:pt x="60470" y="1072542"/>
                  <a:pt x="49188" y="1047096"/>
                  <a:pt x="38911" y="1021404"/>
                </a:cubicBezTo>
                <a:cubicBezTo>
                  <a:pt x="35668" y="998706"/>
                  <a:pt x="31583" y="976113"/>
                  <a:pt x="29183" y="953311"/>
                </a:cubicBezTo>
                <a:cubicBezTo>
                  <a:pt x="25096" y="914480"/>
                  <a:pt x="24299" y="875323"/>
                  <a:pt x="19456" y="836579"/>
                </a:cubicBezTo>
                <a:cubicBezTo>
                  <a:pt x="17798" y="823313"/>
                  <a:pt x="12628" y="810719"/>
                  <a:pt x="9728" y="797668"/>
                </a:cubicBezTo>
                <a:cubicBezTo>
                  <a:pt x="6141" y="781528"/>
                  <a:pt x="3243" y="765243"/>
                  <a:pt x="0" y="749030"/>
                </a:cubicBezTo>
                <a:cubicBezTo>
                  <a:pt x="3243" y="693906"/>
                  <a:pt x="-2002" y="637618"/>
                  <a:pt x="9728" y="583659"/>
                </a:cubicBezTo>
                <a:cubicBezTo>
                  <a:pt x="14695" y="560810"/>
                  <a:pt x="35669" y="544748"/>
                  <a:pt x="48639" y="525293"/>
                </a:cubicBezTo>
                <a:cubicBezTo>
                  <a:pt x="108514" y="435481"/>
                  <a:pt x="32109" y="545955"/>
                  <a:pt x="87549" y="476655"/>
                </a:cubicBezTo>
                <a:cubicBezTo>
                  <a:pt x="94852" y="467526"/>
                  <a:pt x="100520" y="457200"/>
                  <a:pt x="107005" y="447472"/>
                </a:cubicBezTo>
                <a:cubicBezTo>
                  <a:pt x="128753" y="382228"/>
                  <a:pt x="147537" y="382621"/>
                  <a:pt x="155643" y="369651"/>
                </a:cubicBezTo>
                <a:close/>
              </a:path>
            </a:pathLst>
          </a:custGeom>
          <a:solidFill>
            <a:schemeClr val="accent2">
              <a:lumMod val="75000"/>
              <a:alpha val="17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34974C-E0B3-3141-9477-1E027C17A1F4}"/>
              </a:ext>
            </a:extLst>
          </p:cNvPr>
          <p:cNvSpPr/>
          <p:nvPr/>
        </p:nvSpPr>
        <p:spPr>
          <a:xfrm>
            <a:off x="4539014" y="3907459"/>
            <a:ext cx="2433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2">
                    <a:lumMod val="75000"/>
                  </a:schemeClr>
                </a:solidFill>
              </a:rPr>
              <a:t>Африканский </a:t>
            </a:r>
          </a:p>
          <a:p>
            <a:r>
              <a:rPr lang="ru-RU" sz="1200" b="1" dirty="0" err="1">
                <a:solidFill>
                  <a:schemeClr val="bg2">
                    <a:lumMod val="75000"/>
                  </a:schemeClr>
                </a:solidFill>
              </a:rPr>
              <a:t>Хартлэнд</a:t>
            </a:r>
            <a:endParaRPr lang="ru-RU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94A9CF-09BB-9E4B-849C-66BD087DD360}"/>
              </a:ext>
            </a:extLst>
          </p:cNvPr>
          <p:cNvSpPr/>
          <p:nvPr/>
        </p:nvSpPr>
        <p:spPr>
          <a:xfrm>
            <a:off x="5771569" y="2224836"/>
            <a:ext cx="2433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Русский  </a:t>
            </a: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</a:rPr>
              <a:t>Хартлэнд</a:t>
            </a:r>
            <a:endParaRPr lang="ru-RU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0326F1-52BE-EB4D-A240-40ED49FEFB74}"/>
              </a:ext>
            </a:extLst>
          </p:cNvPr>
          <p:cNvSpPr/>
          <p:nvPr/>
        </p:nvSpPr>
        <p:spPr>
          <a:xfrm>
            <a:off x="6713582" y="2968517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</a:rPr>
              <a:t>Китайский</a:t>
            </a:r>
          </a:p>
          <a:p>
            <a:r>
              <a:rPr lang="ru-RU" sz="1200" b="1" dirty="0">
                <a:solidFill>
                  <a:srgbClr val="FFC000"/>
                </a:solidFill>
              </a:rPr>
              <a:t>  </a:t>
            </a:r>
            <a:r>
              <a:rPr lang="ru-RU" sz="1200" b="1" dirty="0" err="1">
                <a:solidFill>
                  <a:srgbClr val="FFC000"/>
                </a:solidFill>
              </a:rPr>
              <a:t>Хартлэнд</a:t>
            </a:r>
            <a:endParaRPr lang="ru-RU" sz="1200" dirty="0">
              <a:solidFill>
                <a:srgbClr val="FFC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D760DE-5E38-E74B-A3FF-74E7C4B47281}"/>
              </a:ext>
            </a:extLst>
          </p:cNvPr>
          <p:cNvSpPr/>
          <p:nvPr/>
        </p:nvSpPr>
        <p:spPr>
          <a:xfrm>
            <a:off x="6299086" y="3373672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Индийский</a:t>
            </a:r>
          </a:p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ru-RU" sz="1200" b="1" dirty="0" err="1">
                <a:solidFill>
                  <a:schemeClr val="accent1">
                    <a:lumMod val="75000"/>
                  </a:schemeClr>
                </a:solidFill>
              </a:rPr>
              <a:t>Хартлэнд</a:t>
            </a: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0323E7-BA2F-C64E-9175-F8B3E9A8AFE5}"/>
              </a:ext>
            </a:extLst>
          </p:cNvPr>
          <p:cNvSpPr/>
          <p:nvPr/>
        </p:nvSpPr>
        <p:spPr>
          <a:xfrm rot="687733">
            <a:off x="5378740" y="3751443"/>
            <a:ext cx="23196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4">
                    <a:lumMod val="50000"/>
                  </a:schemeClr>
                </a:solidFill>
              </a:rPr>
              <a:t>Исламский </a:t>
            </a:r>
            <a:r>
              <a:rPr lang="ru-RU" sz="1200" b="1" dirty="0" err="1">
                <a:solidFill>
                  <a:schemeClr val="accent4">
                    <a:lumMod val="50000"/>
                  </a:schemeClr>
                </a:solidFill>
              </a:rPr>
              <a:t>Хартлэнд</a:t>
            </a:r>
            <a:endParaRPr lang="ru-RU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32B64CA-CEEA-3F45-B795-4CF1F0652343}"/>
              </a:ext>
            </a:extLst>
          </p:cNvPr>
          <p:cNvSpPr/>
          <p:nvPr/>
        </p:nvSpPr>
        <p:spPr>
          <a:xfrm>
            <a:off x="4297136" y="2616738"/>
            <a:ext cx="14915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</a:rPr>
              <a:t>Европейский</a:t>
            </a:r>
          </a:p>
          <a:p>
            <a:r>
              <a:rPr lang="ru-RU" sz="1200" b="1" dirty="0">
                <a:solidFill>
                  <a:srgbClr val="0070C0"/>
                </a:solidFill>
              </a:rPr>
              <a:t>  </a:t>
            </a:r>
            <a:r>
              <a:rPr lang="ru-RU" sz="1200" b="1" dirty="0" err="1">
                <a:solidFill>
                  <a:srgbClr val="0070C0"/>
                </a:solidFill>
              </a:rPr>
              <a:t>Хартлэнд</a:t>
            </a:r>
            <a:endParaRPr lang="ru-RU" sz="1200" dirty="0">
              <a:solidFill>
                <a:srgbClr val="0070C0"/>
              </a:solidFill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F6CB0113-7E7C-DD4E-9DBF-FD59176C82CF}"/>
              </a:ext>
            </a:extLst>
          </p:cNvPr>
          <p:cNvSpPr/>
          <p:nvPr/>
        </p:nvSpPr>
        <p:spPr>
          <a:xfrm>
            <a:off x="4344604" y="2011435"/>
            <a:ext cx="1083430" cy="1159782"/>
          </a:xfrm>
          <a:custGeom>
            <a:avLst/>
            <a:gdLst>
              <a:gd name="connsiteX0" fmla="*/ 986153 w 1083430"/>
              <a:gd name="connsiteY0" fmla="*/ 21646 h 1159782"/>
              <a:gd name="connsiteX1" fmla="*/ 986153 w 1083430"/>
              <a:gd name="connsiteY1" fmla="*/ 21646 h 1159782"/>
              <a:gd name="connsiteX2" fmla="*/ 995881 w 1083430"/>
              <a:gd name="connsiteY2" fmla="*/ 177288 h 1159782"/>
              <a:gd name="connsiteX3" fmla="*/ 1015336 w 1083430"/>
              <a:gd name="connsiteY3" fmla="*/ 235654 h 1159782"/>
              <a:gd name="connsiteX4" fmla="*/ 1025064 w 1083430"/>
              <a:gd name="connsiteY4" fmla="*/ 284293 h 1159782"/>
              <a:gd name="connsiteX5" fmla="*/ 1015336 w 1083430"/>
              <a:gd name="connsiteY5" fmla="*/ 449663 h 1159782"/>
              <a:gd name="connsiteX6" fmla="*/ 1025064 w 1083430"/>
              <a:gd name="connsiteY6" fmla="*/ 488574 h 1159782"/>
              <a:gd name="connsiteX7" fmla="*/ 1044519 w 1083430"/>
              <a:gd name="connsiteY7" fmla="*/ 566395 h 1159782"/>
              <a:gd name="connsiteX8" fmla="*/ 1034792 w 1083430"/>
              <a:gd name="connsiteY8" fmla="*/ 663671 h 1159782"/>
              <a:gd name="connsiteX9" fmla="*/ 1063975 w 1083430"/>
              <a:gd name="connsiteY9" fmla="*/ 780403 h 1159782"/>
              <a:gd name="connsiteX10" fmla="*/ 1083430 w 1083430"/>
              <a:gd name="connsiteY10" fmla="*/ 867952 h 1159782"/>
              <a:gd name="connsiteX11" fmla="*/ 1063975 w 1083430"/>
              <a:gd name="connsiteY11" fmla="*/ 974956 h 1159782"/>
              <a:gd name="connsiteX12" fmla="*/ 1044519 w 1083430"/>
              <a:gd name="connsiteY12" fmla="*/ 994412 h 1159782"/>
              <a:gd name="connsiteX13" fmla="*/ 1015336 w 1083430"/>
              <a:gd name="connsiteY13" fmla="*/ 1043050 h 1159782"/>
              <a:gd name="connsiteX14" fmla="*/ 986153 w 1083430"/>
              <a:gd name="connsiteY14" fmla="*/ 1091688 h 1159782"/>
              <a:gd name="connsiteX15" fmla="*/ 976426 w 1083430"/>
              <a:gd name="connsiteY15" fmla="*/ 1120871 h 1159782"/>
              <a:gd name="connsiteX16" fmla="*/ 927787 w 1083430"/>
              <a:gd name="connsiteY16" fmla="*/ 1159782 h 1159782"/>
              <a:gd name="connsiteX17" fmla="*/ 811056 w 1083430"/>
              <a:gd name="connsiteY17" fmla="*/ 1150054 h 1159782"/>
              <a:gd name="connsiteX18" fmla="*/ 713779 w 1083430"/>
              <a:gd name="connsiteY18" fmla="*/ 1140327 h 1159782"/>
              <a:gd name="connsiteX19" fmla="*/ 587319 w 1083430"/>
              <a:gd name="connsiteY19" fmla="*/ 1130599 h 1159782"/>
              <a:gd name="connsiteX20" fmla="*/ 470587 w 1083430"/>
              <a:gd name="connsiteY20" fmla="*/ 1140327 h 1159782"/>
              <a:gd name="connsiteX21" fmla="*/ 353856 w 1083430"/>
              <a:gd name="connsiteY21" fmla="*/ 1159782 h 1159782"/>
              <a:gd name="connsiteX22" fmla="*/ 120392 w 1083430"/>
              <a:gd name="connsiteY22" fmla="*/ 1150054 h 1159782"/>
              <a:gd name="connsiteX23" fmla="*/ 42570 w 1083430"/>
              <a:gd name="connsiteY23" fmla="*/ 1130599 h 1159782"/>
              <a:gd name="connsiteX24" fmla="*/ 13387 w 1083430"/>
              <a:gd name="connsiteY24" fmla="*/ 1043050 h 1159782"/>
              <a:gd name="connsiteX25" fmla="*/ 3660 w 1083430"/>
              <a:gd name="connsiteY25" fmla="*/ 1013867 h 1159782"/>
              <a:gd name="connsiteX26" fmla="*/ 32843 w 1083430"/>
              <a:gd name="connsiteY26" fmla="*/ 585850 h 1159782"/>
              <a:gd name="connsiteX27" fmla="*/ 42570 w 1083430"/>
              <a:gd name="connsiteY27" fmla="*/ 556667 h 1159782"/>
              <a:gd name="connsiteX28" fmla="*/ 52298 w 1083430"/>
              <a:gd name="connsiteY28" fmla="*/ 527484 h 1159782"/>
              <a:gd name="connsiteX29" fmla="*/ 62026 w 1083430"/>
              <a:gd name="connsiteY29" fmla="*/ 488574 h 1159782"/>
              <a:gd name="connsiteX30" fmla="*/ 71753 w 1083430"/>
              <a:gd name="connsiteY30" fmla="*/ 459391 h 1159782"/>
              <a:gd name="connsiteX31" fmla="*/ 100936 w 1083430"/>
              <a:gd name="connsiteY31" fmla="*/ 449663 h 1159782"/>
              <a:gd name="connsiteX32" fmla="*/ 198213 w 1083430"/>
              <a:gd name="connsiteY32" fmla="*/ 410752 h 1159782"/>
              <a:gd name="connsiteX33" fmla="*/ 227396 w 1083430"/>
              <a:gd name="connsiteY33" fmla="*/ 401025 h 1159782"/>
              <a:gd name="connsiteX34" fmla="*/ 334400 w 1083430"/>
              <a:gd name="connsiteY34" fmla="*/ 362114 h 1159782"/>
              <a:gd name="connsiteX35" fmla="*/ 412222 w 1083430"/>
              <a:gd name="connsiteY35" fmla="*/ 342659 h 1159782"/>
              <a:gd name="connsiteX36" fmla="*/ 509498 w 1083430"/>
              <a:gd name="connsiteY36" fmla="*/ 332931 h 1159782"/>
              <a:gd name="connsiteX37" fmla="*/ 577592 w 1083430"/>
              <a:gd name="connsiteY37" fmla="*/ 323203 h 1159782"/>
              <a:gd name="connsiteX38" fmla="*/ 606775 w 1083430"/>
              <a:gd name="connsiteY38" fmla="*/ 303748 h 1159782"/>
              <a:gd name="connsiteX39" fmla="*/ 645685 w 1083430"/>
              <a:gd name="connsiteY39" fmla="*/ 284293 h 1159782"/>
              <a:gd name="connsiteX40" fmla="*/ 704051 w 1083430"/>
              <a:gd name="connsiteY40" fmla="*/ 235654 h 1159782"/>
              <a:gd name="connsiteX41" fmla="*/ 733234 w 1083430"/>
              <a:gd name="connsiteY41" fmla="*/ 216199 h 1159782"/>
              <a:gd name="connsiteX42" fmla="*/ 781873 w 1083430"/>
              <a:gd name="connsiteY42" fmla="*/ 167561 h 1159782"/>
              <a:gd name="connsiteX43" fmla="*/ 879149 w 1083430"/>
              <a:gd name="connsiteY43" fmla="*/ 99467 h 1159782"/>
              <a:gd name="connsiteX44" fmla="*/ 898605 w 1083430"/>
              <a:gd name="connsiteY44" fmla="*/ 70284 h 1159782"/>
              <a:gd name="connsiteX45" fmla="*/ 927787 w 1083430"/>
              <a:gd name="connsiteY45" fmla="*/ 41101 h 1159782"/>
              <a:gd name="connsiteX46" fmla="*/ 947243 w 1083430"/>
              <a:gd name="connsiteY46" fmla="*/ 31374 h 1159782"/>
              <a:gd name="connsiteX47" fmla="*/ 986153 w 1083430"/>
              <a:gd name="connsiteY47" fmla="*/ 21646 h 115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83430" h="1159782">
                <a:moveTo>
                  <a:pt x="986153" y="21646"/>
                </a:moveTo>
                <a:lnTo>
                  <a:pt x="986153" y="21646"/>
                </a:lnTo>
                <a:cubicBezTo>
                  <a:pt x="989396" y="73527"/>
                  <a:pt x="988858" y="125783"/>
                  <a:pt x="995881" y="177288"/>
                </a:cubicBezTo>
                <a:cubicBezTo>
                  <a:pt x="998652" y="197608"/>
                  <a:pt x="1011314" y="215545"/>
                  <a:pt x="1015336" y="235654"/>
                </a:cubicBezTo>
                <a:lnTo>
                  <a:pt x="1025064" y="284293"/>
                </a:lnTo>
                <a:cubicBezTo>
                  <a:pt x="1021821" y="339416"/>
                  <a:pt x="1015336" y="394444"/>
                  <a:pt x="1015336" y="449663"/>
                </a:cubicBezTo>
                <a:cubicBezTo>
                  <a:pt x="1015336" y="463033"/>
                  <a:pt x="1022164" y="475523"/>
                  <a:pt x="1025064" y="488574"/>
                </a:cubicBezTo>
                <a:cubicBezTo>
                  <a:pt x="1040717" y="559008"/>
                  <a:pt x="1027137" y="514245"/>
                  <a:pt x="1044519" y="566395"/>
                </a:cubicBezTo>
                <a:cubicBezTo>
                  <a:pt x="1041277" y="598820"/>
                  <a:pt x="1034792" y="631084"/>
                  <a:pt x="1034792" y="663671"/>
                </a:cubicBezTo>
                <a:cubicBezTo>
                  <a:pt x="1034792" y="726204"/>
                  <a:pt x="1051901" y="720026"/>
                  <a:pt x="1063975" y="780403"/>
                </a:cubicBezTo>
                <a:cubicBezTo>
                  <a:pt x="1076324" y="842152"/>
                  <a:pt x="1069692" y="813002"/>
                  <a:pt x="1083430" y="867952"/>
                </a:cubicBezTo>
                <a:cubicBezTo>
                  <a:pt x="1082090" y="878674"/>
                  <a:pt x="1078180" y="951281"/>
                  <a:pt x="1063975" y="974956"/>
                </a:cubicBezTo>
                <a:cubicBezTo>
                  <a:pt x="1059256" y="982821"/>
                  <a:pt x="1051004" y="987927"/>
                  <a:pt x="1044519" y="994412"/>
                </a:cubicBezTo>
                <a:cubicBezTo>
                  <a:pt x="1016964" y="1077082"/>
                  <a:pt x="1055395" y="976286"/>
                  <a:pt x="1015336" y="1043050"/>
                </a:cubicBezTo>
                <a:cubicBezTo>
                  <a:pt x="977452" y="1106189"/>
                  <a:pt x="1035450" y="1042393"/>
                  <a:pt x="986153" y="1091688"/>
                </a:cubicBezTo>
                <a:cubicBezTo>
                  <a:pt x="982911" y="1101416"/>
                  <a:pt x="981701" y="1112078"/>
                  <a:pt x="976426" y="1120871"/>
                </a:cubicBezTo>
                <a:cubicBezTo>
                  <a:pt x="967185" y="1136273"/>
                  <a:pt x="941042" y="1150945"/>
                  <a:pt x="927787" y="1159782"/>
                </a:cubicBezTo>
                <a:lnTo>
                  <a:pt x="811056" y="1150054"/>
                </a:lnTo>
                <a:lnTo>
                  <a:pt x="713779" y="1140327"/>
                </a:lnTo>
                <a:cubicBezTo>
                  <a:pt x="671660" y="1136665"/>
                  <a:pt x="629472" y="1133842"/>
                  <a:pt x="587319" y="1130599"/>
                </a:cubicBezTo>
                <a:cubicBezTo>
                  <a:pt x="548408" y="1133842"/>
                  <a:pt x="509418" y="1136240"/>
                  <a:pt x="470587" y="1140327"/>
                </a:cubicBezTo>
                <a:cubicBezTo>
                  <a:pt x="419633" y="1145691"/>
                  <a:pt x="400815" y="1150390"/>
                  <a:pt x="353856" y="1159782"/>
                </a:cubicBezTo>
                <a:cubicBezTo>
                  <a:pt x="276035" y="1156539"/>
                  <a:pt x="197941" y="1157324"/>
                  <a:pt x="120392" y="1150054"/>
                </a:cubicBezTo>
                <a:cubicBezTo>
                  <a:pt x="93770" y="1147558"/>
                  <a:pt x="42570" y="1130599"/>
                  <a:pt x="42570" y="1130599"/>
                </a:cubicBezTo>
                <a:lnTo>
                  <a:pt x="13387" y="1043050"/>
                </a:lnTo>
                <a:lnTo>
                  <a:pt x="3660" y="1013867"/>
                </a:lnTo>
                <a:cubicBezTo>
                  <a:pt x="13927" y="623676"/>
                  <a:pt x="-25592" y="761156"/>
                  <a:pt x="32843" y="585850"/>
                </a:cubicBezTo>
                <a:lnTo>
                  <a:pt x="42570" y="556667"/>
                </a:lnTo>
                <a:cubicBezTo>
                  <a:pt x="45813" y="546939"/>
                  <a:pt x="49811" y="537432"/>
                  <a:pt x="52298" y="527484"/>
                </a:cubicBezTo>
                <a:cubicBezTo>
                  <a:pt x="55541" y="514514"/>
                  <a:pt x="58353" y="501429"/>
                  <a:pt x="62026" y="488574"/>
                </a:cubicBezTo>
                <a:cubicBezTo>
                  <a:pt x="64843" y="478715"/>
                  <a:pt x="64503" y="466642"/>
                  <a:pt x="71753" y="459391"/>
                </a:cubicBezTo>
                <a:cubicBezTo>
                  <a:pt x="79004" y="452140"/>
                  <a:pt x="91511" y="453702"/>
                  <a:pt x="100936" y="449663"/>
                </a:cubicBezTo>
                <a:cubicBezTo>
                  <a:pt x="201119" y="406728"/>
                  <a:pt x="65380" y="455030"/>
                  <a:pt x="198213" y="410752"/>
                </a:cubicBezTo>
                <a:lnTo>
                  <a:pt x="227396" y="401025"/>
                </a:lnTo>
                <a:cubicBezTo>
                  <a:pt x="288575" y="360238"/>
                  <a:pt x="222943" y="399268"/>
                  <a:pt x="334400" y="362114"/>
                </a:cubicBezTo>
                <a:cubicBezTo>
                  <a:pt x="367139" y="351201"/>
                  <a:pt x="373087" y="347877"/>
                  <a:pt x="412222" y="342659"/>
                </a:cubicBezTo>
                <a:cubicBezTo>
                  <a:pt x="444523" y="338352"/>
                  <a:pt x="477134" y="336739"/>
                  <a:pt x="509498" y="332931"/>
                </a:cubicBezTo>
                <a:cubicBezTo>
                  <a:pt x="532269" y="330252"/>
                  <a:pt x="554894" y="326446"/>
                  <a:pt x="577592" y="323203"/>
                </a:cubicBezTo>
                <a:cubicBezTo>
                  <a:pt x="587320" y="316718"/>
                  <a:pt x="596624" y="309548"/>
                  <a:pt x="606775" y="303748"/>
                </a:cubicBezTo>
                <a:cubicBezTo>
                  <a:pt x="619365" y="296554"/>
                  <a:pt x="633388" y="291978"/>
                  <a:pt x="645685" y="284293"/>
                </a:cubicBezTo>
                <a:cubicBezTo>
                  <a:pt x="721375" y="236987"/>
                  <a:pt x="656477" y="273714"/>
                  <a:pt x="704051" y="235654"/>
                </a:cubicBezTo>
                <a:cubicBezTo>
                  <a:pt x="713180" y="228351"/>
                  <a:pt x="724435" y="223898"/>
                  <a:pt x="733234" y="216199"/>
                </a:cubicBezTo>
                <a:cubicBezTo>
                  <a:pt x="750490" y="201101"/>
                  <a:pt x="762795" y="180279"/>
                  <a:pt x="781873" y="167561"/>
                </a:cubicBezTo>
                <a:cubicBezTo>
                  <a:pt x="791409" y="161204"/>
                  <a:pt x="864744" y="113872"/>
                  <a:pt x="879149" y="99467"/>
                </a:cubicBezTo>
                <a:cubicBezTo>
                  <a:pt x="887416" y="91200"/>
                  <a:pt x="891120" y="79266"/>
                  <a:pt x="898605" y="70284"/>
                </a:cubicBezTo>
                <a:cubicBezTo>
                  <a:pt x="907412" y="59716"/>
                  <a:pt x="918060" y="50829"/>
                  <a:pt x="927787" y="41101"/>
                </a:cubicBezTo>
                <a:cubicBezTo>
                  <a:pt x="944964" y="-27605"/>
                  <a:pt x="929481" y="4731"/>
                  <a:pt x="947243" y="31374"/>
                </a:cubicBezTo>
                <a:cubicBezTo>
                  <a:pt x="949042" y="34072"/>
                  <a:pt x="979668" y="23267"/>
                  <a:pt x="986153" y="21646"/>
                </a:cubicBezTo>
                <a:close/>
              </a:path>
            </a:pathLst>
          </a:cu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8BFF720-CCD6-B648-B0BF-835AA698077A}"/>
              </a:ext>
            </a:extLst>
          </p:cNvPr>
          <p:cNvSpPr/>
          <p:nvPr/>
        </p:nvSpPr>
        <p:spPr>
          <a:xfrm>
            <a:off x="5359940" y="2033081"/>
            <a:ext cx="3358727" cy="1040859"/>
          </a:xfrm>
          <a:custGeom>
            <a:avLst/>
            <a:gdLst>
              <a:gd name="connsiteX0" fmla="*/ 87549 w 3358727"/>
              <a:gd name="connsiteY0" fmla="*/ 0 h 1040859"/>
              <a:gd name="connsiteX1" fmla="*/ 87549 w 3358727"/>
              <a:gd name="connsiteY1" fmla="*/ 0 h 1040859"/>
              <a:gd name="connsiteX2" fmla="*/ 1118681 w 3358727"/>
              <a:gd name="connsiteY2" fmla="*/ 19455 h 1040859"/>
              <a:gd name="connsiteX3" fmla="*/ 1624520 w 3358727"/>
              <a:gd name="connsiteY3" fmla="*/ 29183 h 1040859"/>
              <a:gd name="connsiteX4" fmla="*/ 1731524 w 3358727"/>
              <a:gd name="connsiteY4" fmla="*/ 38910 h 1040859"/>
              <a:gd name="connsiteX5" fmla="*/ 1809345 w 3358727"/>
              <a:gd name="connsiteY5" fmla="*/ 58366 h 1040859"/>
              <a:gd name="connsiteX6" fmla="*/ 1867711 w 3358727"/>
              <a:gd name="connsiteY6" fmla="*/ 68093 h 1040859"/>
              <a:gd name="connsiteX7" fmla="*/ 1896894 w 3358727"/>
              <a:gd name="connsiteY7" fmla="*/ 77821 h 1040859"/>
              <a:gd name="connsiteX8" fmla="*/ 2140086 w 3358727"/>
              <a:gd name="connsiteY8" fmla="*/ 77821 h 1040859"/>
              <a:gd name="connsiteX9" fmla="*/ 2509737 w 3358727"/>
              <a:gd name="connsiteY9" fmla="*/ 87549 h 1040859"/>
              <a:gd name="connsiteX10" fmla="*/ 2558375 w 3358727"/>
              <a:gd name="connsiteY10" fmla="*/ 97276 h 1040859"/>
              <a:gd name="connsiteX11" fmla="*/ 2821022 w 3358727"/>
              <a:gd name="connsiteY11" fmla="*/ 87549 h 1040859"/>
              <a:gd name="connsiteX12" fmla="*/ 2976664 w 3358727"/>
              <a:gd name="connsiteY12" fmla="*/ 97276 h 1040859"/>
              <a:gd name="connsiteX13" fmla="*/ 3073941 w 3358727"/>
              <a:gd name="connsiteY13" fmla="*/ 126459 h 1040859"/>
              <a:gd name="connsiteX14" fmla="*/ 3103124 w 3358727"/>
              <a:gd name="connsiteY14" fmla="*/ 136187 h 1040859"/>
              <a:gd name="connsiteX15" fmla="*/ 3132307 w 3358727"/>
              <a:gd name="connsiteY15" fmla="*/ 145915 h 1040859"/>
              <a:gd name="connsiteX16" fmla="*/ 3171217 w 3358727"/>
              <a:gd name="connsiteY16" fmla="*/ 155642 h 1040859"/>
              <a:gd name="connsiteX17" fmla="*/ 3190673 w 3358727"/>
              <a:gd name="connsiteY17" fmla="*/ 175098 h 1040859"/>
              <a:gd name="connsiteX18" fmla="*/ 3229583 w 3358727"/>
              <a:gd name="connsiteY18" fmla="*/ 204281 h 1040859"/>
              <a:gd name="connsiteX19" fmla="*/ 3249039 w 3358727"/>
              <a:gd name="connsiteY19" fmla="*/ 233464 h 1040859"/>
              <a:gd name="connsiteX20" fmla="*/ 3278222 w 3358727"/>
              <a:gd name="connsiteY20" fmla="*/ 282102 h 1040859"/>
              <a:gd name="connsiteX21" fmla="*/ 3297677 w 3358727"/>
              <a:gd name="connsiteY21" fmla="*/ 321013 h 1040859"/>
              <a:gd name="connsiteX22" fmla="*/ 3317132 w 3358727"/>
              <a:gd name="connsiteY22" fmla="*/ 350196 h 1040859"/>
              <a:gd name="connsiteX23" fmla="*/ 3346315 w 3358727"/>
              <a:gd name="connsiteY23" fmla="*/ 408562 h 1040859"/>
              <a:gd name="connsiteX24" fmla="*/ 3346315 w 3358727"/>
              <a:gd name="connsiteY24" fmla="*/ 515566 h 1040859"/>
              <a:gd name="connsiteX25" fmla="*/ 3287949 w 3358727"/>
              <a:gd name="connsiteY25" fmla="*/ 554476 h 1040859"/>
              <a:gd name="connsiteX26" fmla="*/ 3268494 w 3358727"/>
              <a:gd name="connsiteY26" fmla="*/ 573932 h 1040859"/>
              <a:gd name="connsiteX27" fmla="*/ 3229583 w 3358727"/>
              <a:gd name="connsiteY27" fmla="*/ 661481 h 1040859"/>
              <a:gd name="connsiteX28" fmla="*/ 3210128 w 3358727"/>
              <a:gd name="connsiteY28" fmla="*/ 700391 h 1040859"/>
              <a:gd name="connsiteX29" fmla="*/ 3200400 w 3358727"/>
              <a:gd name="connsiteY29" fmla="*/ 729574 h 1040859"/>
              <a:gd name="connsiteX30" fmla="*/ 3180945 w 3358727"/>
              <a:gd name="connsiteY30" fmla="*/ 758757 h 1040859"/>
              <a:gd name="connsiteX31" fmla="*/ 3171217 w 3358727"/>
              <a:gd name="connsiteY31" fmla="*/ 787940 h 1040859"/>
              <a:gd name="connsiteX32" fmla="*/ 3132307 w 3358727"/>
              <a:gd name="connsiteY32" fmla="*/ 846306 h 1040859"/>
              <a:gd name="connsiteX33" fmla="*/ 3044758 w 3358727"/>
              <a:gd name="connsiteY33" fmla="*/ 817123 h 1040859"/>
              <a:gd name="connsiteX34" fmla="*/ 3015575 w 3358727"/>
              <a:gd name="connsiteY34" fmla="*/ 807396 h 1040859"/>
              <a:gd name="connsiteX35" fmla="*/ 2986392 w 3358727"/>
              <a:gd name="connsiteY35" fmla="*/ 797668 h 1040859"/>
              <a:gd name="connsiteX36" fmla="*/ 2782111 w 3358727"/>
              <a:gd name="connsiteY36" fmla="*/ 826851 h 1040859"/>
              <a:gd name="connsiteX37" fmla="*/ 2733473 w 3358727"/>
              <a:gd name="connsiteY37" fmla="*/ 865762 h 1040859"/>
              <a:gd name="connsiteX38" fmla="*/ 2704290 w 3358727"/>
              <a:gd name="connsiteY38" fmla="*/ 1031132 h 1040859"/>
              <a:gd name="connsiteX39" fmla="*/ 2558375 w 3358727"/>
              <a:gd name="connsiteY39" fmla="*/ 1021404 h 1040859"/>
              <a:gd name="connsiteX40" fmla="*/ 2548647 w 3358727"/>
              <a:gd name="connsiteY40" fmla="*/ 836579 h 1040859"/>
              <a:gd name="connsiteX41" fmla="*/ 2538920 w 3358727"/>
              <a:gd name="connsiteY41" fmla="*/ 778213 h 1040859"/>
              <a:gd name="connsiteX42" fmla="*/ 2529192 w 3358727"/>
              <a:gd name="connsiteY42" fmla="*/ 749030 h 1040859"/>
              <a:gd name="connsiteX43" fmla="*/ 2500009 w 3358727"/>
              <a:gd name="connsiteY43" fmla="*/ 739302 h 1040859"/>
              <a:gd name="connsiteX44" fmla="*/ 2383277 w 3358727"/>
              <a:gd name="connsiteY44" fmla="*/ 719847 h 1040859"/>
              <a:gd name="connsiteX45" fmla="*/ 2324911 w 3358727"/>
              <a:gd name="connsiteY45" fmla="*/ 700391 h 1040859"/>
              <a:gd name="connsiteX46" fmla="*/ 2295728 w 3358727"/>
              <a:gd name="connsiteY46" fmla="*/ 690664 h 1040859"/>
              <a:gd name="connsiteX47" fmla="*/ 2198451 w 3358727"/>
              <a:gd name="connsiteY47" fmla="*/ 632298 h 1040859"/>
              <a:gd name="connsiteX48" fmla="*/ 2169269 w 3358727"/>
              <a:gd name="connsiteY48" fmla="*/ 622570 h 1040859"/>
              <a:gd name="connsiteX49" fmla="*/ 2062264 w 3358727"/>
              <a:gd name="connsiteY49" fmla="*/ 661481 h 1040859"/>
              <a:gd name="connsiteX50" fmla="*/ 2023354 w 3358727"/>
              <a:gd name="connsiteY50" fmla="*/ 719847 h 1040859"/>
              <a:gd name="connsiteX51" fmla="*/ 2062264 w 3358727"/>
              <a:gd name="connsiteY51" fmla="*/ 778213 h 1040859"/>
              <a:gd name="connsiteX52" fmla="*/ 2110903 w 3358727"/>
              <a:gd name="connsiteY52" fmla="*/ 826851 h 1040859"/>
              <a:gd name="connsiteX53" fmla="*/ 2120630 w 3358727"/>
              <a:gd name="connsiteY53" fmla="*/ 856034 h 1040859"/>
              <a:gd name="connsiteX54" fmla="*/ 2110903 w 3358727"/>
              <a:gd name="connsiteY54" fmla="*/ 894945 h 1040859"/>
              <a:gd name="connsiteX55" fmla="*/ 2062264 w 3358727"/>
              <a:gd name="connsiteY55" fmla="*/ 933855 h 1040859"/>
              <a:gd name="connsiteX56" fmla="*/ 2033081 w 3358727"/>
              <a:gd name="connsiteY56" fmla="*/ 943583 h 1040859"/>
              <a:gd name="connsiteX57" fmla="*/ 1770434 w 3358727"/>
              <a:gd name="connsiteY57" fmla="*/ 933855 h 1040859"/>
              <a:gd name="connsiteX58" fmla="*/ 1721796 w 3358727"/>
              <a:gd name="connsiteY58" fmla="*/ 924128 h 1040859"/>
              <a:gd name="connsiteX59" fmla="*/ 1653703 w 3358727"/>
              <a:gd name="connsiteY59" fmla="*/ 904672 h 1040859"/>
              <a:gd name="connsiteX60" fmla="*/ 1595337 w 3358727"/>
              <a:gd name="connsiteY60" fmla="*/ 875489 h 1040859"/>
              <a:gd name="connsiteX61" fmla="*/ 1575881 w 3358727"/>
              <a:gd name="connsiteY61" fmla="*/ 856034 h 1040859"/>
              <a:gd name="connsiteX62" fmla="*/ 1546698 w 3358727"/>
              <a:gd name="connsiteY62" fmla="*/ 846306 h 1040859"/>
              <a:gd name="connsiteX63" fmla="*/ 1517515 w 3358727"/>
              <a:gd name="connsiteY63" fmla="*/ 826851 h 1040859"/>
              <a:gd name="connsiteX64" fmla="*/ 1468877 w 3358727"/>
              <a:gd name="connsiteY64" fmla="*/ 778213 h 1040859"/>
              <a:gd name="connsiteX65" fmla="*/ 1429966 w 3358727"/>
              <a:gd name="connsiteY65" fmla="*/ 739302 h 1040859"/>
              <a:gd name="connsiteX66" fmla="*/ 1361873 w 3358727"/>
              <a:gd name="connsiteY66" fmla="*/ 719847 h 1040859"/>
              <a:gd name="connsiteX67" fmla="*/ 1254869 w 3358727"/>
              <a:gd name="connsiteY67" fmla="*/ 729574 h 1040859"/>
              <a:gd name="connsiteX68" fmla="*/ 1225686 w 3358727"/>
              <a:gd name="connsiteY68" fmla="*/ 739302 h 1040859"/>
              <a:gd name="connsiteX69" fmla="*/ 1196503 w 3358727"/>
              <a:gd name="connsiteY69" fmla="*/ 826851 h 1040859"/>
              <a:gd name="connsiteX70" fmla="*/ 1186775 w 3358727"/>
              <a:gd name="connsiteY70" fmla="*/ 856034 h 1040859"/>
              <a:gd name="connsiteX71" fmla="*/ 1147864 w 3358727"/>
              <a:gd name="connsiteY71" fmla="*/ 904672 h 1040859"/>
              <a:gd name="connsiteX72" fmla="*/ 1089498 w 3358727"/>
              <a:gd name="connsiteY72" fmla="*/ 943583 h 1040859"/>
              <a:gd name="connsiteX73" fmla="*/ 992222 w 3358727"/>
              <a:gd name="connsiteY73" fmla="*/ 1021404 h 1040859"/>
              <a:gd name="connsiteX74" fmla="*/ 963039 w 3358727"/>
              <a:gd name="connsiteY74" fmla="*/ 1031132 h 1040859"/>
              <a:gd name="connsiteX75" fmla="*/ 933856 w 3358727"/>
              <a:gd name="connsiteY75" fmla="*/ 1040859 h 1040859"/>
              <a:gd name="connsiteX76" fmla="*/ 729575 w 3358727"/>
              <a:gd name="connsiteY76" fmla="*/ 1031132 h 1040859"/>
              <a:gd name="connsiteX77" fmla="*/ 573932 w 3358727"/>
              <a:gd name="connsiteY77" fmla="*/ 1011676 h 1040859"/>
              <a:gd name="connsiteX78" fmla="*/ 466928 w 3358727"/>
              <a:gd name="connsiteY78" fmla="*/ 992221 h 1040859"/>
              <a:gd name="connsiteX79" fmla="*/ 408562 w 3358727"/>
              <a:gd name="connsiteY79" fmla="*/ 972766 h 1040859"/>
              <a:gd name="connsiteX80" fmla="*/ 321013 w 3358727"/>
              <a:gd name="connsiteY80" fmla="*/ 943583 h 1040859"/>
              <a:gd name="connsiteX81" fmla="*/ 262647 w 3358727"/>
              <a:gd name="connsiteY81" fmla="*/ 924128 h 1040859"/>
              <a:gd name="connsiteX82" fmla="*/ 233464 w 3358727"/>
              <a:gd name="connsiteY82" fmla="*/ 914400 h 1040859"/>
              <a:gd name="connsiteX83" fmla="*/ 204281 w 3358727"/>
              <a:gd name="connsiteY83" fmla="*/ 885217 h 1040859"/>
              <a:gd name="connsiteX84" fmla="*/ 155643 w 3358727"/>
              <a:gd name="connsiteY84" fmla="*/ 846306 h 1040859"/>
              <a:gd name="connsiteX85" fmla="*/ 136188 w 3358727"/>
              <a:gd name="connsiteY85" fmla="*/ 817123 h 1040859"/>
              <a:gd name="connsiteX86" fmla="*/ 126460 w 3358727"/>
              <a:gd name="connsiteY86" fmla="*/ 749030 h 1040859"/>
              <a:gd name="connsiteX87" fmla="*/ 107005 w 3358727"/>
              <a:gd name="connsiteY87" fmla="*/ 496110 h 1040859"/>
              <a:gd name="connsiteX88" fmla="*/ 97277 w 3358727"/>
              <a:gd name="connsiteY88" fmla="*/ 408562 h 1040859"/>
              <a:gd name="connsiteX89" fmla="*/ 29183 w 3358727"/>
              <a:gd name="connsiteY89" fmla="*/ 350196 h 1040859"/>
              <a:gd name="connsiteX90" fmla="*/ 0 w 3358727"/>
              <a:gd name="connsiteY90" fmla="*/ 291830 h 1040859"/>
              <a:gd name="connsiteX91" fmla="*/ 29183 w 3358727"/>
              <a:gd name="connsiteY91" fmla="*/ 175098 h 1040859"/>
              <a:gd name="connsiteX92" fmla="*/ 38911 w 3358727"/>
              <a:gd name="connsiteY92" fmla="*/ 145915 h 1040859"/>
              <a:gd name="connsiteX93" fmla="*/ 48639 w 3358727"/>
              <a:gd name="connsiteY93" fmla="*/ 107004 h 1040859"/>
              <a:gd name="connsiteX94" fmla="*/ 68094 w 3358727"/>
              <a:gd name="connsiteY94" fmla="*/ 48638 h 1040859"/>
              <a:gd name="connsiteX95" fmla="*/ 87549 w 3358727"/>
              <a:gd name="connsiteY95" fmla="*/ 0 h 1040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3358727" h="1040859">
                <a:moveTo>
                  <a:pt x="87549" y="0"/>
                </a:moveTo>
                <a:lnTo>
                  <a:pt x="87549" y="0"/>
                </a:lnTo>
                <a:cubicBezTo>
                  <a:pt x="490613" y="44786"/>
                  <a:pt x="114724" y="5979"/>
                  <a:pt x="1118681" y="19455"/>
                </a:cubicBezTo>
                <a:lnTo>
                  <a:pt x="1624520" y="29183"/>
                </a:lnTo>
                <a:cubicBezTo>
                  <a:pt x="1660188" y="32425"/>
                  <a:pt x="1696147" y="33324"/>
                  <a:pt x="1731524" y="38910"/>
                </a:cubicBezTo>
                <a:cubicBezTo>
                  <a:pt x="1757936" y="43080"/>
                  <a:pt x="1782970" y="53970"/>
                  <a:pt x="1809345" y="58366"/>
                </a:cubicBezTo>
                <a:lnTo>
                  <a:pt x="1867711" y="68093"/>
                </a:lnTo>
                <a:cubicBezTo>
                  <a:pt x="1877439" y="71336"/>
                  <a:pt x="1886884" y="75597"/>
                  <a:pt x="1896894" y="77821"/>
                </a:cubicBezTo>
                <a:cubicBezTo>
                  <a:pt x="1992017" y="98960"/>
                  <a:pt x="2010939" y="84618"/>
                  <a:pt x="2140086" y="77821"/>
                </a:cubicBezTo>
                <a:cubicBezTo>
                  <a:pt x="2263303" y="81064"/>
                  <a:pt x="2386610" y="81822"/>
                  <a:pt x="2509737" y="87549"/>
                </a:cubicBezTo>
                <a:cubicBezTo>
                  <a:pt x="2526253" y="88317"/>
                  <a:pt x="2541841" y="97276"/>
                  <a:pt x="2558375" y="97276"/>
                </a:cubicBezTo>
                <a:cubicBezTo>
                  <a:pt x="2645984" y="97276"/>
                  <a:pt x="2733473" y="90791"/>
                  <a:pt x="2821022" y="87549"/>
                </a:cubicBezTo>
                <a:cubicBezTo>
                  <a:pt x="2872903" y="90791"/>
                  <a:pt x="2924940" y="92104"/>
                  <a:pt x="2976664" y="97276"/>
                </a:cubicBezTo>
                <a:cubicBezTo>
                  <a:pt x="2997663" y="99376"/>
                  <a:pt x="3060884" y="122107"/>
                  <a:pt x="3073941" y="126459"/>
                </a:cubicBezTo>
                <a:lnTo>
                  <a:pt x="3103124" y="136187"/>
                </a:lnTo>
                <a:cubicBezTo>
                  <a:pt x="3112852" y="139430"/>
                  <a:pt x="3122359" y="143428"/>
                  <a:pt x="3132307" y="145915"/>
                </a:cubicBezTo>
                <a:lnTo>
                  <a:pt x="3171217" y="155642"/>
                </a:lnTo>
                <a:cubicBezTo>
                  <a:pt x="3177702" y="162127"/>
                  <a:pt x="3183627" y="169226"/>
                  <a:pt x="3190673" y="175098"/>
                </a:cubicBezTo>
                <a:cubicBezTo>
                  <a:pt x="3203128" y="185477"/>
                  <a:pt x="3218119" y="192817"/>
                  <a:pt x="3229583" y="204281"/>
                </a:cubicBezTo>
                <a:cubicBezTo>
                  <a:pt x="3237850" y="212548"/>
                  <a:pt x="3242554" y="223736"/>
                  <a:pt x="3249039" y="233464"/>
                </a:cubicBezTo>
                <a:cubicBezTo>
                  <a:pt x="3271618" y="301206"/>
                  <a:pt x="3242614" y="228690"/>
                  <a:pt x="3278222" y="282102"/>
                </a:cubicBezTo>
                <a:cubicBezTo>
                  <a:pt x="3286266" y="294168"/>
                  <a:pt x="3290483" y="308422"/>
                  <a:pt x="3297677" y="321013"/>
                </a:cubicBezTo>
                <a:cubicBezTo>
                  <a:pt x="3303477" y="331164"/>
                  <a:pt x="3311904" y="339739"/>
                  <a:pt x="3317132" y="350196"/>
                </a:cubicBezTo>
                <a:cubicBezTo>
                  <a:pt x="3357406" y="430744"/>
                  <a:pt x="3290560" y="324928"/>
                  <a:pt x="3346315" y="408562"/>
                </a:cubicBezTo>
                <a:cubicBezTo>
                  <a:pt x="3355003" y="443313"/>
                  <a:pt x="3369255" y="479518"/>
                  <a:pt x="3346315" y="515566"/>
                </a:cubicBezTo>
                <a:cubicBezTo>
                  <a:pt x="3333762" y="535293"/>
                  <a:pt x="3304482" y="537942"/>
                  <a:pt x="3287949" y="554476"/>
                </a:cubicBezTo>
                <a:cubicBezTo>
                  <a:pt x="3281464" y="560961"/>
                  <a:pt x="3274223" y="566770"/>
                  <a:pt x="3268494" y="573932"/>
                </a:cubicBezTo>
                <a:cubicBezTo>
                  <a:pt x="3230342" y="621623"/>
                  <a:pt x="3265579" y="589490"/>
                  <a:pt x="3229583" y="661481"/>
                </a:cubicBezTo>
                <a:cubicBezTo>
                  <a:pt x="3223098" y="674451"/>
                  <a:pt x="3215840" y="687063"/>
                  <a:pt x="3210128" y="700391"/>
                </a:cubicBezTo>
                <a:cubicBezTo>
                  <a:pt x="3206089" y="709816"/>
                  <a:pt x="3204986" y="720403"/>
                  <a:pt x="3200400" y="729574"/>
                </a:cubicBezTo>
                <a:cubicBezTo>
                  <a:pt x="3195172" y="740031"/>
                  <a:pt x="3186173" y="748300"/>
                  <a:pt x="3180945" y="758757"/>
                </a:cubicBezTo>
                <a:cubicBezTo>
                  <a:pt x="3176359" y="767928"/>
                  <a:pt x="3176197" y="778976"/>
                  <a:pt x="3171217" y="787940"/>
                </a:cubicBezTo>
                <a:cubicBezTo>
                  <a:pt x="3159862" y="808380"/>
                  <a:pt x="3132307" y="846306"/>
                  <a:pt x="3132307" y="846306"/>
                </a:cubicBezTo>
                <a:lnTo>
                  <a:pt x="3044758" y="817123"/>
                </a:lnTo>
                <a:lnTo>
                  <a:pt x="3015575" y="807396"/>
                </a:lnTo>
                <a:lnTo>
                  <a:pt x="2986392" y="797668"/>
                </a:lnTo>
                <a:cubicBezTo>
                  <a:pt x="2958159" y="799550"/>
                  <a:pt x="2828604" y="795856"/>
                  <a:pt x="2782111" y="826851"/>
                </a:cubicBezTo>
                <a:cubicBezTo>
                  <a:pt x="2745297" y="851393"/>
                  <a:pt x="2761195" y="838039"/>
                  <a:pt x="2733473" y="865762"/>
                </a:cubicBezTo>
                <a:cubicBezTo>
                  <a:pt x="2702691" y="958105"/>
                  <a:pt x="2715874" y="903704"/>
                  <a:pt x="2704290" y="1031132"/>
                </a:cubicBezTo>
                <a:cubicBezTo>
                  <a:pt x="2655652" y="1027889"/>
                  <a:pt x="2588827" y="1059468"/>
                  <a:pt x="2558375" y="1021404"/>
                </a:cubicBezTo>
                <a:cubicBezTo>
                  <a:pt x="2519835" y="973229"/>
                  <a:pt x="2553567" y="898076"/>
                  <a:pt x="2548647" y="836579"/>
                </a:cubicBezTo>
                <a:cubicBezTo>
                  <a:pt x="2547074" y="816918"/>
                  <a:pt x="2543199" y="797467"/>
                  <a:pt x="2538920" y="778213"/>
                </a:cubicBezTo>
                <a:cubicBezTo>
                  <a:pt x="2536696" y="768203"/>
                  <a:pt x="2536443" y="756281"/>
                  <a:pt x="2529192" y="749030"/>
                </a:cubicBezTo>
                <a:cubicBezTo>
                  <a:pt x="2521941" y="741779"/>
                  <a:pt x="2510064" y="741313"/>
                  <a:pt x="2500009" y="739302"/>
                </a:cubicBezTo>
                <a:cubicBezTo>
                  <a:pt x="2447832" y="728866"/>
                  <a:pt x="2431118" y="732895"/>
                  <a:pt x="2383277" y="719847"/>
                </a:cubicBezTo>
                <a:cubicBezTo>
                  <a:pt x="2363492" y="714451"/>
                  <a:pt x="2344366" y="706876"/>
                  <a:pt x="2324911" y="700391"/>
                </a:cubicBezTo>
                <a:lnTo>
                  <a:pt x="2295728" y="690664"/>
                </a:lnTo>
                <a:cubicBezTo>
                  <a:pt x="2242315" y="637251"/>
                  <a:pt x="2274220" y="657555"/>
                  <a:pt x="2198451" y="632298"/>
                </a:cubicBezTo>
                <a:lnTo>
                  <a:pt x="2169269" y="622570"/>
                </a:lnTo>
                <a:cubicBezTo>
                  <a:pt x="2100095" y="631217"/>
                  <a:pt x="2098198" y="615279"/>
                  <a:pt x="2062264" y="661481"/>
                </a:cubicBezTo>
                <a:cubicBezTo>
                  <a:pt x="2047909" y="679938"/>
                  <a:pt x="2023354" y="719847"/>
                  <a:pt x="2023354" y="719847"/>
                </a:cubicBezTo>
                <a:cubicBezTo>
                  <a:pt x="2036324" y="739302"/>
                  <a:pt x="2045730" y="761679"/>
                  <a:pt x="2062264" y="778213"/>
                </a:cubicBezTo>
                <a:lnTo>
                  <a:pt x="2110903" y="826851"/>
                </a:lnTo>
                <a:cubicBezTo>
                  <a:pt x="2114145" y="836579"/>
                  <a:pt x="2120630" y="845780"/>
                  <a:pt x="2120630" y="856034"/>
                </a:cubicBezTo>
                <a:cubicBezTo>
                  <a:pt x="2120630" y="869403"/>
                  <a:pt x="2116882" y="882987"/>
                  <a:pt x="2110903" y="894945"/>
                </a:cubicBezTo>
                <a:cubicBezTo>
                  <a:pt x="2104872" y="907008"/>
                  <a:pt x="2071427" y="929274"/>
                  <a:pt x="2062264" y="933855"/>
                </a:cubicBezTo>
                <a:cubicBezTo>
                  <a:pt x="2053093" y="938441"/>
                  <a:pt x="2042809" y="940340"/>
                  <a:pt x="2033081" y="943583"/>
                </a:cubicBezTo>
                <a:cubicBezTo>
                  <a:pt x="1945532" y="940340"/>
                  <a:pt x="1857872" y="939320"/>
                  <a:pt x="1770434" y="933855"/>
                </a:cubicBezTo>
                <a:cubicBezTo>
                  <a:pt x="1753932" y="932824"/>
                  <a:pt x="1737936" y="927715"/>
                  <a:pt x="1721796" y="924128"/>
                </a:cubicBezTo>
                <a:cubicBezTo>
                  <a:pt x="1710576" y="921635"/>
                  <a:pt x="1666702" y="911172"/>
                  <a:pt x="1653703" y="904672"/>
                </a:cubicBezTo>
                <a:cubicBezTo>
                  <a:pt x="1578273" y="866957"/>
                  <a:pt x="1668690" y="899941"/>
                  <a:pt x="1595337" y="875489"/>
                </a:cubicBezTo>
                <a:cubicBezTo>
                  <a:pt x="1588852" y="869004"/>
                  <a:pt x="1583745" y="860753"/>
                  <a:pt x="1575881" y="856034"/>
                </a:cubicBezTo>
                <a:cubicBezTo>
                  <a:pt x="1567088" y="850758"/>
                  <a:pt x="1555869" y="850892"/>
                  <a:pt x="1546698" y="846306"/>
                </a:cubicBezTo>
                <a:cubicBezTo>
                  <a:pt x="1536241" y="841078"/>
                  <a:pt x="1527243" y="833336"/>
                  <a:pt x="1517515" y="826851"/>
                </a:cubicBezTo>
                <a:cubicBezTo>
                  <a:pt x="1480046" y="770647"/>
                  <a:pt x="1519317" y="821447"/>
                  <a:pt x="1468877" y="778213"/>
                </a:cubicBezTo>
                <a:cubicBezTo>
                  <a:pt x="1454950" y="766276"/>
                  <a:pt x="1447367" y="745103"/>
                  <a:pt x="1429966" y="739302"/>
                </a:cubicBezTo>
                <a:cubicBezTo>
                  <a:pt x="1388100" y="725346"/>
                  <a:pt x="1410731" y="732061"/>
                  <a:pt x="1361873" y="719847"/>
                </a:cubicBezTo>
                <a:cubicBezTo>
                  <a:pt x="1326205" y="723089"/>
                  <a:pt x="1290324" y="724509"/>
                  <a:pt x="1254869" y="729574"/>
                </a:cubicBezTo>
                <a:cubicBezTo>
                  <a:pt x="1244718" y="731024"/>
                  <a:pt x="1231646" y="730958"/>
                  <a:pt x="1225686" y="739302"/>
                </a:cubicBezTo>
                <a:cubicBezTo>
                  <a:pt x="1225681" y="739309"/>
                  <a:pt x="1201368" y="812255"/>
                  <a:pt x="1196503" y="826851"/>
                </a:cubicBezTo>
                <a:cubicBezTo>
                  <a:pt x="1193260" y="836579"/>
                  <a:pt x="1192463" y="847502"/>
                  <a:pt x="1186775" y="856034"/>
                </a:cubicBezTo>
                <a:cubicBezTo>
                  <a:pt x="1174010" y="875182"/>
                  <a:pt x="1166348" y="890809"/>
                  <a:pt x="1147864" y="904672"/>
                </a:cubicBezTo>
                <a:cubicBezTo>
                  <a:pt x="1129158" y="918701"/>
                  <a:pt x="1089498" y="943583"/>
                  <a:pt x="1089498" y="943583"/>
                </a:cubicBezTo>
                <a:cubicBezTo>
                  <a:pt x="1039212" y="1019013"/>
                  <a:pt x="1072771" y="994554"/>
                  <a:pt x="992222" y="1021404"/>
                </a:cubicBezTo>
                <a:lnTo>
                  <a:pt x="963039" y="1031132"/>
                </a:lnTo>
                <a:lnTo>
                  <a:pt x="933856" y="1040859"/>
                </a:lnTo>
                <a:lnTo>
                  <a:pt x="729575" y="1031132"/>
                </a:lnTo>
                <a:cubicBezTo>
                  <a:pt x="691170" y="1028572"/>
                  <a:pt x="614924" y="1017982"/>
                  <a:pt x="573932" y="1011676"/>
                </a:cubicBezTo>
                <a:cubicBezTo>
                  <a:pt x="556909" y="1009057"/>
                  <a:pt x="486579" y="997580"/>
                  <a:pt x="466928" y="992221"/>
                </a:cubicBezTo>
                <a:cubicBezTo>
                  <a:pt x="447143" y="986825"/>
                  <a:pt x="428017" y="979251"/>
                  <a:pt x="408562" y="972766"/>
                </a:cubicBezTo>
                <a:lnTo>
                  <a:pt x="321013" y="943583"/>
                </a:lnTo>
                <a:lnTo>
                  <a:pt x="262647" y="924128"/>
                </a:lnTo>
                <a:lnTo>
                  <a:pt x="233464" y="914400"/>
                </a:lnTo>
                <a:cubicBezTo>
                  <a:pt x="223736" y="904672"/>
                  <a:pt x="214849" y="894024"/>
                  <a:pt x="204281" y="885217"/>
                </a:cubicBezTo>
                <a:cubicBezTo>
                  <a:pt x="173942" y="859934"/>
                  <a:pt x="178285" y="874610"/>
                  <a:pt x="155643" y="846306"/>
                </a:cubicBezTo>
                <a:cubicBezTo>
                  <a:pt x="148340" y="837177"/>
                  <a:pt x="142673" y="826851"/>
                  <a:pt x="136188" y="817123"/>
                </a:cubicBezTo>
                <a:cubicBezTo>
                  <a:pt x="132945" y="794425"/>
                  <a:pt x="127985" y="771907"/>
                  <a:pt x="126460" y="749030"/>
                </a:cubicBezTo>
                <a:cubicBezTo>
                  <a:pt x="109504" y="494700"/>
                  <a:pt x="141268" y="598907"/>
                  <a:pt x="107005" y="496110"/>
                </a:cubicBezTo>
                <a:cubicBezTo>
                  <a:pt x="103762" y="466927"/>
                  <a:pt x="107818" y="435967"/>
                  <a:pt x="97277" y="408562"/>
                </a:cubicBezTo>
                <a:cubicBezTo>
                  <a:pt x="89142" y="387413"/>
                  <a:pt x="48743" y="363236"/>
                  <a:pt x="29183" y="350196"/>
                </a:cubicBezTo>
                <a:cubicBezTo>
                  <a:pt x="19347" y="335442"/>
                  <a:pt x="0" y="311966"/>
                  <a:pt x="0" y="291830"/>
                </a:cubicBezTo>
                <a:cubicBezTo>
                  <a:pt x="0" y="252535"/>
                  <a:pt x="17111" y="211314"/>
                  <a:pt x="29183" y="175098"/>
                </a:cubicBezTo>
                <a:cubicBezTo>
                  <a:pt x="32426" y="165370"/>
                  <a:pt x="36424" y="155863"/>
                  <a:pt x="38911" y="145915"/>
                </a:cubicBezTo>
                <a:cubicBezTo>
                  <a:pt x="42154" y="132945"/>
                  <a:pt x="44797" y="119810"/>
                  <a:pt x="48639" y="107004"/>
                </a:cubicBezTo>
                <a:cubicBezTo>
                  <a:pt x="54532" y="87361"/>
                  <a:pt x="68094" y="48638"/>
                  <a:pt x="68094" y="48638"/>
                </a:cubicBezTo>
                <a:lnTo>
                  <a:pt x="87549" y="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A86BCFB2-2933-A241-8F3A-D10C7E0AD753}"/>
              </a:ext>
            </a:extLst>
          </p:cNvPr>
          <p:cNvSpPr/>
          <p:nvPr/>
        </p:nvSpPr>
        <p:spPr>
          <a:xfrm>
            <a:off x="6614809" y="2704289"/>
            <a:ext cx="1371600" cy="992222"/>
          </a:xfrm>
          <a:custGeom>
            <a:avLst/>
            <a:gdLst>
              <a:gd name="connsiteX0" fmla="*/ 963038 w 1371600"/>
              <a:gd name="connsiteY0" fmla="*/ 0 h 992222"/>
              <a:gd name="connsiteX1" fmla="*/ 963038 w 1371600"/>
              <a:gd name="connsiteY1" fmla="*/ 0 h 992222"/>
              <a:gd name="connsiteX2" fmla="*/ 1031131 w 1371600"/>
              <a:gd name="connsiteY2" fmla="*/ 58366 h 992222"/>
              <a:gd name="connsiteX3" fmla="*/ 1060314 w 1371600"/>
              <a:gd name="connsiteY3" fmla="*/ 77822 h 992222"/>
              <a:gd name="connsiteX4" fmla="*/ 1079770 w 1371600"/>
              <a:gd name="connsiteY4" fmla="*/ 97277 h 992222"/>
              <a:gd name="connsiteX5" fmla="*/ 1167319 w 1371600"/>
              <a:gd name="connsiteY5" fmla="*/ 145915 h 992222"/>
              <a:gd name="connsiteX6" fmla="*/ 1215957 w 1371600"/>
              <a:gd name="connsiteY6" fmla="*/ 184826 h 992222"/>
              <a:gd name="connsiteX7" fmla="*/ 1225685 w 1371600"/>
              <a:gd name="connsiteY7" fmla="*/ 214009 h 992222"/>
              <a:gd name="connsiteX8" fmla="*/ 1284051 w 1371600"/>
              <a:gd name="connsiteY8" fmla="*/ 291830 h 992222"/>
              <a:gd name="connsiteX9" fmla="*/ 1303506 w 1371600"/>
              <a:gd name="connsiteY9" fmla="*/ 379379 h 992222"/>
              <a:gd name="connsiteX10" fmla="*/ 1313234 w 1371600"/>
              <a:gd name="connsiteY10" fmla="*/ 408562 h 992222"/>
              <a:gd name="connsiteX11" fmla="*/ 1284051 w 1371600"/>
              <a:gd name="connsiteY11" fmla="*/ 398834 h 992222"/>
              <a:gd name="connsiteX12" fmla="*/ 1293778 w 1371600"/>
              <a:gd name="connsiteY12" fmla="*/ 457200 h 992222"/>
              <a:gd name="connsiteX13" fmla="*/ 1313234 w 1371600"/>
              <a:gd name="connsiteY13" fmla="*/ 515566 h 992222"/>
              <a:gd name="connsiteX14" fmla="*/ 1352144 w 1371600"/>
              <a:gd name="connsiteY14" fmla="*/ 573932 h 992222"/>
              <a:gd name="connsiteX15" fmla="*/ 1371600 w 1371600"/>
              <a:gd name="connsiteY15" fmla="*/ 632298 h 992222"/>
              <a:gd name="connsiteX16" fmla="*/ 1342417 w 1371600"/>
              <a:gd name="connsiteY16" fmla="*/ 749030 h 992222"/>
              <a:gd name="connsiteX17" fmla="*/ 1332689 w 1371600"/>
              <a:gd name="connsiteY17" fmla="*/ 778213 h 992222"/>
              <a:gd name="connsiteX18" fmla="*/ 1293778 w 1371600"/>
              <a:gd name="connsiteY18" fmla="*/ 826851 h 992222"/>
              <a:gd name="connsiteX19" fmla="*/ 1235412 w 1371600"/>
              <a:gd name="connsiteY19" fmla="*/ 856034 h 992222"/>
              <a:gd name="connsiteX20" fmla="*/ 1196502 w 1371600"/>
              <a:gd name="connsiteY20" fmla="*/ 904673 h 992222"/>
              <a:gd name="connsiteX21" fmla="*/ 1177046 w 1371600"/>
              <a:gd name="connsiteY21" fmla="*/ 933856 h 992222"/>
              <a:gd name="connsiteX22" fmla="*/ 1118680 w 1371600"/>
              <a:gd name="connsiteY22" fmla="*/ 963039 h 992222"/>
              <a:gd name="connsiteX23" fmla="*/ 1060314 w 1371600"/>
              <a:gd name="connsiteY23" fmla="*/ 992222 h 992222"/>
              <a:gd name="connsiteX24" fmla="*/ 894944 w 1371600"/>
              <a:gd name="connsiteY24" fmla="*/ 982494 h 992222"/>
              <a:gd name="connsiteX25" fmla="*/ 865761 w 1371600"/>
              <a:gd name="connsiteY25" fmla="*/ 972766 h 992222"/>
              <a:gd name="connsiteX26" fmla="*/ 807395 w 1371600"/>
              <a:gd name="connsiteY26" fmla="*/ 933856 h 992222"/>
              <a:gd name="connsiteX27" fmla="*/ 768485 w 1371600"/>
              <a:gd name="connsiteY27" fmla="*/ 885217 h 992222"/>
              <a:gd name="connsiteX28" fmla="*/ 710119 w 1371600"/>
              <a:gd name="connsiteY28" fmla="*/ 836579 h 992222"/>
              <a:gd name="connsiteX29" fmla="*/ 671208 w 1371600"/>
              <a:gd name="connsiteY29" fmla="*/ 797668 h 992222"/>
              <a:gd name="connsiteX30" fmla="*/ 632297 w 1371600"/>
              <a:gd name="connsiteY30" fmla="*/ 749030 h 992222"/>
              <a:gd name="connsiteX31" fmla="*/ 603114 w 1371600"/>
              <a:gd name="connsiteY31" fmla="*/ 719847 h 992222"/>
              <a:gd name="connsiteX32" fmla="*/ 496110 w 1371600"/>
              <a:gd name="connsiteY32" fmla="*/ 700392 h 992222"/>
              <a:gd name="connsiteX33" fmla="*/ 340468 w 1371600"/>
              <a:gd name="connsiteY33" fmla="*/ 680937 h 992222"/>
              <a:gd name="connsiteX34" fmla="*/ 301557 w 1371600"/>
              <a:gd name="connsiteY34" fmla="*/ 671209 h 992222"/>
              <a:gd name="connsiteX35" fmla="*/ 272374 w 1371600"/>
              <a:gd name="connsiteY35" fmla="*/ 632298 h 992222"/>
              <a:gd name="connsiteX36" fmla="*/ 243191 w 1371600"/>
              <a:gd name="connsiteY36" fmla="*/ 612843 h 992222"/>
              <a:gd name="connsiteX37" fmla="*/ 214008 w 1371600"/>
              <a:gd name="connsiteY37" fmla="*/ 583660 h 992222"/>
              <a:gd name="connsiteX38" fmla="*/ 126459 w 1371600"/>
              <a:gd name="connsiteY38" fmla="*/ 525294 h 992222"/>
              <a:gd name="connsiteX39" fmla="*/ 97276 w 1371600"/>
              <a:gd name="connsiteY39" fmla="*/ 505839 h 992222"/>
              <a:gd name="connsiteX40" fmla="*/ 68093 w 1371600"/>
              <a:gd name="connsiteY40" fmla="*/ 496111 h 992222"/>
              <a:gd name="connsiteX41" fmla="*/ 9727 w 1371600"/>
              <a:gd name="connsiteY41" fmla="*/ 466928 h 992222"/>
              <a:gd name="connsiteX42" fmla="*/ 0 w 1371600"/>
              <a:gd name="connsiteY42" fmla="*/ 428017 h 992222"/>
              <a:gd name="connsiteX43" fmla="*/ 19455 w 1371600"/>
              <a:gd name="connsiteY43" fmla="*/ 340468 h 992222"/>
              <a:gd name="connsiteX44" fmla="*/ 48638 w 1371600"/>
              <a:gd name="connsiteY44" fmla="*/ 311285 h 992222"/>
              <a:gd name="connsiteX45" fmla="*/ 68093 w 1371600"/>
              <a:gd name="connsiteY45" fmla="*/ 282102 h 992222"/>
              <a:gd name="connsiteX46" fmla="*/ 116731 w 1371600"/>
              <a:gd name="connsiteY46" fmla="*/ 233464 h 992222"/>
              <a:gd name="connsiteX47" fmla="*/ 321012 w 1371600"/>
              <a:gd name="connsiteY47" fmla="*/ 223737 h 992222"/>
              <a:gd name="connsiteX48" fmla="*/ 379378 w 1371600"/>
              <a:gd name="connsiteY48" fmla="*/ 233464 h 992222"/>
              <a:gd name="connsiteX49" fmla="*/ 437744 w 1371600"/>
              <a:gd name="connsiteY49" fmla="*/ 252920 h 992222"/>
              <a:gd name="connsiteX50" fmla="*/ 466927 w 1371600"/>
              <a:gd name="connsiteY50" fmla="*/ 262647 h 992222"/>
              <a:gd name="connsiteX51" fmla="*/ 583659 w 1371600"/>
              <a:gd name="connsiteY51" fmla="*/ 301558 h 992222"/>
              <a:gd name="connsiteX52" fmla="*/ 612842 w 1371600"/>
              <a:gd name="connsiteY52" fmla="*/ 311285 h 992222"/>
              <a:gd name="connsiteX53" fmla="*/ 642025 w 1371600"/>
              <a:gd name="connsiteY53" fmla="*/ 321013 h 992222"/>
              <a:gd name="connsiteX54" fmla="*/ 690663 w 1371600"/>
              <a:gd name="connsiteY54" fmla="*/ 330741 h 992222"/>
              <a:gd name="connsiteX55" fmla="*/ 826851 w 1371600"/>
              <a:gd name="connsiteY55" fmla="*/ 301558 h 992222"/>
              <a:gd name="connsiteX56" fmla="*/ 846306 w 1371600"/>
              <a:gd name="connsiteY56" fmla="*/ 282102 h 992222"/>
              <a:gd name="connsiteX57" fmla="*/ 875489 w 1371600"/>
              <a:gd name="connsiteY57" fmla="*/ 223737 h 992222"/>
              <a:gd name="connsiteX58" fmla="*/ 885217 w 1371600"/>
              <a:gd name="connsiteY58" fmla="*/ 194554 h 992222"/>
              <a:gd name="connsiteX59" fmla="*/ 885217 w 1371600"/>
              <a:gd name="connsiteY59" fmla="*/ 77822 h 992222"/>
              <a:gd name="connsiteX60" fmla="*/ 904672 w 1371600"/>
              <a:gd name="connsiteY60" fmla="*/ 58366 h 992222"/>
              <a:gd name="connsiteX61" fmla="*/ 924127 w 1371600"/>
              <a:gd name="connsiteY61" fmla="*/ 29183 h 992222"/>
              <a:gd name="connsiteX62" fmla="*/ 963038 w 1371600"/>
              <a:gd name="connsiteY62" fmla="*/ 0 h 992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371600" h="992222">
                <a:moveTo>
                  <a:pt x="963038" y="0"/>
                </a:moveTo>
                <a:lnTo>
                  <a:pt x="963038" y="0"/>
                </a:lnTo>
                <a:cubicBezTo>
                  <a:pt x="985736" y="19455"/>
                  <a:pt x="1007787" y="39691"/>
                  <a:pt x="1031131" y="58366"/>
                </a:cubicBezTo>
                <a:cubicBezTo>
                  <a:pt x="1040260" y="65670"/>
                  <a:pt x="1051185" y="70519"/>
                  <a:pt x="1060314" y="77822"/>
                </a:cubicBezTo>
                <a:cubicBezTo>
                  <a:pt x="1067476" y="83551"/>
                  <a:pt x="1071906" y="92558"/>
                  <a:pt x="1079770" y="97277"/>
                </a:cubicBezTo>
                <a:cubicBezTo>
                  <a:pt x="1140923" y="133968"/>
                  <a:pt x="1078102" y="56694"/>
                  <a:pt x="1167319" y="145915"/>
                </a:cubicBezTo>
                <a:cubicBezTo>
                  <a:pt x="1195041" y="173638"/>
                  <a:pt x="1179143" y="160284"/>
                  <a:pt x="1215957" y="184826"/>
                </a:cubicBezTo>
                <a:cubicBezTo>
                  <a:pt x="1219200" y="194554"/>
                  <a:pt x="1220705" y="205045"/>
                  <a:pt x="1225685" y="214009"/>
                </a:cubicBezTo>
                <a:cubicBezTo>
                  <a:pt x="1253185" y="263510"/>
                  <a:pt x="1254532" y="262312"/>
                  <a:pt x="1284051" y="291830"/>
                </a:cubicBezTo>
                <a:cubicBezTo>
                  <a:pt x="1305950" y="357531"/>
                  <a:pt x="1280676" y="276648"/>
                  <a:pt x="1303506" y="379379"/>
                </a:cubicBezTo>
                <a:cubicBezTo>
                  <a:pt x="1305730" y="389389"/>
                  <a:pt x="1320485" y="401311"/>
                  <a:pt x="1313234" y="408562"/>
                </a:cubicBezTo>
                <a:cubicBezTo>
                  <a:pt x="1305983" y="415813"/>
                  <a:pt x="1293779" y="402077"/>
                  <a:pt x="1284051" y="398834"/>
                </a:cubicBezTo>
                <a:cubicBezTo>
                  <a:pt x="1267476" y="448558"/>
                  <a:pt x="1272227" y="408710"/>
                  <a:pt x="1293778" y="457200"/>
                </a:cubicBezTo>
                <a:cubicBezTo>
                  <a:pt x="1302107" y="475940"/>
                  <a:pt x="1301858" y="498502"/>
                  <a:pt x="1313234" y="515566"/>
                </a:cubicBezTo>
                <a:cubicBezTo>
                  <a:pt x="1326204" y="535021"/>
                  <a:pt x="1344750" y="551750"/>
                  <a:pt x="1352144" y="573932"/>
                </a:cubicBezTo>
                <a:lnTo>
                  <a:pt x="1371600" y="632298"/>
                </a:lnTo>
                <a:cubicBezTo>
                  <a:pt x="1358501" y="710890"/>
                  <a:pt x="1368109" y="671955"/>
                  <a:pt x="1342417" y="749030"/>
                </a:cubicBezTo>
                <a:cubicBezTo>
                  <a:pt x="1339174" y="758758"/>
                  <a:pt x="1338377" y="769681"/>
                  <a:pt x="1332689" y="778213"/>
                </a:cubicBezTo>
                <a:cubicBezTo>
                  <a:pt x="1318241" y="799886"/>
                  <a:pt x="1313582" y="811008"/>
                  <a:pt x="1293778" y="826851"/>
                </a:cubicBezTo>
                <a:cubicBezTo>
                  <a:pt x="1266836" y="848404"/>
                  <a:pt x="1266238" y="845759"/>
                  <a:pt x="1235412" y="856034"/>
                </a:cubicBezTo>
                <a:cubicBezTo>
                  <a:pt x="1175541" y="945842"/>
                  <a:pt x="1251938" y="835377"/>
                  <a:pt x="1196502" y="904673"/>
                </a:cubicBezTo>
                <a:cubicBezTo>
                  <a:pt x="1189199" y="913802"/>
                  <a:pt x="1185313" y="925589"/>
                  <a:pt x="1177046" y="933856"/>
                </a:cubicBezTo>
                <a:cubicBezTo>
                  <a:pt x="1149169" y="961733"/>
                  <a:pt x="1150326" y="947216"/>
                  <a:pt x="1118680" y="963039"/>
                </a:cubicBezTo>
                <a:cubicBezTo>
                  <a:pt x="1043250" y="1000754"/>
                  <a:pt x="1133667" y="967770"/>
                  <a:pt x="1060314" y="992222"/>
                </a:cubicBezTo>
                <a:cubicBezTo>
                  <a:pt x="1005191" y="988979"/>
                  <a:pt x="949889" y="987989"/>
                  <a:pt x="894944" y="982494"/>
                </a:cubicBezTo>
                <a:cubicBezTo>
                  <a:pt x="884741" y="981474"/>
                  <a:pt x="874725" y="977746"/>
                  <a:pt x="865761" y="972766"/>
                </a:cubicBezTo>
                <a:cubicBezTo>
                  <a:pt x="845321" y="961411"/>
                  <a:pt x="823928" y="950390"/>
                  <a:pt x="807395" y="933856"/>
                </a:cubicBezTo>
                <a:cubicBezTo>
                  <a:pt x="760412" y="886870"/>
                  <a:pt x="817581" y="946586"/>
                  <a:pt x="768485" y="885217"/>
                </a:cubicBezTo>
                <a:cubicBezTo>
                  <a:pt x="749461" y="861438"/>
                  <a:pt x="735336" y="858644"/>
                  <a:pt x="710119" y="836579"/>
                </a:cubicBezTo>
                <a:cubicBezTo>
                  <a:pt x="696315" y="824500"/>
                  <a:pt x="671208" y="797668"/>
                  <a:pt x="671208" y="797668"/>
                </a:cubicBezTo>
                <a:cubicBezTo>
                  <a:pt x="655238" y="749760"/>
                  <a:pt x="672913" y="782877"/>
                  <a:pt x="632297" y="749030"/>
                </a:cubicBezTo>
                <a:cubicBezTo>
                  <a:pt x="621729" y="740223"/>
                  <a:pt x="615419" y="725999"/>
                  <a:pt x="603114" y="719847"/>
                </a:cubicBezTo>
                <a:cubicBezTo>
                  <a:pt x="596437" y="716509"/>
                  <a:pt x="497655" y="700603"/>
                  <a:pt x="496110" y="700392"/>
                </a:cubicBezTo>
                <a:cubicBezTo>
                  <a:pt x="444305" y="693328"/>
                  <a:pt x="340468" y="680937"/>
                  <a:pt x="340468" y="680937"/>
                </a:cubicBezTo>
                <a:cubicBezTo>
                  <a:pt x="327498" y="677694"/>
                  <a:pt x="312436" y="678980"/>
                  <a:pt x="301557" y="671209"/>
                </a:cubicBezTo>
                <a:cubicBezTo>
                  <a:pt x="288364" y="661785"/>
                  <a:pt x="283838" y="643762"/>
                  <a:pt x="272374" y="632298"/>
                </a:cubicBezTo>
                <a:cubicBezTo>
                  <a:pt x="264107" y="624031"/>
                  <a:pt x="252172" y="620327"/>
                  <a:pt x="243191" y="612843"/>
                </a:cubicBezTo>
                <a:cubicBezTo>
                  <a:pt x="232623" y="604036"/>
                  <a:pt x="224867" y="592106"/>
                  <a:pt x="214008" y="583660"/>
                </a:cubicBezTo>
                <a:cubicBezTo>
                  <a:pt x="213998" y="583652"/>
                  <a:pt x="141056" y="535025"/>
                  <a:pt x="126459" y="525294"/>
                </a:cubicBezTo>
                <a:cubicBezTo>
                  <a:pt x="116731" y="518809"/>
                  <a:pt x="108367" y="509536"/>
                  <a:pt x="97276" y="505839"/>
                </a:cubicBezTo>
                <a:cubicBezTo>
                  <a:pt x="87548" y="502596"/>
                  <a:pt x="77264" y="500697"/>
                  <a:pt x="68093" y="496111"/>
                </a:cubicBezTo>
                <a:cubicBezTo>
                  <a:pt x="-7337" y="458396"/>
                  <a:pt x="83080" y="491380"/>
                  <a:pt x="9727" y="466928"/>
                </a:cubicBezTo>
                <a:cubicBezTo>
                  <a:pt x="6485" y="453958"/>
                  <a:pt x="0" y="441386"/>
                  <a:pt x="0" y="428017"/>
                </a:cubicBezTo>
                <a:cubicBezTo>
                  <a:pt x="0" y="422717"/>
                  <a:pt x="9423" y="355516"/>
                  <a:pt x="19455" y="340468"/>
                </a:cubicBezTo>
                <a:cubicBezTo>
                  <a:pt x="27086" y="329022"/>
                  <a:pt x="39831" y="321853"/>
                  <a:pt x="48638" y="311285"/>
                </a:cubicBezTo>
                <a:cubicBezTo>
                  <a:pt x="56122" y="302304"/>
                  <a:pt x="60394" y="290900"/>
                  <a:pt x="68093" y="282102"/>
                </a:cubicBezTo>
                <a:cubicBezTo>
                  <a:pt x="83191" y="264847"/>
                  <a:pt x="93829" y="234555"/>
                  <a:pt x="116731" y="233464"/>
                </a:cubicBezTo>
                <a:lnTo>
                  <a:pt x="321012" y="223737"/>
                </a:lnTo>
                <a:cubicBezTo>
                  <a:pt x="340467" y="226979"/>
                  <a:pt x="360243" y="228680"/>
                  <a:pt x="379378" y="233464"/>
                </a:cubicBezTo>
                <a:cubicBezTo>
                  <a:pt x="399273" y="238438"/>
                  <a:pt x="418289" y="246435"/>
                  <a:pt x="437744" y="252920"/>
                </a:cubicBezTo>
                <a:lnTo>
                  <a:pt x="466927" y="262647"/>
                </a:lnTo>
                <a:lnTo>
                  <a:pt x="583659" y="301558"/>
                </a:lnTo>
                <a:lnTo>
                  <a:pt x="612842" y="311285"/>
                </a:lnTo>
                <a:cubicBezTo>
                  <a:pt x="622570" y="314528"/>
                  <a:pt x="631970" y="319002"/>
                  <a:pt x="642025" y="321013"/>
                </a:cubicBezTo>
                <a:lnTo>
                  <a:pt x="690663" y="330741"/>
                </a:lnTo>
                <a:cubicBezTo>
                  <a:pt x="775329" y="323044"/>
                  <a:pt x="778960" y="339871"/>
                  <a:pt x="826851" y="301558"/>
                </a:cubicBezTo>
                <a:cubicBezTo>
                  <a:pt x="834013" y="295829"/>
                  <a:pt x="839821" y="288587"/>
                  <a:pt x="846306" y="282102"/>
                </a:cubicBezTo>
                <a:cubicBezTo>
                  <a:pt x="870759" y="208750"/>
                  <a:pt x="837773" y="299169"/>
                  <a:pt x="875489" y="223737"/>
                </a:cubicBezTo>
                <a:cubicBezTo>
                  <a:pt x="880075" y="214566"/>
                  <a:pt x="881974" y="204282"/>
                  <a:pt x="885217" y="194554"/>
                </a:cubicBezTo>
                <a:cubicBezTo>
                  <a:pt x="880114" y="153735"/>
                  <a:pt x="865935" y="116387"/>
                  <a:pt x="885217" y="77822"/>
                </a:cubicBezTo>
                <a:cubicBezTo>
                  <a:pt x="889319" y="69619"/>
                  <a:pt x="898943" y="65528"/>
                  <a:pt x="904672" y="58366"/>
                </a:cubicBezTo>
                <a:cubicBezTo>
                  <a:pt x="911975" y="49237"/>
                  <a:pt x="913670" y="34411"/>
                  <a:pt x="924127" y="29183"/>
                </a:cubicBezTo>
                <a:cubicBezTo>
                  <a:pt x="935728" y="23382"/>
                  <a:pt x="956553" y="4864"/>
                  <a:pt x="96303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7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20EDD13A-3B64-4948-8C49-B6F64F584179}"/>
              </a:ext>
            </a:extLst>
          </p:cNvPr>
          <p:cNvSpPr/>
          <p:nvPr/>
        </p:nvSpPr>
        <p:spPr>
          <a:xfrm>
            <a:off x="6449374" y="3180945"/>
            <a:ext cx="710183" cy="1050587"/>
          </a:xfrm>
          <a:custGeom>
            <a:avLst/>
            <a:gdLst>
              <a:gd name="connsiteX0" fmla="*/ 165435 w 710183"/>
              <a:gd name="connsiteY0" fmla="*/ 107004 h 1050587"/>
              <a:gd name="connsiteX1" fmla="*/ 165435 w 710183"/>
              <a:gd name="connsiteY1" fmla="*/ 107004 h 1050587"/>
              <a:gd name="connsiteX2" fmla="*/ 77886 w 710183"/>
              <a:gd name="connsiteY2" fmla="*/ 116732 h 1050587"/>
              <a:gd name="connsiteX3" fmla="*/ 19520 w 710183"/>
              <a:gd name="connsiteY3" fmla="*/ 136187 h 1050587"/>
              <a:gd name="connsiteX4" fmla="*/ 64 w 710183"/>
              <a:gd name="connsiteY4" fmla="*/ 194553 h 1050587"/>
              <a:gd name="connsiteX5" fmla="*/ 9792 w 710183"/>
              <a:gd name="connsiteY5" fmla="*/ 369651 h 1050587"/>
              <a:gd name="connsiteX6" fmla="*/ 29247 w 710183"/>
              <a:gd name="connsiteY6" fmla="*/ 398834 h 1050587"/>
              <a:gd name="connsiteX7" fmla="*/ 116796 w 710183"/>
              <a:gd name="connsiteY7" fmla="*/ 476655 h 1050587"/>
              <a:gd name="connsiteX8" fmla="*/ 145979 w 710183"/>
              <a:gd name="connsiteY8" fmla="*/ 486383 h 1050587"/>
              <a:gd name="connsiteX9" fmla="*/ 175162 w 710183"/>
              <a:gd name="connsiteY9" fmla="*/ 505838 h 1050587"/>
              <a:gd name="connsiteX10" fmla="*/ 272439 w 710183"/>
              <a:gd name="connsiteY10" fmla="*/ 564204 h 1050587"/>
              <a:gd name="connsiteX11" fmla="*/ 301622 w 710183"/>
              <a:gd name="connsiteY11" fmla="*/ 583659 h 1050587"/>
              <a:gd name="connsiteX12" fmla="*/ 350260 w 710183"/>
              <a:gd name="connsiteY12" fmla="*/ 632298 h 1050587"/>
              <a:gd name="connsiteX13" fmla="*/ 369715 w 710183"/>
              <a:gd name="connsiteY13" fmla="*/ 690664 h 1050587"/>
              <a:gd name="connsiteX14" fmla="*/ 350260 w 710183"/>
              <a:gd name="connsiteY14" fmla="*/ 749029 h 1050587"/>
              <a:gd name="connsiteX15" fmla="*/ 340532 w 710183"/>
              <a:gd name="connsiteY15" fmla="*/ 787940 h 1050587"/>
              <a:gd name="connsiteX16" fmla="*/ 321077 w 710183"/>
              <a:gd name="connsiteY16" fmla="*/ 846306 h 1050587"/>
              <a:gd name="connsiteX17" fmla="*/ 291894 w 710183"/>
              <a:gd name="connsiteY17" fmla="*/ 904672 h 1050587"/>
              <a:gd name="connsiteX18" fmla="*/ 301622 w 710183"/>
              <a:gd name="connsiteY18" fmla="*/ 943583 h 1050587"/>
              <a:gd name="connsiteX19" fmla="*/ 350260 w 710183"/>
              <a:gd name="connsiteY19" fmla="*/ 992221 h 1050587"/>
              <a:gd name="connsiteX20" fmla="*/ 379443 w 710183"/>
              <a:gd name="connsiteY20" fmla="*/ 1001949 h 1050587"/>
              <a:gd name="connsiteX21" fmla="*/ 408626 w 710183"/>
              <a:gd name="connsiteY21" fmla="*/ 1021404 h 1050587"/>
              <a:gd name="connsiteX22" fmla="*/ 466992 w 710183"/>
              <a:gd name="connsiteY22" fmla="*/ 1040859 h 1050587"/>
              <a:gd name="connsiteX23" fmla="*/ 496175 w 710183"/>
              <a:gd name="connsiteY23" fmla="*/ 1050587 h 1050587"/>
              <a:gd name="connsiteX24" fmla="*/ 515630 w 710183"/>
              <a:gd name="connsiteY24" fmla="*/ 1021404 h 1050587"/>
              <a:gd name="connsiteX25" fmla="*/ 544813 w 710183"/>
              <a:gd name="connsiteY25" fmla="*/ 700391 h 1050587"/>
              <a:gd name="connsiteX26" fmla="*/ 544813 w 710183"/>
              <a:gd name="connsiteY26" fmla="*/ 700391 h 1050587"/>
              <a:gd name="connsiteX27" fmla="*/ 554541 w 710183"/>
              <a:gd name="connsiteY27" fmla="*/ 661481 h 1050587"/>
              <a:gd name="connsiteX28" fmla="*/ 603179 w 710183"/>
              <a:gd name="connsiteY28" fmla="*/ 632298 h 1050587"/>
              <a:gd name="connsiteX29" fmla="*/ 671273 w 710183"/>
              <a:gd name="connsiteY29" fmla="*/ 554476 h 1050587"/>
              <a:gd name="connsiteX30" fmla="*/ 690728 w 710183"/>
              <a:gd name="connsiteY30" fmla="*/ 466927 h 1050587"/>
              <a:gd name="connsiteX31" fmla="*/ 710183 w 710183"/>
              <a:gd name="connsiteY31" fmla="*/ 408561 h 1050587"/>
              <a:gd name="connsiteX32" fmla="*/ 681000 w 710183"/>
              <a:gd name="connsiteY32" fmla="*/ 311285 h 1050587"/>
              <a:gd name="connsiteX33" fmla="*/ 671273 w 710183"/>
              <a:gd name="connsiteY33" fmla="*/ 282102 h 1050587"/>
              <a:gd name="connsiteX34" fmla="*/ 651817 w 710183"/>
              <a:gd name="connsiteY34" fmla="*/ 262646 h 1050587"/>
              <a:gd name="connsiteX35" fmla="*/ 642090 w 710183"/>
              <a:gd name="connsiteY35" fmla="*/ 233464 h 1050587"/>
              <a:gd name="connsiteX36" fmla="*/ 612907 w 710183"/>
              <a:gd name="connsiteY36" fmla="*/ 223736 h 1050587"/>
              <a:gd name="connsiteX37" fmla="*/ 573996 w 710183"/>
              <a:gd name="connsiteY37" fmla="*/ 204281 h 1050587"/>
              <a:gd name="connsiteX38" fmla="*/ 544813 w 710183"/>
              <a:gd name="connsiteY38" fmla="*/ 194553 h 1050587"/>
              <a:gd name="connsiteX39" fmla="*/ 496175 w 710183"/>
              <a:gd name="connsiteY39" fmla="*/ 155642 h 1050587"/>
              <a:gd name="connsiteX40" fmla="*/ 466992 w 710183"/>
              <a:gd name="connsiteY40" fmla="*/ 136187 h 1050587"/>
              <a:gd name="connsiteX41" fmla="*/ 447537 w 710183"/>
              <a:gd name="connsiteY41" fmla="*/ 107004 h 1050587"/>
              <a:gd name="connsiteX42" fmla="*/ 408626 w 710183"/>
              <a:gd name="connsiteY42" fmla="*/ 68093 h 1050587"/>
              <a:gd name="connsiteX43" fmla="*/ 369715 w 710183"/>
              <a:gd name="connsiteY43" fmla="*/ 19455 h 1050587"/>
              <a:gd name="connsiteX44" fmla="*/ 330805 w 710183"/>
              <a:gd name="connsiteY44" fmla="*/ 9727 h 1050587"/>
              <a:gd name="connsiteX45" fmla="*/ 301622 w 710183"/>
              <a:gd name="connsiteY45" fmla="*/ 0 h 1050587"/>
              <a:gd name="connsiteX46" fmla="*/ 243256 w 710183"/>
              <a:gd name="connsiteY46" fmla="*/ 9727 h 1050587"/>
              <a:gd name="connsiteX47" fmla="*/ 223800 w 710183"/>
              <a:gd name="connsiteY47" fmla="*/ 29183 h 1050587"/>
              <a:gd name="connsiteX48" fmla="*/ 184890 w 710183"/>
              <a:gd name="connsiteY48" fmla="*/ 87549 h 1050587"/>
              <a:gd name="connsiteX49" fmla="*/ 165435 w 710183"/>
              <a:gd name="connsiteY49" fmla="*/ 107004 h 105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710183" h="1050587">
                <a:moveTo>
                  <a:pt x="165435" y="107004"/>
                </a:moveTo>
                <a:lnTo>
                  <a:pt x="165435" y="107004"/>
                </a:lnTo>
                <a:cubicBezTo>
                  <a:pt x="136252" y="110247"/>
                  <a:pt x="106678" y="110974"/>
                  <a:pt x="77886" y="116732"/>
                </a:cubicBezTo>
                <a:cubicBezTo>
                  <a:pt x="57777" y="120754"/>
                  <a:pt x="19520" y="136187"/>
                  <a:pt x="19520" y="136187"/>
                </a:cubicBezTo>
                <a:cubicBezTo>
                  <a:pt x="13035" y="155642"/>
                  <a:pt x="-1074" y="174077"/>
                  <a:pt x="64" y="194553"/>
                </a:cubicBezTo>
                <a:cubicBezTo>
                  <a:pt x="3307" y="252919"/>
                  <a:pt x="1525" y="311783"/>
                  <a:pt x="9792" y="369651"/>
                </a:cubicBezTo>
                <a:cubicBezTo>
                  <a:pt x="11445" y="381225"/>
                  <a:pt x="21548" y="390036"/>
                  <a:pt x="29247" y="398834"/>
                </a:cubicBezTo>
                <a:cubicBezTo>
                  <a:pt x="49019" y="421430"/>
                  <a:pt x="88062" y="460235"/>
                  <a:pt x="116796" y="476655"/>
                </a:cubicBezTo>
                <a:cubicBezTo>
                  <a:pt x="125699" y="481742"/>
                  <a:pt x="136808" y="481797"/>
                  <a:pt x="145979" y="486383"/>
                </a:cubicBezTo>
                <a:cubicBezTo>
                  <a:pt x="156436" y="491611"/>
                  <a:pt x="165011" y="500038"/>
                  <a:pt x="175162" y="505838"/>
                </a:cubicBezTo>
                <a:cubicBezTo>
                  <a:pt x="279853" y="565660"/>
                  <a:pt x="129664" y="469020"/>
                  <a:pt x="272439" y="564204"/>
                </a:cubicBezTo>
                <a:cubicBezTo>
                  <a:pt x="282167" y="570689"/>
                  <a:pt x="293355" y="575392"/>
                  <a:pt x="301622" y="583659"/>
                </a:cubicBezTo>
                <a:lnTo>
                  <a:pt x="350260" y="632298"/>
                </a:lnTo>
                <a:cubicBezTo>
                  <a:pt x="356745" y="651753"/>
                  <a:pt x="376200" y="671209"/>
                  <a:pt x="369715" y="690664"/>
                </a:cubicBezTo>
                <a:lnTo>
                  <a:pt x="350260" y="749029"/>
                </a:lnTo>
                <a:cubicBezTo>
                  <a:pt x="346032" y="761712"/>
                  <a:pt x="344374" y="775134"/>
                  <a:pt x="340532" y="787940"/>
                </a:cubicBezTo>
                <a:cubicBezTo>
                  <a:pt x="334639" y="807583"/>
                  <a:pt x="332452" y="829242"/>
                  <a:pt x="321077" y="846306"/>
                </a:cubicBezTo>
                <a:cubicBezTo>
                  <a:pt x="295934" y="884021"/>
                  <a:pt x="305319" y="864398"/>
                  <a:pt x="291894" y="904672"/>
                </a:cubicBezTo>
                <a:cubicBezTo>
                  <a:pt x="295137" y="917642"/>
                  <a:pt x="296356" y="931294"/>
                  <a:pt x="301622" y="943583"/>
                </a:cubicBezTo>
                <a:cubicBezTo>
                  <a:pt x="312234" y="968345"/>
                  <a:pt x="326677" y="980430"/>
                  <a:pt x="350260" y="992221"/>
                </a:cubicBezTo>
                <a:cubicBezTo>
                  <a:pt x="359431" y="996807"/>
                  <a:pt x="370272" y="997363"/>
                  <a:pt x="379443" y="1001949"/>
                </a:cubicBezTo>
                <a:cubicBezTo>
                  <a:pt x="389900" y="1007177"/>
                  <a:pt x="397942" y="1016656"/>
                  <a:pt x="408626" y="1021404"/>
                </a:cubicBezTo>
                <a:cubicBezTo>
                  <a:pt x="427366" y="1029733"/>
                  <a:pt x="447537" y="1034374"/>
                  <a:pt x="466992" y="1040859"/>
                </a:cubicBezTo>
                <a:lnTo>
                  <a:pt x="496175" y="1050587"/>
                </a:lnTo>
                <a:cubicBezTo>
                  <a:pt x="502660" y="1040859"/>
                  <a:pt x="514467" y="1033037"/>
                  <a:pt x="515630" y="1021404"/>
                </a:cubicBezTo>
                <a:cubicBezTo>
                  <a:pt x="551584" y="661860"/>
                  <a:pt x="491693" y="859755"/>
                  <a:pt x="544813" y="700391"/>
                </a:cubicBezTo>
                <a:lnTo>
                  <a:pt x="544813" y="700391"/>
                </a:lnTo>
                <a:cubicBezTo>
                  <a:pt x="548056" y="687421"/>
                  <a:pt x="548562" y="673439"/>
                  <a:pt x="554541" y="661481"/>
                </a:cubicBezTo>
                <a:cubicBezTo>
                  <a:pt x="565224" y="640115"/>
                  <a:pt x="583208" y="638954"/>
                  <a:pt x="603179" y="632298"/>
                </a:cubicBezTo>
                <a:cubicBezTo>
                  <a:pt x="660084" y="575392"/>
                  <a:pt x="639098" y="602736"/>
                  <a:pt x="671273" y="554476"/>
                </a:cubicBezTo>
                <a:cubicBezTo>
                  <a:pt x="699105" y="470973"/>
                  <a:pt x="656484" y="603902"/>
                  <a:pt x="690728" y="466927"/>
                </a:cubicBezTo>
                <a:cubicBezTo>
                  <a:pt x="695702" y="447032"/>
                  <a:pt x="710183" y="408561"/>
                  <a:pt x="710183" y="408561"/>
                </a:cubicBezTo>
                <a:cubicBezTo>
                  <a:pt x="695481" y="349749"/>
                  <a:pt x="704686" y="382344"/>
                  <a:pt x="681000" y="311285"/>
                </a:cubicBezTo>
                <a:cubicBezTo>
                  <a:pt x="677757" y="301557"/>
                  <a:pt x="678524" y="289353"/>
                  <a:pt x="671273" y="282102"/>
                </a:cubicBezTo>
                <a:lnTo>
                  <a:pt x="651817" y="262646"/>
                </a:lnTo>
                <a:cubicBezTo>
                  <a:pt x="648575" y="252919"/>
                  <a:pt x="649340" y="240714"/>
                  <a:pt x="642090" y="233464"/>
                </a:cubicBezTo>
                <a:cubicBezTo>
                  <a:pt x="634839" y="226213"/>
                  <a:pt x="622332" y="227775"/>
                  <a:pt x="612907" y="223736"/>
                </a:cubicBezTo>
                <a:cubicBezTo>
                  <a:pt x="599578" y="218024"/>
                  <a:pt x="587325" y="209993"/>
                  <a:pt x="573996" y="204281"/>
                </a:cubicBezTo>
                <a:cubicBezTo>
                  <a:pt x="564571" y="200242"/>
                  <a:pt x="553984" y="199139"/>
                  <a:pt x="544813" y="194553"/>
                </a:cubicBezTo>
                <a:cubicBezTo>
                  <a:pt x="504887" y="174590"/>
                  <a:pt x="526338" y="179773"/>
                  <a:pt x="496175" y="155642"/>
                </a:cubicBezTo>
                <a:cubicBezTo>
                  <a:pt x="487046" y="148339"/>
                  <a:pt x="476720" y="142672"/>
                  <a:pt x="466992" y="136187"/>
                </a:cubicBezTo>
                <a:cubicBezTo>
                  <a:pt x="460507" y="126459"/>
                  <a:pt x="455145" y="115881"/>
                  <a:pt x="447537" y="107004"/>
                </a:cubicBezTo>
                <a:cubicBezTo>
                  <a:pt x="435600" y="93077"/>
                  <a:pt x="418801" y="83355"/>
                  <a:pt x="408626" y="68093"/>
                </a:cubicBezTo>
                <a:cubicBezTo>
                  <a:pt x="401751" y="57781"/>
                  <a:pt x="383578" y="26387"/>
                  <a:pt x="369715" y="19455"/>
                </a:cubicBezTo>
                <a:cubicBezTo>
                  <a:pt x="357757" y="13476"/>
                  <a:pt x="343660" y="13400"/>
                  <a:pt x="330805" y="9727"/>
                </a:cubicBezTo>
                <a:cubicBezTo>
                  <a:pt x="320946" y="6910"/>
                  <a:pt x="311350" y="3242"/>
                  <a:pt x="301622" y="0"/>
                </a:cubicBezTo>
                <a:cubicBezTo>
                  <a:pt x="282167" y="3242"/>
                  <a:pt x="261724" y="2802"/>
                  <a:pt x="243256" y="9727"/>
                </a:cubicBezTo>
                <a:cubicBezTo>
                  <a:pt x="234668" y="12947"/>
                  <a:pt x="229303" y="21846"/>
                  <a:pt x="223800" y="29183"/>
                </a:cubicBezTo>
                <a:cubicBezTo>
                  <a:pt x="209771" y="47889"/>
                  <a:pt x="201424" y="71015"/>
                  <a:pt x="184890" y="87549"/>
                </a:cubicBezTo>
                <a:lnTo>
                  <a:pt x="165435" y="107004"/>
                </a:lnTo>
                <a:close/>
              </a:path>
            </a:pathLst>
          </a:custGeom>
          <a:solidFill>
            <a:schemeClr val="accent1">
              <a:alpha val="18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A31EEABF-325C-0944-A12B-DFE6DA3F9CD8}"/>
              </a:ext>
            </a:extLst>
          </p:cNvPr>
          <p:cNvSpPr/>
          <p:nvPr/>
        </p:nvSpPr>
        <p:spPr>
          <a:xfrm>
            <a:off x="4250987" y="3520982"/>
            <a:ext cx="1945532" cy="1984873"/>
          </a:xfrm>
          <a:custGeom>
            <a:avLst/>
            <a:gdLst>
              <a:gd name="connsiteX0" fmla="*/ 0 w 1945532"/>
              <a:gd name="connsiteY0" fmla="*/ 58797 h 1984873"/>
              <a:gd name="connsiteX1" fmla="*/ 0 w 1945532"/>
              <a:gd name="connsiteY1" fmla="*/ 58797 h 1984873"/>
              <a:gd name="connsiteX2" fmla="*/ 9728 w 1945532"/>
              <a:gd name="connsiteY2" fmla="*/ 1070473 h 1984873"/>
              <a:gd name="connsiteX3" fmla="*/ 19456 w 1945532"/>
              <a:gd name="connsiteY3" fmla="*/ 1128839 h 1984873"/>
              <a:gd name="connsiteX4" fmla="*/ 38911 w 1945532"/>
              <a:gd name="connsiteY4" fmla="*/ 1284482 h 1984873"/>
              <a:gd name="connsiteX5" fmla="*/ 58366 w 1945532"/>
              <a:gd name="connsiteY5" fmla="*/ 1352575 h 1984873"/>
              <a:gd name="connsiteX6" fmla="*/ 77822 w 1945532"/>
              <a:gd name="connsiteY6" fmla="*/ 1391486 h 1984873"/>
              <a:gd name="connsiteX7" fmla="*/ 145915 w 1945532"/>
              <a:gd name="connsiteY7" fmla="*/ 1401214 h 1984873"/>
              <a:gd name="connsiteX8" fmla="*/ 204281 w 1945532"/>
              <a:gd name="connsiteY8" fmla="*/ 1410941 h 1984873"/>
              <a:gd name="connsiteX9" fmla="*/ 291830 w 1945532"/>
              <a:gd name="connsiteY9" fmla="*/ 1440124 h 1984873"/>
              <a:gd name="connsiteX10" fmla="*/ 350196 w 1945532"/>
              <a:gd name="connsiteY10" fmla="*/ 1469307 h 1984873"/>
              <a:gd name="connsiteX11" fmla="*/ 389107 w 1945532"/>
              <a:gd name="connsiteY11" fmla="*/ 1508218 h 1984873"/>
              <a:gd name="connsiteX12" fmla="*/ 418290 w 1945532"/>
              <a:gd name="connsiteY12" fmla="*/ 1527673 h 1984873"/>
              <a:gd name="connsiteX13" fmla="*/ 476656 w 1945532"/>
              <a:gd name="connsiteY13" fmla="*/ 1576312 h 1984873"/>
              <a:gd name="connsiteX14" fmla="*/ 505839 w 1945532"/>
              <a:gd name="connsiteY14" fmla="*/ 1586039 h 1984873"/>
              <a:gd name="connsiteX15" fmla="*/ 564204 w 1945532"/>
              <a:gd name="connsiteY15" fmla="*/ 1624950 h 1984873"/>
              <a:gd name="connsiteX16" fmla="*/ 603115 w 1945532"/>
              <a:gd name="connsiteY16" fmla="*/ 1644405 h 1984873"/>
              <a:gd name="connsiteX17" fmla="*/ 661481 w 1945532"/>
              <a:gd name="connsiteY17" fmla="*/ 1683316 h 1984873"/>
              <a:gd name="connsiteX18" fmla="*/ 729575 w 1945532"/>
              <a:gd name="connsiteY18" fmla="*/ 1712499 h 1984873"/>
              <a:gd name="connsiteX19" fmla="*/ 768485 w 1945532"/>
              <a:gd name="connsiteY19" fmla="*/ 1741682 h 1984873"/>
              <a:gd name="connsiteX20" fmla="*/ 865762 w 1945532"/>
              <a:gd name="connsiteY20" fmla="*/ 1809775 h 1984873"/>
              <a:gd name="connsiteX21" fmla="*/ 943583 w 1945532"/>
              <a:gd name="connsiteY21" fmla="*/ 1858414 h 1984873"/>
              <a:gd name="connsiteX22" fmla="*/ 963039 w 1945532"/>
              <a:gd name="connsiteY22" fmla="*/ 1877869 h 1984873"/>
              <a:gd name="connsiteX23" fmla="*/ 992222 w 1945532"/>
              <a:gd name="connsiteY23" fmla="*/ 1887597 h 1984873"/>
              <a:gd name="connsiteX24" fmla="*/ 1021404 w 1945532"/>
              <a:gd name="connsiteY24" fmla="*/ 1907052 h 1984873"/>
              <a:gd name="connsiteX25" fmla="*/ 1060315 w 1945532"/>
              <a:gd name="connsiteY25" fmla="*/ 1916780 h 1984873"/>
              <a:gd name="connsiteX26" fmla="*/ 1118681 w 1945532"/>
              <a:gd name="connsiteY26" fmla="*/ 1936235 h 1984873"/>
              <a:gd name="connsiteX27" fmla="*/ 1215958 w 1945532"/>
              <a:gd name="connsiteY27" fmla="*/ 1955690 h 1984873"/>
              <a:gd name="connsiteX28" fmla="*/ 1245141 w 1945532"/>
              <a:gd name="connsiteY28" fmla="*/ 1965418 h 1984873"/>
              <a:gd name="connsiteX29" fmla="*/ 1322962 w 1945532"/>
              <a:gd name="connsiteY29" fmla="*/ 1984873 h 1984873"/>
              <a:gd name="connsiteX30" fmla="*/ 1507787 w 1945532"/>
              <a:gd name="connsiteY30" fmla="*/ 1975146 h 1984873"/>
              <a:gd name="connsiteX31" fmla="*/ 1624519 w 1945532"/>
              <a:gd name="connsiteY31" fmla="*/ 1926507 h 1984873"/>
              <a:gd name="connsiteX32" fmla="*/ 1731524 w 1945532"/>
              <a:gd name="connsiteY32" fmla="*/ 1868141 h 1984873"/>
              <a:gd name="connsiteX33" fmla="*/ 1799617 w 1945532"/>
              <a:gd name="connsiteY33" fmla="*/ 1790320 h 1984873"/>
              <a:gd name="connsiteX34" fmla="*/ 1838528 w 1945532"/>
              <a:gd name="connsiteY34" fmla="*/ 1702771 h 1984873"/>
              <a:gd name="connsiteX35" fmla="*/ 1857983 w 1945532"/>
              <a:gd name="connsiteY35" fmla="*/ 1634678 h 1984873"/>
              <a:gd name="connsiteX36" fmla="*/ 1877439 w 1945532"/>
              <a:gd name="connsiteY36" fmla="*/ 1605495 h 1984873"/>
              <a:gd name="connsiteX37" fmla="*/ 1906622 w 1945532"/>
              <a:gd name="connsiteY37" fmla="*/ 1488763 h 1984873"/>
              <a:gd name="connsiteX38" fmla="*/ 1916349 w 1945532"/>
              <a:gd name="connsiteY38" fmla="*/ 1449852 h 1984873"/>
              <a:gd name="connsiteX39" fmla="*/ 1945532 w 1945532"/>
              <a:gd name="connsiteY39" fmla="*/ 1362303 h 1984873"/>
              <a:gd name="connsiteX40" fmla="*/ 1935804 w 1945532"/>
              <a:gd name="connsiteY40" fmla="*/ 1303937 h 1984873"/>
              <a:gd name="connsiteX41" fmla="*/ 1916349 w 1945532"/>
              <a:gd name="connsiteY41" fmla="*/ 1274754 h 1984873"/>
              <a:gd name="connsiteX42" fmla="*/ 1887166 w 1945532"/>
              <a:gd name="connsiteY42" fmla="*/ 1138567 h 1984873"/>
              <a:gd name="connsiteX43" fmla="*/ 1867711 w 1945532"/>
              <a:gd name="connsiteY43" fmla="*/ 1080201 h 1984873"/>
              <a:gd name="connsiteX44" fmla="*/ 1848256 w 1945532"/>
              <a:gd name="connsiteY44" fmla="*/ 1012107 h 1984873"/>
              <a:gd name="connsiteX45" fmla="*/ 1838528 w 1945532"/>
              <a:gd name="connsiteY45" fmla="*/ 982924 h 1984873"/>
              <a:gd name="connsiteX46" fmla="*/ 1819073 w 1945532"/>
              <a:gd name="connsiteY46" fmla="*/ 895375 h 1984873"/>
              <a:gd name="connsiteX47" fmla="*/ 1828800 w 1945532"/>
              <a:gd name="connsiteY47" fmla="*/ 798099 h 1984873"/>
              <a:gd name="connsiteX48" fmla="*/ 1838528 w 1945532"/>
              <a:gd name="connsiteY48" fmla="*/ 749461 h 1984873"/>
              <a:gd name="connsiteX49" fmla="*/ 1857983 w 1945532"/>
              <a:gd name="connsiteY49" fmla="*/ 681367 h 1984873"/>
              <a:gd name="connsiteX50" fmla="*/ 1848256 w 1945532"/>
              <a:gd name="connsiteY50" fmla="*/ 632729 h 1984873"/>
              <a:gd name="connsiteX51" fmla="*/ 1809345 w 1945532"/>
              <a:gd name="connsiteY51" fmla="*/ 584090 h 1984873"/>
              <a:gd name="connsiteX52" fmla="*/ 1760707 w 1945532"/>
              <a:gd name="connsiteY52" fmla="*/ 535452 h 1984873"/>
              <a:gd name="connsiteX53" fmla="*/ 1663430 w 1945532"/>
              <a:gd name="connsiteY53" fmla="*/ 506269 h 1984873"/>
              <a:gd name="connsiteX54" fmla="*/ 1585609 w 1945532"/>
              <a:gd name="connsiteY54" fmla="*/ 438175 h 1984873"/>
              <a:gd name="connsiteX55" fmla="*/ 1527243 w 1945532"/>
              <a:gd name="connsiteY55" fmla="*/ 418720 h 1984873"/>
              <a:gd name="connsiteX56" fmla="*/ 1488332 w 1945532"/>
              <a:gd name="connsiteY56" fmla="*/ 379809 h 1984873"/>
              <a:gd name="connsiteX57" fmla="*/ 1391056 w 1945532"/>
              <a:gd name="connsiteY57" fmla="*/ 321444 h 1984873"/>
              <a:gd name="connsiteX58" fmla="*/ 1352145 w 1945532"/>
              <a:gd name="connsiteY58" fmla="*/ 311716 h 1984873"/>
              <a:gd name="connsiteX59" fmla="*/ 1322962 w 1945532"/>
              <a:gd name="connsiteY59" fmla="*/ 292261 h 1984873"/>
              <a:gd name="connsiteX60" fmla="*/ 1293779 w 1945532"/>
              <a:gd name="connsiteY60" fmla="*/ 282533 h 1984873"/>
              <a:gd name="connsiteX61" fmla="*/ 1264596 w 1945532"/>
              <a:gd name="connsiteY61" fmla="*/ 204712 h 1984873"/>
              <a:gd name="connsiteX62" fmla="*/ 1206230 w 1945532"/>
              <a:gd name="connsiteY62" fmla="*/ 165801 h 1984873"/>
              <a:gd name="connsiteX63" fmla="*/ 797668 w 1945532"/>
              <a:gd name="connsiteY63" fmla="*/ 126890 h 1984873"/>
              <a:gd name="connsiteX64" fmla="*/ 719847 w 1945532"/>
              <a:gd name="connsiteY64" fmla="*/ 117163 h 1984873"/>
              <a:gd name="connsiteX65" fmla="*/ 593387 w 1945532"/>
              <a:gd name="connsiteY65" fmla="*/ 97707 h 1984873"/>
              <a:gd name="connsiteX66" fmla="*/ 311285 w 1945532"/>
              <a:gd name="connsiteY66" fmla="*/ 78252 h 1984873"/>
              <a:gd name="connsiteX67" fmla="*/ 262647 w 1945532"/>
              <a:gd name="connsiteY67" fmla="*/ 68524 h 1984873"/>
              <a:gd name="connsiteX68" fmla="*/ 204281 w 1945532"/>
              <a:gd name="connsiteY68" fmla="*/ 49069 h 1984873"/>
              <a:gd name="connsiteX69" fmla="*/ 165370 w 1945532"/>
              <a:gd name="connsiteY69" fmla="*/ 431 h 1984873"/>
              <a:gd name="connsiteX70" fmla="*/ 116732 w 1945532"/>
              <a:gd name="connsiteY70" fmla="*/ 10158 h 1984873"/>
              <a:gd name="connsiteX71" fmla="*/ 58366 w 1945532"/>
              <a:gd name="connsiteY71" fmla="*/ 29614 h 1984873"/>
              <a:gd name="connsiteX72" fmla="*/ 29183 w 1945532"/>
              <a:gd name="connsiteY72" fmla="*/ 39341 h 1984873"/>
              <a:gd name="connsiteX73" fmla="*/ 0 w 1945532"/>
              <a:gd name="connsiteY73" fmla="*/ 58797 h 198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945532" h="1984873">
                <a:moveTo>
                  <a:pt x="0" y="58797"/>
                </a:moveTo>
                <a:lnTo>
                  <a:pt x="0" y="58797"/>
                </a:lnTo>
                <a:cubicBezTo>
                  <a:pt x="3243" y="396022"/>
                  <a:pt x="3597" y="733288"/>
                  <a:pt x="9728" y="1070473"/>
                </a:cubicBezTo>
                <a:cubicBezTo>
                  <a:pt x="10087" y="1090193"/>
                  <a:pt x="16849" y="1109288"/>
                  <a:pt x="19456" y="1128839"/>
                </a:cubicBezTo>
                <a:cubicBezTo>
                  <a:pt x="23570" y="1159692"/>
                  <a:pt x="31391" y="1249387"/>
                  <a:pt x="38911" y="1284482"/>
                </a:cubicBezTo>
                <a:cubicBezTo>
                  <a:pt x="43857" y="1307564"/>
                  <a:pt x="50299" y="1330390"/>
                  <a:pt x="58366" y="1352575"/>
                </a:cubicBezTo>
                <a:cubicBezTo>
                  <a:pt x="63322" y="1366203"/>
                  <a:pt x="65146" y="1384443"/>
                  <a:pt x="77822" y="1391486"/>
                </a:cubicBezTo>
                <a:cubicBezTo>
                  <a:pt x="97865" y="1402621"/>
                  <a:pt x="123253" y="1397728"/>
                  <a:pt x="145915" y="1401214"/>
                </a:cubicBezTo>
                <a:cubicBezTo>
                  <a:pt x="165409" y="1404213"/>
                  <a:pt x="184826" y="1407699"/>
                  <a:pt x="204281" y="1410941"/>
                </a:cubicBezTo>
                <a:lnTo>
                  <a:pt x="291830" y="1440124"/>
                </a:lnTo>
                <a:cubicBezTo>
                  <a:pt x="320074" y="1449538"/>
                  <a:pt x="326198" y="1448737"/>
                  <a:pt x="350196" y="1469307"/>
                </a:cubicBezTo>
                <a:cubicBezTo>
                  <a:pt x="364123" y="1481244"/>
                  <a:pt x="373845" y="1498043"/>
                  <a:pt x="389107" y="1508218"/>
                </a:cubicBezTo>
                <a:cubicBezTo>
                  <a:pt x="398835" y="1514703"/>
                  <a:pt x="409161" y="1520370"/>
                  <a:pt x="418290" y="1527673"/>
                </a:cubicBezTo>
                <a:cubicBezTo>
                  <a:pt x="455828" y="1557704"/>
                  <a:pt x="418707" y="1543199"/>
                  <a:pt x="476656" y="1576312"/>
                </a:cubicBezTo>
                <a:cubicBezTo>
                  <a:pt x="485559" y="1581399"/>
                  <a:pt x="496111" y="1582797"/>
                  <a:pt x="505839" y="1586039"/>
                </a:cubicBezTo>
                <a:cubicBezTo>
                  <a:pt x="525294" y="1599009"/>
                  <a:pt x="543290" y="1614493"/>
                  <a:pt x="564204" y="1624950"/>
                </a:cubicBezTo>
                <a:cubicBezTo>
                  <a:pt x="577174" y="1631435"/>
                  <a:pt x="590680" y="1636944"/>
                  <a:pt x="603115" y="1644405"/>
                </a:cubicBezTo>
                <a:cubicBezTo>
                  <a:pt x="623165" y="1656435"/>
                  <a:pt x="639299" y="1675922"/>
                  <a:pt x="661481" y="1683316"/>
                </a:cubicBezTo>
                <a:cubicBezTo>
                  <a:pt x="689848" y="1692772"/>
                  <a:pt x="702102" y="1695328"/>
                  <a:pt x="729575" y="1712499"/>
                </a:cubicBezTo>
                <a:cubicBezTo>
                  <a:pt x="743323" y="1721092"/>
                  <a:pt x="754995" y="1732689"/>
                  <a:pt x="768485" y="1741682"/>
                </a:cubicBezTo>
                <a:cubicBezTo>
                  <a:pt x="922720" y="1844505"/>
                  <a:pt x="705955" y="1689919"/>
                  <a:pt x="865762" y="1809775"/>
                </a:cubicBezTo>
                <a:cubicBezTo>
                  <a:pt x="921964" y="1851926"/>
                  <a:pt x="866666" y="1803474"/>
                  <a:pt x="943583" y="1858414"/>
                </a:cubicBezTo>
                <a:cubicBezTo>
                  <a:pt x="951046" y="1863745"/>
                  <a:pt x="955175" y="1873150"/>
                  <a:pt x="963039" y="1877869"/>
                </a:cubicBezTo>
                <a:cubicBezTo>
                  <a:pt x="971832" y="1883145"/>
                  <a:pt x="983051" y="1883011"/>
                  <a:pt x="992222" y="1887597"/>
                </a:cubicBezTo>
                <a:cubicBezTo>
                  <a:pt x="1002679" y="1892825"/>
                  <a:pt x="1010658" y="1902447"/>
                  <a:pt x="1021404" y="1907052"/>
                </a:cubicBezTo>
                <a:cubicBezTo>
                  <a:pt x="1033693" y="1912319"/>
                  <a:pt x="1047509" y="1912938"/>
                  <a:pt x="1060315" y="1916780"/>
                </a:cubicBezTo>
                <a:cubicBezTo>
                  <a:pt x="1079958" y="1922673"/>
                  <a:pt x="1098572" y="1932213"/>
                  <a:pt x="1118681" y="1936235"/>
                </a:cubicBezTo>
                <a:cubicBezTo>
                  <a:pt x="1151107" y="1942720"/>
                  <a:pt x="1184587" y="1945233"/>
                  <a:pt x="1215958" y="1955690"/>
                </a:cubicBezTo>
                <a:cubicBezTo>
                  <a:pt x="1225686" y="1958933"/>
                  <a:pt x="1235248" y="1962720"/>
                  <a:pt x="1245141" y="1965418"/>
                </a:cubicBezTo>
                <a:cubicBezTo>
                  <a:pt x="1270937" y="1972453"/>
                  <a:pt x="1322962" y="1984873"/>
                  <a:pt x="1322962" y="1984873"/>
                </a:cubicBezTo>
                <a:cubicBezTo>
                  <a:pt x="1384570" y="1981631"/>
                  <a:pt x="1446500" y="1982218"/>
                  <a:pt x="1507787" y="1975146"/>
                </a:cubicBezTo>
                <a:cubicBezTo>
                  <a:pt x="1578214" y="1967020"/>
                  <a:pt x="1568331" y="1954601"/>
                  <a:pt x="1624519" y="1926507"/>
                </a:cubicBezTo>
                <a:cubicBezTo>
                  <a:pt x="1659762" y="1908886"/>
                  <a:pt x="1705638" y="1902654"/>
                  <a:pt x="1731524" y="1868141"/>
                </a:cubicBezTo>
                <a:cubicBezTo>
                  <a:pt x="1771713" y="1814557"/>
                  <a:pt x="1749243" y="1840695"/>
                  <a:pt x="1799617" y="1790320"/>
                </a:cubicBezTo>
                <a:cubicBezTo>
                  <a:pt x="1822430" y="1699068"/>
                  <a:pt x="1790446" y="1810953"/>
                  <a:pt x="1838528" y="1702771"/>
                </a:cubicBezTo>
                <a:cubicBezTo>
                  <a:pt x="1863451" y="1646696"/>
                  <a:pt x="1834282" y="1682080"/>
                  <a:pt x="1857983" y="1634678"/>
                </a:cubicBezTo>
                <a:cubicBezTo>
                  <a:pt x="1863212" y="1624221"/>
                  <a:pt x="1870954" y="1615223"/>
                  <a:pt x="1877439" y="1605495"/>
                </a:cubicBezTo>
                <a:lnTo>
                  <a:pt x="1906622" y="1488763"/>
                </a:lnTo>
                <a:cubicBezTo>
                  <a:pt x="1909865" y="1475793"/>
                  <a:pt x="1911384" y="1462265"/>
                  <a:pt x="1916349" y="1449852"/>
                </a:cubicBezTo>
                <a:cubicBezTo>
                  <a:pt x="1940769" y="1388801"/>
                  <a:pt x="1931569" y="1418154"/>
                  <a:pt x="1945532" y="1362303"/>
                </a:cubicBezTo>
                <a:cubicBezTo>
                  <a:pt x="1942289" y="1342848"/>
                  <a:pt x="1942041" y="1322649"/>
                  <a:pt x="1935804" y="1303937"/>
                </a:cubicBezTo>
                <a:cubicBezTo>
                  <a:pt x="1932107" y="1292846"/>
                  <a:pt x="1920344" y="1285741"/>
                  <a:pt x="1916349" y="1274754"/>
                </a:cubicBezTo>
                <a:cubicBezTo>
                  <a:pt x="1885717" y="1190514"/>
                  <a:pt x="1906006" y="1213928"/>
                  <a:pt x="1887166" y="1138567"/>
                </a:cubicBezTo>
                <a:cubicBezTo>
                  <a:pt x="1882192" y="1118672"/>
                  <a:pt x="1873345" y="1099920"/>
                  <a:pt x="1867711" y="1080201"/>
                </a:cubicBezTo>
                <a:cubicBezTo>
                  <a:pt x="1861226" y="1057503"/>
                  <a:pt x="1855039" y="1034718"/>
                  <a:pt x="1848256" y="1012107"/>
                </a:cubicBezTo>
                <a:cubicBezTo>
                  <a:pt x="1845310" y="1002286"/>
                  <a:pt x="1841345" y="992783"/>
                  <a:pt x="1838528" y="982924"/>
                </a:cubicBezTo>
                <a:cubicBezTo>
                  <a:pt x="1829367" y="950862"/>
                  <a:pt x="1825761" y="928817"/>
                  <a:pt x="1819073" y="895375"/>
                </a:cubicBezTo>
                <a:cubicBezTo>
                  <a:pt x="1822315" y="862950"/>
                  <a:pt x="1824493" y="830400"/>
                  <a:pt x="1828800" y="798099"/>
                </a:cubicBezTo>
                <a:cubicBezTo>
                  <a:pt x="1830985" y="781710"/>
                  <a:pt x="1834941" y="765601"/>
                  <a:pt x="1838528" y="749461"/>
                </a:cubicBezTo>
                <a:cubicBezTo>
                  <a:pt x="1846671" y="712820"/>
                  <a:pt x="1847152" y="713863"/>
                  <a:pt x="1857983" y="681367"/>
                </a:cubicBezTo>
                <a:cubicBezTo>
                  <a:pt x="1854741" y="665154"/>
                  <a:pt x="1854061" y="648210"/>
                  <a:pt x="1848256" y="632729"/>
                </a:cubicBezTo>
                <a:cubicBezTo>
                  <a:pt x="1837690" y="604553"/>
                  <a:pt x="1826102" y="605037"/>
                  <a:pt x="1809345" y="584090"/>
                </a:cubicBezTo>
                <a:cubicBezTo>
                  <a:pt x="1786089" y="555019"/>
                  <a:pt x="1796934" y="551553"/>
                  <a:pt x="1760707" y="535452"/>
                </a:cubicBezTo>
                <a:cubicBezTo>
                  <a:pt x="1730259" y="521920"/>
                  <a:pt x="1695767" y="514353"/>
                  <a:pt x="1663430" y="506269"/>
                </a:cubicBezTo>
                <a:cubicBezTo>
                  <a:pt x="1640733" y="472222"/>
                  <a:pt x="1634247" y="454387"/>
                  <a:pt x="1585609" y="438175"/>
                </a:cubicBezTo>
                <a:lnTo>
                  <a:pt x="1527243" y="418720"/>
                </a:lnTo>
                <a:cubicBezTo>
                  <a:pt x="1514273" y="405750"/>
                  <a:pt x="1503594" y="389984"/>
                  <a:pt x="1488332" y="379809"/>
                </a:cubicBezTo>
                <a:cubicBezTo>
                  <a:pt x="1459244" y="360417"/>
                  <a:pt x="1425240" y="334263"/>
                  <a:pt x="1391056" y="321444"/>
                </a:cubicBezTo>
                <a:cubicBezTo>
                  <a:pt x="1378538" y="316750"/>
                  <a:pt x="1365115" y="314959"/>
                  <a:pt x="1352145" y="311716"/>
                </a:cubicBezTo>
                <a:cubicBezTo>
                  <a:pt x="1342417" y="305231"/>
                  <a:pt x="1333419" y="297489"/>
                  <a:pt x="1322962" y="292261"/>
                </a:cubicBezTo>
                <a:cubicBezTo>
                  <a:pt x="1313791" y="287675"/>
                  <a:pt x="1299467" y="291065"/>
                  <a:pt x="1293779" y="282533"/>
                </a:cubicBezTo>
                <a:cubicBezTo>
                  <a:pt x="1254928" y="224258"/>
                  <a:pt x="1312194" y="246360"/>
                  <a:pt x="1264596" y="204712"/>
                </a:cubicBezTo>
                <a:cubicBezTo>
                  <a:pt x="1246999" y="189314"/>
                  <a:pt x="1225685" y="178771"/>
                  <a:pt x="1206230" y="165801"/>
                </a:cubicBezTo>
                <a:cubicBezTo>
                  <a:pt x="1071690" y="76108"/>
                  <a:pt x="1188696" y="146943"/>
                  <a:pt x="797668" y="126890"/>
                </a:cubicBezTo>
                <a:lnTo>
                  <a:pt x="719847" y="117163"/>
                </a:lnTo>
                <a:cubicBezTo>
                  <a:pt x="681841" y="111734"/>
                  <a:pt x="631048" y="100845"/>
                  <a:pt x="593387" y="97707"/>
                </a:cubicBezTo>
                <a:cubicBezTo>
                  <a:pt x="499455" y="89879"/>
                  <a:pt x="311285" y="78252"/>
                  <a:pt x="311285" y="78252"/>
                </a:cubicBezTo>
                <a:cubicBezTo>
                  <a:pt x="295072" y="75009"/>
                  <a:pt x="278598" y="72874"/>
                  <a:pt x="262647" y="68524"/>
                </a:cubicBezTo>
                <a:cubicBezTo>
                  <a:pt x="242862" y="63128"/>
                  <a:pt x="204281" y="49069"/>
                  <a:pt x="204281" y="49069"/>
                </a:cubicBezTo>
                <a:cubicBezTo>
                  <a:pt x="202057" y="45732"/>
                  <a:pt x="175585" y="1890"/>
                  <a:pt x="165370" y="431"/>
                </a:cubicBezTo>
                <a:cubicBezTo>
                  <a:pt x="149002" y="-1907"/>
                  <a:pt x="132683" y="5808"/>
                  <a:pt x="116732" y="10158"/>
                </a:cubicBezTo>
                <a:cubicBezTo>
                  <a:pt x="96947" y="15554"/>
                  <a:pt x="77821" y="23129"/>
                  <a:pt x="58366" y="29614"/>
                </a:cubicBezTo>
                <a:lnTo>
                  <a:pt x="29183" y="39341"/>
                </a:lnTo>
                <a:lnTo>
                  <a:pt x="0" y="58797"/>
                </a:lnTo>
                <a:close/>
              </a:path>
            </a:pathLst>
          </a:custGeom>
          <a:solidFill>
            <a:schemeClr val="accent2">
              <a:lumMod val="75000"/>
              <a:alpha val="16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ACEA18B6-4B35-1D4C-A502-B62B15BB3FB0}"/>
              </a:ext>
            </a:extLst>
          </p:cNvPr>
          <p:cNvSpPr/>
          <p:nvPr/>
        </p:nvSpPr>
        <p:spPr>
          <a:xfrm>
            <a:off x="4221711" y="2996119"/>
            <a:ext cx="3891157" cy="1702341"/>
          </a:xfrm>
          <a:custGeom>
            <a:avLst/>
            <a:gdLst>
              <a:gd name="connsiteX0" fmla="*/ 253012 w 3891157"/>
              <a:gd name="connsiteY0" fmla="*/ 233464 h 1702341"/>
              <a:gd name="connsiteX1" fmla="*/ 253012 w 3891157"/>
              <a:gd name="connsiteY1" fmla="*/ 233464 h 1702341"/>
              <a:gd name="connsiteX2" fmla="*/ 379472 w 3891157"/>
              <a:gd name="connsiteY2" fmla="*/ 223736 h 1702341"/>
              <a:gd name="connsiteX3" fmla="*/ 418383 w 3891157"/>
              <a:gd name="connsiteY3" fmla="*/ 214009 h 1702341"/>
              <a:gd name="connsiteX4" fmla="*/ 671302 w 3891157"/>
              <a:gd name="connsiteY4" fmla="*/ 204281 h 1702341"/>
              <a:gd name="connsiteX5" fmla="*/ 710212 w 3891157"/>
              <a:gd name="connsiteY5" fmla="*/ 194553 h 1702341"/>
              <a:gd name="connsiteX6" fmla="*/ 768578 w 3891157"/>
              <a:gd name="connsiteY6" fmla="*/ 175098 h 1702341"/>
              <a:gd name="connsiteX7" fmla="*/ 943676 w 3891157"/>
              <a:gd name="connsiteY7" fmla="*/ 204281 h 1702341"/>
              <a:gd name="connsiteX8" fmla="*/ 1002042 w 3891157"/>
              <a:gd name="connsiteY8" fmla="*/ 223736 h 1702341"/>
              <a:gd name="connsiteX9" fmla="*/ 1031225 w 3891157"/>
              <a:gd name="connsiteY9" fmla="*/ 233464 h 1702341"/>
              <a:gd name="connsiteX10" fmla="*/ 1070136 w 3891157"/>
              <a:gd name="connsiteY10" fmla="*/ 223736 h 1702341"/>
              <a:gd name="connsiteX11" fmla="*/ 1128502 w 3891157"/>
              <a:gd name="connsiteY11" fmla="*/ 204281 h 1702341"/>
              <a:gd name="connsiteX12" fmla="*/ 1216051 w 3891157"/>
              <a:gd name="connsiteY12" fmla="*/ 194553 h 1702341"/>
              <a:gd name="connsiteX13" fmla="*/ 1225778 w 3891157"/>
              <a:gd name="connsiteY13" fmla="*/ 165370 h 1702341"/>
              <a:gd name="connsiteX14" fmla="*/ 1235506 w 3891157"/>
              <a:gd name="connsiteY14" fmla="*/ 97277 h 1702341"/>
              <a:gd name="connsiteX15" fmla="*/ 1254961 w 3891157"/>
              <a:gd name="connsiteY15" fmla="*/ 68094 h 1702341"/>
              <a:gd name="connsiteX16" fmla="*/ 1332783 w 3891157"/>
              <a:gd name="connsiteY16" fmla="*/ 9728 h 1702341"/>
              <a:gd name="connsiteX17" fmla="*/ 1361966 w 3891157"/>
              <a:gd name="connsiteY17" fmla="*/ 0 h 1702341"/>
              <a:gd name="connsiteX18" fmla="*/ 1439787 w 3891157"/>
              <a:gd name="connsiteY18" fmla="*/ 9728 h 1702341"/>
              <a:gd name="connsiteX19" fmla="*/ 1498153 w 3891157"/>
              <a:gd name="connsiteY19" fmla="*/ 38911 h 1702341"/>
              <a:gd name="connsiteX20" fmla="*/ 1556519 w 3891157"/>
              <a:gd name="connsiteY20" fmla="*/ 58366 h 1702341"/>
              <a:gd name="connsiteX21" fmla="*/ 1585702 w 3891157"/>
              <a:gd name="connsiteY21" fmla="*/ 68094 h 1702341"/>
              <a:gd name="connsiteX22" fmla="*/ 1614885 w 3891157"/>
              <a:gd name="connsiteY22" fmla="*/ 77821 h 1702341"/>
              <a:gd name="connsiteX23" fmla="*/ 1673251 w 3891157"/>
              <a:gd name="connsiteY23" fmla="*/ 126460 h 1702341"/>
              <a:gd name="connsiteX24" fmla="*/ 1702434 w 3891157"/>
              <a:gd name="connsiteY24" fmla="*/ 145915 h 1702341"/>
              <a:gd name="connsiteX25" fmla="*/ 1789983 w 3891157"/>
              <a:gd name="connsiteY25" fmla="*/ 116732 h 1702341"/>
              <a:gd name="connsiteX26" fmla="*/ 1848349 w 3891157"/>
              <a:gd name="connsiteY26" fmla="*/ 97277 h 1702341"/>
              <a:gd name="connsiteX27" fmla="*/ 2052629 w 3891157"/>
              <a:gd name="connsiteY27" fmla="*/ 116732 h 1702341"/>
              <a:gd name="connsiteX28" fmla="*/ 2081812 w 3891157"/>
              <a:gd name="connsiteY28" fmla="*/ 126460 h 1702341"/>
              <a:gd name="connsiteX29" fmla="*/ 2169361 w 3891157"/>
              <a:gd name="connsiteY29" fmla="*/ 145915 h 1702341"/>
              <a:gd name="connsiteX30" fmla="*/ 2227727 w 3891157"/>
              <a:gd name="connsiteY30" fmla="*/ 165370 h 1702341"/>
              <a:gd name="connsiteX31" fmla="*/ 2247183 w 3891157"/>
              <a:gd name="connsiteY31" fmla="*/ 184826 h 1702341"/>
              <a:gd name="connsiteX32" fmla="*/ 2286093 w 3891157"/>
              <a:gd name="connsiteY32" fmla="*/ 243192 h 1702341"/>
              <a:gd name="connsiteX33" fmla="*/ 2295821 w 3891157"/>
              <a:gd name="connsiteY33" fmla="*/ 301558 h 1702341"/>
              <a:gd name="connsiteX34" fmla="*/ 2354187 w 3891157"/>
              <a:gd name="connsiteY34" fmla="*/ 340468 h 1702341"/>
              <a:gd name="connsiteX35" fmla="*/ 2363915 w 3891157"/>
              <a:gd name="connsiteY35" fmla="*/ 369651 h 1702341"/>
              <a:gd name="connsiteX36" fmla="*/ 2325004 w 3891157"/>
              <a:gd name="connsiteY36" fmla="*/ 457200 h 1702341"/>
              <a:gd name="connsiteX37" fmla="*/ 2295821 w 3891157"/>
              <a:gd name="connsiteY37" fmla="*/ 476655 h 1702341"/>
              <a:gd name="connsiteX38" fmla="*/ 2218000 w 3891157"/>
              <a:gd name="connsiteY38" fmla="*/ 486383 h 1702341"/>
              <a:gd name="connsiteX39" fmla="*/ 2159634 w 3891157"/>
              <a:gd name="connsiteY39" fmla="*/ 554477 h 1702341"/>
              <a:gd name="connsiteX40" fmla="*/ 2140178 w 3891157"/>
              <a:gd name="connsiteY40" fmla="*/ 612843 h 1702341"/>
              <a:gd name="connsiteX41" fmla="*/ 2130451 w 3891157"/>
              <a:gd name="connsiteY41" fmla="*/ 642026 h 1702341"/>
              <a:gd name="connsiteX42" fmla="*/ 2149906 w 3891157"/>
              <a:gd name="connsiteY42" fmla="*/ 778213 h 1702341"/>
              <a:gd name="connsiteX43" fmla="*/ 2159634 w 3891157"/>
              <a:gd name="connsiteY43" fmla="*/ 817124 h 1702341"/>
              <a:gd name="connsiteX44" fmla="*/ 2169361 w 3891157"/>
              <a:gd name="connsiteY44" fmla="*/ 953311 h 1702341"/>
              <a:gd name="connsiteX45" fmla="*/ 2188817 w 3891157"/>
              <a:gd name="connsiteY45" fmla="*/ 1060315 h 1702341"/>
              <a:gd name="connsiteX46" fmla="*/ 2208272 w 3891157"/>
              <a:gd name="connsiteY46" fmla="*/ 1118681 h 1702341"/>
              <a:gd name="connsiteX47" fmla="*/ 2276366 w 3891157"/>
              <a:gd name="connsiteY47" fmla="*/ 1167319 h 1702341"/>
              <a:gd name="connsiteX48" fmla="*/ 2334732 w 3891157"/>
              <a:gd name="connsiteY48" fmla="*/ 1206230 h 1702341"/>
              <a:gd name="connsiteX49" fmla="*/ 2441736 w 3891157"/>
              <a:gd name="connsiteY49" fmla="*/ 1284051 h 1702341"/>
              <a:gd name="connsiteX50" fmla="*/ 2470919 w 3891157"/>
              <a:gd name="connsiteY50" fmla="*/ 1293779 h 1702341"/>
              <a:gd name="connsiteX51" fmla="*/ 2490374 w 3891157"/>
              <a:gd name="connsiteY51" fmla="*/ 1322962 h 1702341"/>
              <a:gd name="connsiteX52" fmla="*/ 2587651 w 3891157"/>
              <a:gd name="connsiteY52" fmla="*/ 1352145 h 1702341"/>
              <a:gd name="connsiteX53" fmla="*/ 2646017 w 3891157"/>
              <a:gd name="connsiteY53" fmla="*/ 1371600 h 1702341"/>
              <a:gd name="connsiteX54" fmla="*/ 2675200 w 3891157"/>
              <a:gd name="connsiteY54" fmla="*/ 1381328 h 1702341"/>
              <a:gd name="connsiteX55" fmla="*/ 2957302 w 3891157"/>
              <a:gd name="connsiteY55" fmla="*/ 1352145 h 1702341"/>
              <a:gd name="connsiteX56" fmla="*/ 2976757 w 3891157"/>
              <a:gd name="connsiteY56" fmla="*/ 1322962 h 1702341"/>
              <a:gd name="connsiteX57" fmla="*/ 2986485 w 3891157"/>
              <a:gd name="connsiteY57" fmla="*/ 1293779 h 1702341"/>
              <a:gd name="connsiteX58" fmla="*/ 2996212 w 3891157"/>
              <a:gd name="connsiteY58" fmla="*/ 1235413 h 1702341"/>
              <a:gd name="connsiteX59" fmla="*/ 3005940 w 3891157"/>
              <a:gd name="connsiteY59" fmla="*/ 1128409 h 1702341"/>
              <a:gd name="connsiteX60" fmla="*/ 3015668 w 3891157"/>
              <a:gd name="connsiteY60" fmla="*/ 1099226 h 1702341"/>
              <a:gd name="connsiteX61" fmla="*/ 3025395 w 3891157"/>
              <a:gd name="connsiteY61" fmla="*/ 1060315 h 1702341"/>
              <a:gd name="connsiteX62" fmla="*/ 3035123 w 3891157"/>
              <a:gd name="connsiteY62" fmla="*/ 1011677 h 1702341"/>
              <a:gd name="connsiteX63" fmla="*/ 3054578 w 3891157"/>
              <a:gd name="connsiteY63" fmla="*/ 953311 h 1702341"/>
              <a:gd name="connsiteX64" fmla="*/ 3112944 w 3891157"/>
              <a:gd name="connsiteY64" fmla="*/ 933855 h 1702341"/>
              <a:gd name="connsiteX65" fmla="*/ 3171310 w 3891157"/>
              <a:gd name="connsiteY65" fmla="*/ 943583 h 1702341"/>
              <a:gd name="connsiteX66" fmla="*/ 3181038 w 3891157"/>
              <a:gd name="connsiteY66" fmla="*/ 972766 h 1702341"/>
              <a:gd name="connsiteX67" fmla="*/ 3210221 w 3891157"/>
              <a:gd name="connsiteY67" fmla="*/ 982494 h 1702341"/>
              <a:gd name="connsiteX68" fmla="*/ 3239404 w 3891157"/>
              <a:gd name="connsiteY68" fmla="*/ 1001949 h 1702341"/>
              <a:gd name="connsiteX69" fmla="*/ 3268587 w 3891157"/>
              <a:gd name="connsiteY69" fmla="*/ 1011677 h 1702341"/>
              <a:gd name="connsiteX70" fmla="*/ 3297770 w 3891157"/>
              <a:gd name="connsiteY70" fmla="*/ 1031132 h 1702341"/>
              <a:gd name="connsiteX71" fmla="*/ 3356136 w 3891157"/>
              <a:gd name="connsiteY71" fmla="*/ 1050587 h 1702341"/>
              <a:gd name="connsiteX72" fmla="*/ 3385319 w 3891157"/>
              <a:gd name="connsiteY72" fmla="*/ 1060315 h 1702341"/>
              <a:gd name="connsiteX73" fmla="*/ 3453412 w 3891157"/>
              <a:gd name="connsiteY73" fmla="*/ 1070043 h 1702341"/>
              <a:gd name="connsiteX74" fmla="*/ 3492323 w 3891157"/>
              <a:gd name="connsiteY74" fmla="*/ 1079770 h 1702341"/>
              <a:gd name="connsiteX75" fmla="*/ 3550689 w 3891157"/>
              <a:gd name="connsiteY75" fmla="*/ 1099226 h 1702341"/>
              <a:gd name="connsiteX76" fmla="*/ 3599327 w 3891157"/>
              <a:gd name="connsiteY76" fmla="*/ 1108953 h 1702341"/>
              <a:gd name="connsiteX77" fmla="*/ 3745242 w 3891157"/>
              <a:gd name="connsiteY77" fmla="*/ 1108953 h 1702341"/>
              <a:gd name="connsiteX78" fmla="*/ 3764698 w 3891157"/>
              <a:gd name="connsiteY78" fmla="*/ 1128409 h 1702341"/>
              <a:gd name="connsiteX79" fmla="*/ 3793880 w 3891157"/>
              <a:gd name="connsiteY79" fmla="*/ 1215958 h 1702341"/>
              <a:gd name="connsiteX80" fmla="*/ 3803608 w 3891157"/>
              <a:gd name="connsiteY80" fmla="*/ 1245141 h 1702341"/>
              <a:gd name="connsiteX81" fmla="*/ 3813336 w 3891157"/>
              <a:gd name="connsiteY81" fmla="*/ 1274324 h 1702341"/>
              <a:gd name="connsiteX82" fmla="*/ 3823063 w 3891157"/>
              <a:gd name="connsiteY82" fmla="*/ 1517515 h 1702341"/>
              <a:gd name="connsiteX83" fmla="*/ 3881429 w 3891157"/>
              <a:gd name="connsiteY83" fmla="*/ 1634247 h 1702341"/>
              <a:gd name="connsiteX84" fmla="*/ 3891157 w 3891157"/>
              <a:gd name="connsiteY84" fmla="*/ 1663430 h 1702341"/>
              <a:gd name="connsiteX85" fmla="*/ 3618783 w 3891157"/>
              <a:gd name="connsiteY85" fmla="*/ 1692613 h 1702341"/>
              <a:gd name="connsiteX86" fmla="*/ 2675200 w 3891157"/>
              <a:gd name="connsiteY86" fmla="*/ 1702341 h 1702341"/>
              <a:gd name="connsiteX87" fmla="*/ 2363915 w 3891157"/>
              <a:gd name="connsiteY87" fmla="*/ 1692613 h 1702341"/>
              <a:gd name="connsiteX88" fmla="*/ 2334732 w 3891157"/>
              <a:gd name="connsiteY88" fmla="*/ 1673158 h 1702341"/>
              <a:gd name="connsiteX89" fmla="*/ 2305549 w 3891157"/>
              <a:gd name="connsiteY89" fmla="*/ 1663430 h 1702341"/>
              <a:gd name="connsiteX90" fmla="*/ 2266638 w 3891157"/>
              <a:gd name="connsiteY90" fmla="*/ 1585609 h 1702341"/>
              <a:gd name="connsiteX91" fmla="*/ 2247183 w 3891157"/>
              <a:gd name="connsiteY91" fmla="*/ 1527243 h 1702341"/>
              <a:gd name="connsiteX92" fmla="*/ 2237455 w 3891157"/>
              <a:gd name="connsiteY92" fmla="*/ 1498060 h 1702341"/>
              <a:gd name="connsiteX93" fmla="*/ 2227727 w 3891157"/>
              <a:gd name="connsiteY93" fmla="*/ 1449421 h 1702341"/>
              <a:gd name="connsiteX94" fmla="*/ 2208272 w 3891157"/>
              <a:gd name="connsiteY94" fmla="*/ 1391055 h 1702341"/>
              <a:gd name="connsiteX95" fmla="*/ 2169361 w 3891157"/>
              <a:gd name="connsiteY95" fmla="*/ 1332690 h 1702341"/>
              <a:gd name="connsiteX96" fmla="*/ 2149906 w 3891157"/>
              <a:gd name="connsiteY96" fmla="*/ 1274324 h 1702341"/>
              <a:gd name="connsiteX97" fmla="*/ 2110995 w 3891157"/>
              <a:gd name="connsiteY97" fmla="*/ 1206230 h 1702341"/>
              <a:gd name="connsiteX98" fmla="*/ 2101268 w 3891157"/>
              <a:gd name="connsiteY98" fmla="*/ 1177047 h 1702341"/>
              <a:gd name="connsiteX99" fmla="*/ 2072085 w 3891157"/>
              <a:gd name="connsiteY99" fmla="*/ 1167319 h 1702341"/>
              <a:gd name="connsiteX100" fmla="*/ 1974808 w 3891157"/>
              <a:gd name="connsiteY100" fmla="*/ 1128409 h 1702341"/>
              <a:gd name="connsiteX101" fmla="*/ 1926170 w 3891157"/>
              <a:gd name="connsiteY101" fmla="*/ 1099226 h 1702341"/>
              <a:gd name="connsiteX102" fmla="*/ 1867804 w 3891157"/>
              <a:gd name="connsiteY102" fmla="*/ 1060315 h 1702341"/>
              <a:gd name="connsiteX103" fmla="*/ 1848349 w 3891157"/>
              <a:gd name="connsiteY103" fmla="*/ 1031132 h 1702341"/>
              <a:gd name="connsiteX104" fmla="*/ 1751072 w 3891157"/>
              <a:gd name="connsiteY104" fmla="*/ 1001949 h 1702341"/>
              <a:gd name="connsiteX105" fmla="*/ 1702434 w 3891157"/>
              <a:gd name="connsiteY105" fmla="*/ 953311 h 1702341"/>
              <a:gd name="connsiteX106" fmla="*/ 1682978 w 3891157"/>
              <a:gd name="connsiteY106" fmla="*/ 933855 h 1702341"/>
              <a:gd name="connsiteX107" fmla="*/ 1634340 w 3891157"/>
              <a:gd name="connsiteY107" fmla="*/ 924128 h 1702341"/>
              <a:gd name="connsiteX108" fmla="*/ 1575974 w 3891157"/>
              <a:gd name="connsiteY108" fmla="*/ 894945 h 1702341"/>
              <a:gd name="connsiteX109" fmla="*/ 1537063 w 3891157"/>
              <a:gd name="connsiteY109" fmla="*/ 875490 h 1702341"/>
              <a:gd name="connsiteX110" fmla="*/ 1478698 w 3891157"/>
              <a:gd name="connsiteY110" fmla="*/ 856034 h 1702341"/>
              <a:gd name="connsiteX111" fmla="*/ 1449515 w 3891157"/>
              <a:gd name="connsiteY111" fmla="*/ 846307 h 1702341"/>
              <a:gd name="connsiteX112" fmla="*/ 1391149 w 3891157"/>
              <a:gd name="connsiteY112" fmla="*/ 817124 h 1702341"/>
              <a:gd name="connsiteX113" fmla="*/ 1361966 w 3891157"/>
              <a:gd name="connsiteY113" fmla="*/ 797668 h 1702341"/>
              <a:gd name="connsiteX114" fmla="*/ 1342510 w 3891157"/>
              <a:gd name="connsiteY114" fmla="*/ 778213 h 1702341"/>
              <a:gd name="connsiteX115" fmla="*/ 1313327 w 3891157"/>
              <a:gd name="connsiteY115" fmla="*/ 768485 h 1702341"/>
              <a:gd name="connsiteX116" fmla="*/ 1284144 w 3891157"/>
              <a:gd name="connsiteY116" fmla="*/ 749030 h 1702341"/>
              <a:gd name="connsiteX117" fmla="*/ 1264689 w 3891157"/>
              <a:gd name="connsiteY117" fmla="*/ 719847 h 1702341"/>
              <a:gd name="connsiteX118" fmla="*/ 1235506 w 3891157"/>
              <a:gd name="connsiteY118" fmla="*/ 700392 h 1702341"/>
              <a:gd name="connsiteX119" fmla="*/ 1216051 w 3891157"/>
              <a:gd name="connsiteY119" fmla="*/ 642026 h 1702341"/>
              <a:gd name="connsiteX120" fmla="*/ 788034 w 3891157"/>
              <a:gd name="connsiteY120" fmla="*/ 632298 h 1702341"/>
              <a:gd name="connsiteX121" fmla="*/ 681029 w 3891157"/>
              <a:gd name="connsiteY121" fmla="*/ 603115 h 1702341"/>
              <a:gd name="connsiteX122" fmla="*/ 632391 w 3891157"/>
              <a:gd name="connsiteY122" fmla="*/ 583660 h 1702341"/>
              <a:gd name="connsiteX123" fmla="*/ 574025 w 3891157"/>
              <a:gd name="connsiteY123" fmla="*/ 573932 h 1702341"/>
              <a:gd name="connsiteX124" fmla="*/ 515659 w 3891157"/>
              <a:gd name="connsiteY124" fmla="*/ 554477 h 1702341"/>
              <a:gd name="connsiteX125" fmla="*/ 116825 w 3891157"/>
              <a:gd name="connsiteY125" fmla="*/ 554477 h 1702341"/>
              <a:gd name="connsiteX126" fmla="*/ 58459 w 3891157"/>
              <a:gd name="connsiteY126" fmla="*/ 535021 h 1702341"/>
              <a:gd name="connsiteX127" fmla="*/ 29276 w 3891157"/>
              <a:gd name="connsiteY127" fmla="*/ 525294 h 1702341"/>
              <a:gd name="connsiteX128" fmla="*/ 93 w 3891157"/>
              <a:gd name="connsiteY128" fmla="*/ 476655 h 1702341"/>
              <a:gd name="connsiteX129" fmla="*/ 9821 w 3891157"/>
              <a:gd name="connsiteY129" fmla="*/ 301558 h 1702341"/>
              <a:gd name="connsiteX130" fmla="*/ 39004 w 3891157"/>
              <a:gd name="connsiteY130" fmla="*/ 282102 h 1702341"/>
              <a:gd name="connsiteX131" fmla="*/ 97370 w 3891157"/>
              <a:gd name="connsiteY131" fmla="*/ 262647 h 1702341"/>
              <a:gd name="connsiteX132" fmla="*/ 155736 w 3891157"/>
              <a:gd name="connsiteY132" fmla="*/ 233464 h 1702341"/>
              <a:gd name="connsiteX133" fmla="*/ 253012 w 3891157"/>
              <a:gd name="connsiteY133" fmla="*/ 233464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891157" h="1702341">
                <a:moveTo>
                  <a:pt x="253012" y="233464"/>
                </a:moveTo>
                <a:lnTo>
                  <a:pt x="253012" y="233464"/>
                </a:lnTo>
                <a:cubicBezTo>
                  <a:pt x="295165" y="230221"/>
                  <a:pt x="337484" y="228676"/>
                  <a:pt x="379472" y="223736"/>
                </a:cubicBezTo>
                <a:cubicBezTo>
                  <a:pt x="392750" y="222174"/>
                  <a:pt x="405043" y="214898"/>
                  <a:pt x="418383" y="214009"/>
                </a:cubicBezTo>
                <a:cubicBezTo>
                  <a:pt x="502565" y="208397"/>
                  <a:pt x="586996" y="207524"/>
                  <a:pt x="671302" y="204281"/>
                </a:cubicBezTo>
                <a:cubicBezTo>
                  <a:pt x="684272" y="201038"/>
                  <a:pt x="697407" y="198395"/>
                  <a:pt x="710212" y="194553"/>
                </a:cubicBezTo>
                <a:cubicBezTo>
                  <a:pt x="729855" y="188660"/>
                  <a:pt x="768578" y="175098"/>
                  <a:pt x="768578" y="175098"/>
                </a:cubicBezTo>
                <a:cubicBezTo>
                  <a:pt x="844827" y="182723"/>
                  <a:pt x="873325" y="180831"/>
                  <a:pt x="943676" y="204281"/>
                </a:cubicBezTo>
                <a:lnTo>
                  <a:pt x="1002042" y="223736"/>
                </a:lnTo>
                <a:lnTo>
                  <a:pt x="1031225" y="233464"/>
                </a:lnTo>
                <a:cubicBezTo>
                  <a:pt x="1044195" y="230221"/>
                  <a:pt x="1057330" y="227578"/>
                  <a:pt x="1070136" y="223736"/>
                </a:cubicBezTo>
                <a:cubicBezTo>
                  <a:pt x="1089779" y="217843"/>
                  <a:pt x="1108120" y="206546"/>
                  <a:pt x="1128502" y="204281"/>
                </a:cubicBezTo>
                <a:lnTo>
                  <a:pt x="1216051" y="194553"/>
                </a:lnTo>
                <a:cubicBezTo>
                  <a:pt x="1219293" y="184825"/>
                  <a:pt x="1223767" y="175425"/>
                  <a:pt x="1225778" y="165370"/>
                </a:cubicBezTo>
                <a:cubicBezTo>
                  <a:pt x="1230275" y="142887"/>
                  <a:pt x="1228918" y="119238"/>
                  <a:pt x="1235506" y="97277"/>
                </a:cubicBezTo>
                <a:cubicBezTo>
                  <a:pt x="1238865" y="86079"/>
                  <a:pt x="1247658" y="77223"/>
                  <a:pt x="1254961" y="68094"/>
                </a:cubicBezTo>
                <a:cubicBezTo>
                  <a:pt x="1271722" y="47143"/>
                  <a:pt x="1315807" y="15387"/>
                  <a:pt x="1332783" y="9728"/>
                </a:cubicBezTo>
                <a:lnTo>
                  <a:pt x="1361966" y="0"/>
                </a:lnTo>
                <a:cubicBezTo>
                  <a:pt x="1387906" y="3243"/>
                  <a:pt x="1414066" y="5052"/>
                  <a:pt x="1439787" y="9728"/>
                </a:cubicBezTo>
                <a:cubicBezTo>
                  <a:pt x="1484820" y="17916"/>
                  <a:pt x="1455013" y="19737"/>
                  <a:pt x="1498153" y="38911"/>
                </a:cubicBezTo>
                <a:cubicBezTo>
                  <a:pt x="1516893" y="47240"/>
                  <a:pt x="1537064" y="51881"/>
                  <a:pt x="1556519" y="58366"/>
                </a:cubicBezTo>
                <a:lnTo>
                  <a:pt x="1585702" y="68094"/>
                </a:lnTo>
                <a:lnTo>
                  <a:pt x="1614885" y="77821"/>
                </a:lnTo>
                <a:cubicBezTo>
                  <a:pt x="1687348" y="126131"/>
                  <a:pt x="1598343" y="64037"/>
                  <a:pt x="1673251" y="126460"/>
                </a:cubicBezTo>
                <a:cubicBezTo>
                  <a:pt x="1682232" y="133944"/>
                  <a:pt x="1692706" y="139430"/>
                  <a:pt x="1702434" y="145915"/>
                </a:cubicBezTo>
                <a:cubicBezTo>
                  <a:pt x="1833870" y="124008"/>
                  <a:pt x="1707912" y="153207"/>
                  <a:pt x="1789983" y="116732"/>
                </a:cubicBezTo>
                <a:cubicBezTo>
                  <a:pt x="1808723" y="108403"/>
                  <a:pt x="1848349" y="97277"/>
                  <a:pt x="1848349" y="97277"/>
                </a:cubicBezTo>
                <a:cubicBezTo>
                  <a:pt x="1972680" y="122142"/>
                  <a:pt x="1802766" y="90430"/>
                  <a:pt x="2052629" y="116732"/>
                </a:cubicBezTo>
                <a:cubicBezTo>
                  <a:pt x="2062827" y="117805"/>
                  <a:pt x="2071864" y="123973"/>
                  <a:pt x="2081812" y="126460"/>
                </a:cubicBezTo>
                <a:cubicBezTo>
                  <a:pt x="2137379" y="140351"/>
                  <a:pt x="2119409" y="130929"/>
                  <a:pt x="2169361" y="145915"/>
                </a:cubicBezTo>
                <a:cubicBezTo>
                  <a:pt x="2189004" y="151808"/>
                  <a:pt x="2227727" y="165370"/>
                  <a:pt x="2227727" y="165370"/>
                </a:cubicBezTo>
                <a:cubicBezTo>
                  <a:pt x="2234212" y="171855"/>
                  <a:pt x="2241680" y="177489"/>
                  <a:pt x="2247183" y="184826"/>
                </a:cubicBezTo>
                <a:cubicBezTo>
                  <a:pt x="2261212" y="203532"/>
                  <a:pt x="2286093" y="243192"/>
                  <a:pt x="2286093" y="243192"/>
                </a:cubicBezTo>
                <a:cubicBezTo>
                  <a:pt x="2276360" y="282126"/>
                  <a:pt x="2265391" y="278736"/>
                  <a:pt x="2295821" y="301558"/>
                </a:cubicBezTo>
                <a:cubicBezTo>
                  <a:pt x="2314527" y="315587"/>
                  <a:pt x="2354187" y="340468"/>
                  <a:pt x="2354187" y="340468"/>
                </a:cubicBezTo>
                <a:cubicBezTo>
                  <a:pt x="2357430" y="350196"/>
                  <a:pt x="2365047" y="359460"/>
                  <a:pt x="2363915" y="369651"/>
                </a:cubicBezTo>
                <a:cubicBezTo>
                  <a:pt x="2361507" y="391321"/>
                  <a:pt x="2344008" y="438196"/>
                  <a:pt x="2325004" y="457200"/>
                </a:cubicBezTo>
                <a:cubicBezTo>
                  <a:pt x="2316737" y="465467"/>
                  <a:pt x="2307100" y="473579"/>
                  <a:pt x="2295821" y="476655"/>
                </a:cubicBezTo>
                <a:cubicBezTo>
                  <a:pt x="2270600" y="483533"/>
                  <a:pt x="2243940" y="483140"/>
                  <a:pt x="2218000" y="486383"/>
                </a:cubicBezTo>
                <a:cubicBezTo>
                  <a:pt x="2198713" y="505670"/>
                  <a:pt x="2171487" y="527809"/>
                  <a:pt x="2159634" y="554477"/>
                </a:cubicBezTo>
                <a:cubicBezTo>
                  <a:pt x="2151305" y="573217"/>
                  <a:pt x="2146663" y="593388"/>
                  <a:pt x="2140178" y="612843"/>
                </a:cubicBezTo>
                <a:lnTo>
                  <a:pt x="2130451" y="642026"/>
                </a:lnTo>
                <a:cubicBezTo>
                  <a:pt x="2153876" y="712306"/>
                  <a:pt x="2130961" y="636129"/>
                  <a:pt x="2149906" y="778213"/>
                </a:cubicBezTo>
                <a:cubicBezTo>
                  <a:pt x="2151673" y="791465"/>
                  <a:pt x="2156391" y="804154"/>
                  <a:pt x="2159634" y="817124"/>
                </a:cubicBezTo>
                <a:cubicBezTo>
                  <a:pt x="2162876" y="862520"/>
                  <a:pt x="2165046" y="908005"/>
                  <a:pt x="2169361" y="953311"/>
                </a:cubicBezTo>
                <a:cubicBezTo>
                  <a:pt x="2172866" y="990117"/>
                  <a:pt x="2178259" y="1025122"/>
                  <a:pt x="2188817" y="1060315"/>
                </a:cubicBezTo>
                <a:cubicBezTo>
                  <a:pt x="2194710" y="1079958"/>
                  <a:pt x="2193771" y="1104180"/>
                  <a:pt x="2208272" y="1118681"/>
                </a:cubicBezTo>
                <a:cubicBezTo>
                  <a:pt x="2247709" y="1158118"/>
                  <a:pt x="2225150" y="1141712"/>
                  <a:pt x="2276366" y="1167319"/>
                </a:cubicBezTo>
                <a:cubicBezTo>
                  <a:pt x="2320972" y="1211928"/>
                  <a:pt x="2264063" y="1159117"/>
                  <a:pt x="2334732" y="1206230"/>
                </a:cubicBezTo>
                <a:cubicBezTo>
                  <a:pt x="2361226" y="1223893"/>
                  <a:pt x="2411595" y="1274004"/>
                  <a:pt x="2441736" y="1284051"/>
                </a:cubicBezTo>
                <a:lnTo>
                  <a:pt x="2470919" y="1293779"/>
                </a:lnTo>
                <a:cubicBezTo>
                  <a:pt x="2477404" y="1303507"/>
                  <a:pt x="2480460" y="1316766"/>
                  <a:pt x="2490374" y="1322962"/>
                </a:cubicBezTo>
                <a:cubicBezTo>
                  <a:pt x="2511536" y="1336188"/>
                  <a:pt x="2561368" y="1344260"/>
                  <a:pt x="2587651" y="1352145"/>
                </a:cubicBezTo>
                <a:cubicBezTo>
                  <a:pt x="2607294" y="1358038"/>
                  <a:pt x="2626562" y="1365115"/>
                  <a:pt x="2646017" y="1371600"/>
                </a:cubicBezTo>
                <a:lnTo>
                  <a:pt x="2675200" y="1381328"/>
                </a:lnTo>
                <a:cubicBezTo>
                  <a:pt x="2691167" y="1380714"/>
                  <a:pt x="2892373" y="1417074"/>
                  <a:pt x="2957302" y="1352145"/>
                </a:cubicBezTo>
                <a:cubicBezTo>
                  <a:pt x="2965569" y="1343878"/>
                  <a:pt x="2971529" y="1333419"/>
                  <a:pt x="2976757" y="1322962"/>
                </a:cubicBezTo>
                <a:cubicBezTo>
                  <a:pt x="2981343" y="1313791"/>
                  <a:pt x="2983242" y="1303507"/>
                  <a:pt x="2986485" y="1293779"/>
                </a:cubicBezTo>
                <a:cubicBezTo>
                  <a:pt x="2989727" y="1274324"/>
                  <a:pt x="2993907" y="1255002"/>
                  <a:pt x="2996212" y="1235413"/>
                </a:cubicBezTo>
                <a:cubicBezTo>
                  <a:pt x="3000397" y="1199843"/>
                  <a:pt x="3000875" y="1163864"/>
                  <a:pt x="3005940" y="1128409"/>
                </a:cubicBezTo>
                <a:cubicBezTo>
                  <a:pt x="3007390" y="1118258"/>
                  <a:pt x="3012851" y="1109085"/>
                  <a:pt x="3015668" y="1099226"/>
                </a:cubicBezTo>
                <a:cubicBezTo>
                  <a:pt x="3019341" y="1086371"/>
                  <a:pt x="3022495" y="1073366"/>
                  <a:pt x="3025395" y="1060315"/>
                </a:cubicBezTo>
                <a:cubicBezTo>
                  <a:pt x="3028982" y="1044175"/>
                  <a:pt x="3030773" y="1027628"/>
                  <a:pt x="3035123" y="1011677"/>
                </a:cubicBezTo>
                <a:cubicBezTo>
                  <a:pt x="3040519" y="991892"/>
                  <a:pt x="3035123" y="959796"/>
                  <a:pt x="3054578" y="953311"/>
                </a:cubicBezTo>
                <a:lnTo>
                  <a:pt x="3112944" y="933855"/>
                </a:lnTo>
                <a:cubicBezTo>
                  <a:pt x="3132399" y="937098"/>
                  <a:pt x="3154185" y="933797"/>
                  <a:pt x="3171310" y="943583"/>
                </a:cubicBezTo>
                <a:cubicBezTo>
                  <a:pt x="3180213" y="948670"/>
                  <a:pt x="3173787" y="965515"/>
                  <a:pt x="3181038" y="972766"/>
                </a:cubicBezTo>
                <a:cubicBezTo>
                  <a:pt x="3188289" y="980017"/>
                  <a:pt x="3201050" y="977908"/>
                  <a:pt x="3210221" y="982494"/>
                </a:cubicBezTo>
                <a:cubicBezTo>
                  <a:pt x="3220678" y="987722"/>
                  <a:pt x="3228947" y="996721"/>
                  <a:pt x="3239404" y="1001949"/>
                </a:cubicBezTo>
                <a:cubicBezTo>
                  <a:pt x="3248575" y="1006535"/>
                  <a:pt x="3259416" y="1007091"/>
                  <a:pt x="3268587" y="1011677"/>
                </a:cubicBezTo>
                <a:cubicBezTo>
                  <a:pt x="3279044" y="1016905"/>
                  <a:pt x="3287086" y="1026384"/>
                  <a:pt x="3297770" y="1031132"/>
                </a:cubicBezTo>
                <a:cubicBezTo>
                  <a:pt x="3316510" y="1039461"/>
                  <a:pt x="3336681" y="1044102"/>
                  <a:pt x="3356136" y="1050587"/>
                </a:cubicBezTo>
                <a:cubicBezTo>
                  <a:pt x="3365864" y="1053830"/>
                  <a:pt x="3375168" y="1058865"/>
                  <a:pt x="3385319" y="1060315"/>
                </a:cubicBezTo>
                <a:cubicBezTo>
                  <a:pt x="3408017" y="1063558"/>
                  <a:pt x="3430854" y="1065942"/>
                  <a:pt x="3453412" y="1070043"/>
                </a:cubicBezTo>
                <a:cubicBezTo>
                  <a:pt x="3466566" y="1072435"/>
                  <a:pt x="3479517" y="1075928"/>
                  <a:pt x="3492323" y="1079770"/>
                </a:cubicBezTo>
                <a:cubicBezTo>
                  <a:pt x="3511966" y="1085663"/>
                  <a:pt x="3530579" y="1095204"/>
                  <a:pt x="3550689" y="1099226"/>
                </a:cubicBezTo>
                <a:lnTo>
                  <a:pt x="3599327" y="1108953"/>
                </a:lnTo>
                <a:cubicBezTo>
                  <a:pt x="3657579" y="1089537"/>
                  <a:pt x="3648652" y="1088255"/>
                  <a:pt x="3745242" y="1108953"/>
                </a:cubicBezTo>
                <a:cubicBezTo>
                  <a:pt x="3754210" y="1110875"/>
                  <a:pt x="3758213" y="1121924"/>
                  <a:pt x="3764698" y="1128409"/>
                </a:cubicBezTo>
                <a:lnTo>
                  <a:pt x="3793880" y="1215958"/>
                </a:lnTo>
                <a:lnTo>
                  <a:pt x="3803608" y="1245141"/>
                </a:lnTo>
                <a:lnTo>
                  <a:pt x="3813336" y="1274324"/>
                </a:lnTo>
                <a:cubicBezTo>
                  <a:pt x="3816578" y="1355388"/>
                  <a:pt x="3815248" y="1436764"/>
                  <a:pt x="3823063" y="1517515"/>
                </a:cubicBezTo>
                <a:cubicBezTo>
                  <a:pt x="3832083" y="1610725"/>
                  <a:pt x="3851473" y="1544381"/>
                  <a:pt x="3881429" y="1634247"/>
                </a:cubicBezTo>
                <a:lnTo>
                  <a:pt x="3891157" y="1663430"/>
                </a:lnTo>
                <a:cubicBezTo>
                  <a:pt x="3784980" y="1716517"/>
                  <a:pt x="3853842" y="1688728"/>
                  <a:pt x="3618783" y="1692613"/>
                </a:cubicBezTo>
                <a:lnTo>
                  <a:pt x="2675200" y="1702341"/>
                </a:lnTo>
                <a:cubicBezTo>
                  <a:pt x="2571438" y="1699098"/>
                  <a:pt x="2467348" y="1701479"/>
                  <a:pt x="2363915" y="1692613"/>
                </a:cubicBezTo>
                <a:cubicBezTo>
                  <a:pt x="2352267" y="1691615"/>
                  <a:pt x="2345189" y="1678386"/>
                  <a:pt x="2334732" y="1673158"/>
                </a:cubicBezTo>
                <a:cubicBezTo>
                  <a:pt x="2325561" y="1668572"/>
                  <a:pt x="2315277" y="1666673"/>
                  <a:pt x="2305549" y="1663430"/>
                </a:cubicBezTo>
                <a:cubicBezTo>
                  <a:pt x="2271591" y="1629474"/>
                  <a:pt x="2288994" y="1652676"/>
                  <a:pt x="2266638" y="1585609"/>
                </a:cubicBezTo>
                <a:lnTo>
                  <a:pt x="2247183" y="1527243"/>
                </a:lnTo>
                <a:cubicBezTo>
                  <a:pt x="2243940" y="1517515"/>
                  <a:pt x="2239466" y="1508115"/>
                  <a:pt x="2237455" y="1498060"/>
                </a:cubicBezTo>
                <a:cubicBezTo>
                  <a:pt x="2234212" y="1481847"/>
                  <a:pt x="2232077" y="1465373"/>
                  <a:pt x="2227727" y="1449421"/>
                </a:cubicBezTo>
                <a:cubicBezTo>
                  <a:pt x="2222331" y="1429636"/>
                  <a:pt x="2219648" y="1408118"/>
                  <a:pt x="2208272" y="1391055"/>
                </a:cubicBezTo>
                <a:lnTo>
                  <a:pt x="2169361" y="1332690"/>
                </a:lnTo>
                <a:cubicBezTo>
                  <a:pt x="2162876" y="1313235"/>
                  <a:pt x="2161281" y="1291388"/>
                  <a:pt x="2149906" y="1274324"/>
                </a:cubicBezTo>
                <a:cubicBezTo>
                  <a:pt x="2130369" y="1245018"/>
                  <a:pt x="2125804" y="1240784"/>
                  <a:pt x="2110995" y="1206230"/>
                </a:cubicBezTo>
                <a:cubicBezTo>
                  <a:pt x="2106956" y="1196805"/>
                  <a:pt x="2108518" y="1184298"/>
                  <a:pt x="2101268" y="1177047"/>
                </a:cubicBezTo>
                <a:cubicBezTo>
                  <a:pt x="2094017" y="1169796"/>
                  <a:pt x="2081256" y="1171905"/>
                  <a:pt x="2072085" y="1167319"/>
                </a:cubicBezTo>
                <a:cubicBezTo>
                  <a:pt x="1988332" y="1125443"/>
                  <a:pt x="2060294" y="1145505"/>
                  <a:pt x="1974808" y="1128409"/>
                </a:cubicBezTo>
                <a:cubicBezTo>
                  <a:pt x="1931161" y="1084760"/>
                  <a:pt x="1982995" y="1130795"/>
                  <a:pt x="1926170" y="1099226"/>
                </a:cubicBezTo>
                <a:cubicBezTo>
                  <a:pt x="1905730" y="1087871"/>
                  <a:pt x="1867804" y="1060315"/>
                  <a:pt x="1867804" y="1060315"/>
                </a:cubicBezTo>
                <a:cubicBezTo>
                  <a:pt x="1861319" y="1050587"/>
                  <a:pt x="1856616" y="1039399"/>
                  <a:pt x="1848349" y="1031132"/>
                </a:cubicBezTo>
                <a:cubicBezTo>
                  <a:pt x="1818857" y="1001640"/>
                  <a:pt x="1793931" y="1008072"/>
                  <a:pt x="1751072" y="1001949"/>
                </a:cubicBezTo>
                <a:cubicBezTo>
                  <a:pt x="1717720" y="951921"/>
                  <a:pt x="1748756" y="990369"/>
                  <a:pt x="1702434" y="953311"/>
                </a:cubicBezTo>
                <a:cubicBezTo>
                  <a:pt x="1695272" y="947582"/>
                  <a:pt x="1691408" y="937468"/>
                  <a:pt x="1682978" y="933855"/>
                </a:cubicBezTo>
                <a:cubicBezTo>
                  <a:pt x="1667781" y="927342"/>
                  <a:pt x="1650553" y="927370"/>
                  <a:pt x="1634340" y="924128"/>
                </a:cubicBezTo>
                <a:cubicBezTo>
                  <a:pt x="1578259" y="886739"/>
                  <a:pt x="1632357" y="919108"/>
                  <a:pt x="1575974" y="894945"/>
                </a:cubicBezTo>
                <a:cubicBezTo>
                  <a:pt x="1562645" y="889233"/>
                  <a:pt x="1550527" y="880876"/>
                  <a:pt x="1537063" y="875490"/>
                </a:cubicBezTo>
                <a:cubicBezTo>
                  <a:pt x="1518022" y="867874"/>
                  <a:pt x="1498153" y="862519"/>
                  <a:pt x="1478698" y="856034"/>
                </a:cubicBezTo>
                <a:lnTo>
                  <a:pt x="1449515" y="846307"/>
                </a:lnTo>
                <a:cubicBezTo>
                  <a:pt x="1365880" y="790548"/>
                  <a:pt x="1471698" y="857398"/>
                  <a:pt x="1391149" y="817124"/>
                </a:cubicBezTo>
                <a:cubicBezTo>
                  <a:pt x="1380692" y="811895"/>
                  <a:pt x="1371095" y="804971"/>
                  <a:pt x="1361966" y="797668"/>
                </a:cubicBezTo>
                <a:cubicBezTo>
                  <a:pt x="1354804" y="791939"/>
                  <a:pt x="1350374" y="782932"/>
                  <a:pt x="1342510" y="778213"/>
                </a:cubicBezTo>
                <a:cubicBezTo>
                  <a:pt x="1333717" y="772937"/>
                  <a:pt x="1322498" y="773071"/>
                  <a:pt x="1313327" y="768485"/>
                </a:cubicBezTo>
                <a:cubicBezTo>
                  <a:pt x="1302870" y="763257"/>
                  <a:pt x="1293872" y="755515"/>
                  <a:pt x="1284144" y="749030"/>
                </a:cubicBezTo>
                <a:cubicBezTo>
                  <a:pt x="1277659" y="739302"/>
                  <a:pt x="1272956" y="728114"/>
                  <a:pt x="1264689" y="719847"/>
                </a:cubicBezTo>
                <a:cubicBezTo>
                  <a:pt x="1256422" y="711580"/>
                  <a:pt x="1241702" y="710306"/>
                  <a:pt x="1235506" y="700392"/>
                </a:cubicBezTo>
                <a:cubicBezTo>
                  <a:pt x="1224637" y="683002"/>
                  <a:pt x="1222536" y="661481"/>
                  <a:pt x="1216051" y="642026"/>
                </a:cubicBezTo>
                <a:cubicBezTo>
                  <a:pt x="1170923" y="506640"/>
                  <a:pt x="930706" y="635541"/>
                  <a:pt x="788034" y="632298"/>
                </a:cubicBezTo>
                <a:cubicBezTo>
                  <a:pt x="665311" y="583210"/>
                  <a:pt x="819615" y="640911"/>
                  <a:pt x="681029" y="603115"/>
                </a:cubicBezTo>
                <a:cubicBezTo>
                  <a:pt x="664183" y="598521"/>
                  <a:pt x="649237" y="588254"/>
                  <a:pt x="632391" y="583660"/>
                </a:cubicBezTo>
                <a:cubicBezTo>
                  <a:pt x="613362" y="578470"/>
                  <a:pt x="593160" y="578716"/>
                  <a:pt x="574025" y="573932"/>
                </a:cubicBezTo>
                <a:cubicBezTo>
                  <a:pt x="554130" y="568958"/>
                  <a:pt x="515659" y="554477"/>
                  <a:pt x="515659" y="554477"/>
                </a:cubicBezTo>
                <a:cubicBezTo>
                  <a:pt x="349114" y="572981"/>
                  <a:pt x="371965" y="574620"/>
                  <a:pt x="116825" y="554477"/>
                </a:cubicBezTo>
                <a:cubicBezTo>
                  <a:pt x="96381" y="552863"/>
                  <a:pt x="77914" y="541506"/>
                  <a:pt x="58459" y="535021"/>
                </a:cubicBezTo>
                <a:lnTo>
                  <a:pt x="29276" y="525294"/>
                </a:lnTo>
                <a:cubicBezTo>
                  <a:pt x="13866" y="509883"/>
                  <a:pt x="93" y="501910"/>
                  <a:pt x="93" y="476655"/>
                </a:cubicBezTo>
                <a:cubicBezTo>
                  <a:pt x="93" y="418199"/>
                  <a:pt x="-1643" y="358878"/>
                  <a:pt x="9821" y="301558"/>
                </a:cubicBezTo>
                <a:cubicBezTo>
                  <a:pt x="12114" y="290094"/>
                  <a:pt x="28320" y="286850"/>
                  <a:pt x="39004" y="282102"/>
                </a:cubicBezTo>
                <a:cubicBezTo>
                  <a:pt x="57744" y="273773"/>
                  <a:pt x="80306" y="274022"/>
                  <a:pt x="97370" y="262647"/>
                </a:cubicBezTo>
                <a:cubicBezTo>
                  <a:pt x="115404" y="250625"/>
                  <a:pt x="132723" y="235382"/>
                  <a:pt x="155736" y="233464"/>
                </a:cubicBezTo>
                <a:cubicBezTo>
                  <a:pt x="184818" y="231040"/>
                  <a:pt x="236799" y="233464"/>
                  <a:pt x="253012" y="233464"/>
                </a:cubicBezTo>
                <a:close/>
              </a:path>
            </a:pathLst>
          </a:custGeom>
          <a:solidFill>
            <a:srgbClr val="92D050">
              <a:alpha val="18000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4F855FA3-6BF5-494C-AE59-0BB1F8D7A41F}"/>
              </a:ext>
            </a:extLst>
          </p:cNvPr>
          <p:cNvSpPr/>
          <p:nvPr/>
        </p:nvSpPr>
        <p:spPr>
          <a:xfrm>
            <a:off x="1235676" y="1878227"/>
            <a:ext cx="4337221" cy="1742303"/>
          </a:xfrm>
          <a:custGeom>
            <a:avLst/>
            <a:gdLst>
              <a:gd name="connsiteX0" fmla="*/ 0 w 4337221"/>
              <a:gd name="connsiteY0" fmla="*/ 24714 h 1742303"/>
              <a:gd name="connsiteX1" fmla="*/ 0 w 4337221"/>
              <a:gd name="connsiteY1" fmla="*/ 24714 h 1742303"/>
              <a:gd name="connsiteX2" fmla="*/ 24713 w 4337221"/>
              <a:gd name="connsiteY2" fmla="*/ 926757 h 1742303"/>
              <a:gd name="connsiteX3" fmla="*/ 37070 w 4337221"/>
              <a:gd name="connsiteY3" fmla="*/ 976184 h 1742303"/>
              <a:gd name="connsiteX4" fmla="*/ 74140 w 4337221"/>
              <a:gd name="connsiteY4" fmla="*/ 1025611 h 1742303"/>
              <a:gd name="connsiteX5" fmla="*/ 98854 w 4337221"/>
              <a:gd name="connsiteY5" fmla="*/ 1272746 h 1742303"/>
              <a:gd name="connsiteX6" fmla="*/ 111210 w 4337221"/>
              <a:gd name="connsiteY6" fmla="*/ 1309816 h 1742303"/>
              <a:gd name="connsiteX7" fmla="*/ 123567 w 4337221"/>
              <a:gd name="connsiteY7" fmla="*/ 1359243 h 1742303"/>
              <a:gd name="connsiteX8" fmla="*/ 148281 w 4337221"/>
              <a:gd name="connsiteY8" fmla="*/ 1396314 h 1742303"/>
              <a:gd name="connsiteX9" fmla="*/ 160638 w 4337221"/>
              <a:gd name="connsiteY9" fmla="*/ 1433384 h 1742303"/>
              <a:gd name="connsiteX10" fmla="*/ 234778 w 4337221"/>
              <a:gd name="connsiteY10" fmla="*/ 1482811 h 1742303"/>
              <a:gd name="connsiteX11" fmla="*/ 271848 w 4337221"/>
              <a:gd name="connsiteY11" fmla="*/ 1519881 h 1742303"/>
              <a:gd name="connsiteX12" fmla="*/ 308919 w 4337221"/>
              <a:gd name="connsiteY12" fmla="*/ 1532238 h 1742303"/>
              <a:gd name="connsiteX13" fmla="*/ 383059 w 4337221"/>
              <a:gd name="connsiteY13" fmla="*/ 1569308 h 1742303"/>
              <a:gd name="connsiteX14" fmla="*/ 420129 w 4337221"/>
              <a:gd name="connsiteY14" fmla="*/ 1594022 h 1742303"/>
              <a:gd name="connsiteX15" fmla="*/ 457200 w 4337221"/>
              <a:gd name="connsiteY15" fmla="*/ 1606378 h 1742303"/>
              <a:gd name="connsiteX16" fmla="*/ 518983 w 4337221"/>
              <a:gd name="connsiteY16" fmla="*/ 1631092 h 1742303"/>
              <a:gd name="connsiteX17" fmla="*/ 580767 w 4337221"/>
              <a:gd name="connsiteY17" fmla="*/ 1668162 h 1742303"/>
              <a:gd name="connsiteX18" fmla="*/ 617838 w 4337221"/>
              <a:gd name="connsiteY18" fmla="*/ 1680519 h 1742303"/>
              <a:gd name="connsiteX19" fmla="*/ 654908 w 4337221"/>
              <a:gd name="connsiteY19" fmla="*/ 1705232 h 1742303"/>
              <a:gd name="connsiteX20" fmla="*/ 741405 w 4337221"/>
              <a:gd name="connsiteY20" fmla="*/ 1742303 h 1742303"/>
              <a:gd name="connsiteX21" fmla="*/ 827902 w 4337221"/>
              <a:gd name="connsiteY21" fmla="*/ 1729946 h 1742303"/>
              <a:gd name="connsiteX22" fmla="*/ 951470 w 4337221"/>
              <a:gd name="connsiteY22" fmla="*/ 1717589 h 1742303"/>
              <a:gd name="connsiteX23" fmla="*/ 1075038 w 4337221"/>
              <a:gd name="connsiteY23" fmla="*/ 1692876 h 1742303"/>
              <a:gd name="connsiteX24" fmla="*/ 1186248 w 4337221"/>
              <a:gd name="connsiteY24" fmla="*/ 1680519 h 1742303"/>
              <a:gd name="connsiteX25" fmla="*/ 1285102 w 4337221"/>
              <a:gd name="connsiteY25" fmla="*/ 1668162 h 1742303"/>
              <a:gd name="connsiteX26" fmla="*/ 1705232 w 4337221"/>
              <a:gd name="connsiteY26" fmla="*/ 1655805 h 1742303"/>
              <a:gd name="connsiteX27" fmla="*/ 1816443 w 4337221"/>
              <a:gd name="connsiteY27" fmla="*/ 1631092 h 1742303"/>
              <a:gd name="connsiteX28" fmla="*/ 1865870 w 4337221"/>
              <a:gd name="connsiteY28" fmla="*/ 1618735 h 1742303"/>
              <a:gd name="connsiteX29" fmla="*/ 1964724 w 4337221"/>
              <a:gd name="connsiteY29" fmla="*/ 1569308 h 1742303"/>
              <a:gd name="connsiteX30" fmla="*/ 2063578 w 4337221"/>
              <a:gd name="connsiteY30" fmla="*/ 1519881 h 1742303"/>
              <a:gd name="connsiteX31" fmla="*/ 2100648 w 4337221"/>
              <a:gd name="connsiteY31" fmla="*/ 1482811 h 1742303"/>
              <a:gd name="connsiteX32" fmla="*/ 2187146 w 4337221"/>
              <a:gd name="connsiteY32" fmla="*/ 1433384 h 1742303"/>
              <a:gd name="connsiteX33" fmla="*/ 2323070 w 4337221"/>
              <a:gd name="connsiteY33" fmla="*/ 1346887 h 1742303"/>
              <a:gd name="connsiteX34" fmla="*/ 2323070 w 4337221"/>
              <a:gd name="connsiteY34" fmla="*/ 1346887 h 1742303"/>
              <a:gd name="connsiteX35" fmla="*/ 2421924 w 4337221"/>
              <a:gd name="connsiteY35" fmla="*/ 1297459 h 1742303"/>
              <a:gd name="connsiteX36" fmla="*/ 2483708 w 4337221"/>
              <a:gd name="connsiteY36" fmla="*/ 1260389 h 1742303"/>
              <a:gd name="connsiteX37" fmla="*/ 2681416 w 4337221"/>
              <a:gd name="connsiteY37" fmla="*/ 1198605 h 1742303"/>
              <a:gd name="connsiteX38" fmla="*/ 2940908 w 4337221"/>
              <a:gd name="connsiteY38" fmla="*/ 1210962 h 1742303"/>
              <a:gd name="connsiteX39" fmla="*/ 2977978 w 4337221"/>
              <a:gd name="connsiteY39" fmla="*/ 1235676 h 1742303"/>
              <a:gd name="connsiteX40" fmla="*/ 3027405 w 4337221"/>
              <a:gd name="connsiteY40" fmla="*/ 1248032 h 1742303"/>
              <a:gd name="connsiteX41" fmla="*/ 3064475 w 4337221"/>
              <a:gd name="connsiteY41" fmla="*/ 1272746 h 1742303"/>
              <a:gd name="connsiteX42" fmla="*/ 3113902 w 4337221"/>
              <a:gd name="connsiteY42" fmla="*/ 1285103 h 1742303"/>
              <a:gd name="connsiteX43" fmla="*/ 3212756 w 4337221"/>
              <a:gd name="connsiteY43" fmla="*/ 1309816 h 1742303"/>
              <a:gd name="connsiteX44" fmla="*/ 3583459 w 4337221"/>
              <a:gd name="connsiteY44" fmla="*/ 1297459 h 1742303"/>
              <a:gd name="connsiteX45" fmla="*/ 3719383 w 4337221"/>
              <a:gd name="connsiteY45" fmla="*/ 1272746 h 1742303"/>
              <a:gd name="connsiteX46" fmla="*/ 3768810 w 4337221"/>
              <a:gd name="connsiteY46" fmla="*/ 1260389 h 1742303"/>
              <a:gd name="connsiteX47" fmla="*/ 3917092 w 4337221"/>
              <a:gd name="connsiteY47" fmla="*/ 1235676 h 1742303"/>
              <a:gd name="connsiteX48" fmla="*/ 3991232 w 4337221"/>
              <a:gd name="connsiteY48" fmla="*/ 1210962 h 1742303"/>
              <a:gd name="connsiteX49" fmla="*/ 4090086 w 4337221"/>
              <a:gd name="connsiteY49" fmla="*/ 1173892 h 1742303"/>
              <a:gd name="connsiteX50" fmla="*/ 4250724 w 4337221"/>
              <a:gd name="connsiteY50" fmla="*/ 1136822 h 1742303"/>
              <a:gd name="connsiteX51" fmla="*/ 4337221 w 4337221"/>
              <a:gd name="connsiteY51" fmla="*/ 1037968 h 1742303"/>
              <a:gd name="connsiteX52" fmla="*/ 4300151 w 4337221"/>
              <a:gd name="connsiteY52" fmla="*/ 840259 h 1742303"/>
              <a:gd name="connsiteX53" fmla="*/ 4263081 w 4337221"/>
              <a:gd name="connsiteY53" fmla="*/ 704335 h 1742303"/>
              <a:gd name="connsiteX54" fmla="*/ 4213654 w 4337221"/>
              <a:gd name="connsiteY54" fmla="*/ 605481 h 1742303"/>
              <a:gd name="connsiteX55" fmla="*/ 4164227 w 4337221"/>
              <a:gd name="connsiteY55" fmla="*/ 531341 h 1742303"/>
              <a:gd name="connsiteX56" fmla="*/ 4127156 w 4337221"/>
              <a:gd name="connsiteY56" fmla="*/ 420130 h 1742303"/>
              <a:gd name="connsiteX57" fmla="*/ 4114800 w 4337221"/>
              <a:gd name="connsiteY57" fmla="*/ 370703 h 1742303"/>
              <a:gd name="connsiteX58" fmla="*/ 4090086 w 4337221"/>
              <a:gd name="connsiteY58" fmla="*/ 296562 h 1742303"/>
              <a:gd name="connsiteX59" fmla="*/ 4077729 w 4337221"/>
              <a:gd name="connsiteY59" fmla="*/ 259492 h 1742303"/>
              <a:gd name="connsiteX60" fmla="*/ 4028302 w 4337221"/>
              <a:gd name="connsiteY60" fmla="*/ 185351 h 1742303"/>
              <a:gd name="connsiteX61" fmla="*/ 3941805 w 4337221"/>
              <a:gd name="connsiteY61" fmla="*/ 160638 h 1742303"/>
              <a:gd name="connsiteX62" fmla="*/ 3867665 w 4337221"/>
              <a:gd name="connsiteY62" fmla="*/ 135924 h 1742303"/>
              <a:gd name="connsiteX63" fmla="*/ 3830594 w 4337221"/>
              <a:gd name="connsiteY63" fmla="*/ 123568 h 1742303"/>
              <a:gd name="connsiteX64" fmla="*/ 3472248 w 4337221"/>
              <a:gd name="connsiteY64" fmla="*/ 98854 h 1742303"/>
              <a:gd name="connsiteX65" fmla="*/ 3373394 w 4337221"/>
              <a:gd name="connsiteY65" fmla="*/ 86497 h 1742303"/>
              <a:gd name="connsiteX66" fmla="*/ 3027405 w 4337221"/>
              <a:gd name="connsiteY66" fmla="*/ 49427 h 1742303"/>
              <a:gd name="connsiteX67" fmla="*/ 2928551 w 4337221"/>
              <a:gd name="connsiteY67" fmla="*/ 37070 h 1742303"/>
              <a:gd name="connsiteX68" fmla="*/ 2533135 w 4337221"/>
              <a:gd name="connsiteY68" fmla="*/ 24714 h 1742303"/>
              <a:gd name="connsiteX69" fmla="*/ 1210962 w 4337221"/>
              <a:gd name="connsiteY69" fmla="*/ 37070 h 1742303"/>
              <a:gd name="connsiteX70" fmla="*/ 1112108 w 4337221"/>
              <a:gd name="connsiteY70" fmla="*/ 49427 h 1742303"/>
              <a:gd name="connsiteX71" fmla="*/ 963827 w 4337221"/>
              <a:gd name="connsiteY71" fmla="*/ 74141 h 1742303"/>
              <a:gd name="connsiteX72" fmla="*/ 716692 w 4337221"/>
              <a:gd name="connsiteY72" fmla="*/ 98854 h 1742303"/>
              <a:gd name="connsiteX73" fmla="*/ 420129 w 4337221"/>
              <a:gd name="connsiteY73" fmla="*/ 98854 h 1742303"/>
              <a:gd name="connsiteX74" fmla="*/ 234778 w 4337221"/>
              <a:gd name="connsiteY74" fmla="*/ 86497 h 1742303"/>
              <a:gd name="connsiteX75" fmla="*/ 148281 w 4337221"/>
              <a:gd name="connsiteY75" fmla="*/ 74141 h 1742303"/>
              <a:gd name="connsiteX76" fmla="*/ 111210 w 4337221"/>
              <a:gd name="connsiteY76" fmla="*/ 37070 h 1742303"/>
              <a:gd name="connsiteX77" fmla="*/ 37070 w 4337221"/>
              <a:gd name="connsiteY77" fmla="*/ 0 h 1742303"/>
              <a:gd name="connsiteX78" fmla="*/ 0 w 4337221"/>
              <a:gd name="connsiteY78" fmla="*/ 24714 h 1742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4337221" h="1742303">
                <a:moveTo>
                  <a:pt x="0" y="24714"/>
                </a:moveTo>
                <a:lnTo>
                  <a:pt x="0" y="24714"/>
                </a:lnTo>
                <a:cubicBezTo>
                  <a:pt x="8238" y="325395"/>
                  <a:pt x="13003" y="626191"/>
                  <a:pt x="24713" y="926757"/>
                </a:cubicBezTo>
                <a:cubicBezTo>
                  <a:pt x="25374" y="943727"/>
                  <a:pt x="29475" y="960994"/>
                  <a:pt x="37070" y="976184"/>
                </a:cubicBezTo>
                <a:cubicBezTo>
                  <a:pt x="46280" y="994604"/>
                  <a:pt x="61783" y="1009135"/>
                  <a:pt x="74140" y="1025611"/>
                </a:cubicBezTo>
                <a:cubicBezTo>
                  <a:pt x="111115" y="1136533"/>
                  <a:pt x="72612" y="1010318"/>
                  <a:pt x="98854" y="1272746"/>
                </a:cubicBezTo>
                <a:cubicBezTo>
                  <a:pt x="100150" y="1285706"/>
                  <a:pt x="107632" y="1297292"/>
                  <a:pt x="111210" y="1309816"/>
                </a:cubicBezTo>
                <a:cubicBezTo>
                  <a:pt x="115875" y="1326145"/>
                  <a:pt x="116877" y="1343633"/>
                  <a:pt x="123567" y="1359243"/>
                </a:cubicBezTo>
                <a:cubicBezTo>
                  <a:pt x="129417" y="1372893"/>
                  <a:pt x="141639" y="1383031"/>
                  <a:pt x="148281" y="1396314"/>
                </a:cubicBezTo>
                <a:cubicBezTo>
                  <a:pt x="154106" y="1407964"/>
                  <a:pt x="151428" y="1424174"/>
                  <a:pt x="160638" y="1433384"/>
                </a:cubicBezTo>
                <a:cubicBezTo>
                  <a:pt x="181640" y="1454386"/>
                  <a:pt x="213776" y="1461809"/>
                  <a:pt x="234778" y="1482811"/>
                </a:cubicBezTo>
                <a:cubicBezTo>
                  <a:pt x="247135" y="1495168"/>
                  <a:pt x="257308" y="1510188"/>
                  <a:pt x="271848" y="1519881"/>
                </a:cubicBezTo>
                <a:cubicBezTo>
                  <a:pt x="282686" y="1527106"/>
                  <a:pt x="297016" y="1526948"/>
                  <a:pt x="308919" y="1532238"/>
                </a:cubicBezTo>
                <a:cubicBezTo>
                  <a:pt x="334168" y="1543460"/>
                  <a:pt x="358906" y="1555889"/>
                  <a:pt x="383059" y="1569308"/>
                </a:cubicBezTo>
                <a:cubicBezTo>
                  <a:pt x="396041" y="1576520"/>
                  <a:pt x="406846" y="1587381"/>
                  <a:pt x="420129" y="1594022"/>
                </a:cubicBezTo>
                <a:cubicBezTo>
                  <a:pt x="431779" y="1599847"/>
                  <a:pt x="445004" y="1601805"/>
                  <a:pt x="457200" y="1606378"/>
                </a:cubicBezTo>
                <a:cubicBezTo>
                  <a:pt x="477969" y="1614166"/>
                  <a:pt x="499144" y="1621172"/>
                  <a:pt x="518983" y="1631092"/>
                </a:cubicBezTo>
                <a:cubicBezTo>
                  <a:pt x="540465" y="1641833"/>
                  <a:pt x="559285" y="1657421"/>
                  <a:pt x="580767" y="1668162"/>
                </a:cubicBezTo>
                <a:cubicBezTo>
                  <a:pt x="592417" y="1673987"/>
                  <a:pt x="606188" y="1674694"/>
                  <a:pt x="617838" y="1680519"/>
                </a:cubicBezTo>
                <a:cubicBezTo>
                  <a:pt x="631121" y="1687160"/>
                  <a:pt x="642014" y="1697864"/>
                  <a:pt x="654908" y="1705232"/>
                </a:cubicBezTo>
                <a:cubicBezTo>
                  <a:pt x="697663" y="1729664"/>
                  <a:pt x="699815" y="1728439"/>
                  <a:pt x="741405" y="1742303"/>
                </a:cubicBezTo>
                <a:cubicBezTo>
                  <a:pt x="770237" y="1738184"/>
                  <a:pt x="798976" y="1733349"/>
                  <a:pt x="827902" y="1729946"/>
                </a:cubicBezTo>
                <a:cubicBezTo>
                  <a:pt x="869013" y="1725109"/>
                  <a:pt x="910533" y="1723729"/>
                  <a:pt x="951470" y="1717589"/>
                </a:cubicBezTo>
                <a:cubicBezTo>
                  <a:pt x="993010" y="1711358"/>
                  <a:pt x="1033290" y="1697515"/>
                  <a:pt x="1075038" y="1692876"/>
                </a:cubicBezTo>
                <a:lnTo>
                  <a:pt x="1186248" y="1680519"/>
                </a:lnTo>
                <a:cubicBezTo>
                  <a:pt x="1219228" y="1676639"/>
                  <a:pt x="1251932" y="1669742"/>
                  <a:pt x="1285102" y="1668162"/>
                </a:cubicBezTo>
                <a:cubicBezTo>
                  <a:pt x="1425047" y="1661498"/>
                  <a:pt x="1565189" y="1659924"/>
                  <a:pt x="1705232" y="1655805"/>
                </a:cubicBezTo>
                <a:lnTo>
                  <a:pt x="1816443" y="1631092"/>
                </a:lnTo>
                <a:cubicBezTo>
                  <a:pt x="1832991" y="1627273"/>
                  <a:pt x="1850194" y="1625267"/>
                  <a:pt x="1865870" y="1618735"/>
                </a:cubicBezTo>
                <a:cubicBezTo>
                  <a:pt x="1899877" y="1604565"/>
                  <a:pt x="1931773" y="1585784"/>
                  <a:pt x="1964724" y="1569308"/>
                </a:cubicBezTo>
                <a:cubicBezTo>
                  <a:pt x="1964727" y="1569306"/>
                  <a:pt x="2063575" y="1519884"/>
                  <a:pt x="2063578" y="1519881"/>
                </a:cubicBezTo>
                <a:cubicBezTo>
                  <a:pt x="2075935" y="1507524"/>
                  <a:pt x="2087223" y="1493998"/>
                  <a:pt x="2100648" y="1482811"/>
                </a:cubicBezTo>
                <a:cubicBezTo>
                  <a:pt x="2126848" y="1460978"/>
                  <a:pt x="2156929" y="1448492"/>
                  <a:pt x="2187146" y="1433384"/>
                </a:cubicBezTo>
                <a:cubicBezTo>
                  <a:pt x="2250266" y="1370264"/>
                  <a:pt x="2208586" y="1404129"/>
                  <a:pt x="2323070" y="1346887"/>
                </a:cubicBezTo>
                <a:lnTo>
                  <a:pt x="2323070" y="1346887"/>
                </a:lnTo>
                <a:cubicBezTo>
                  <a:pt x="2386083" y="1299626"/>
                  <a:pt x="2352517" y="1314811"/>
                  <a:pt x="2421924" y="1297459"/>
                </a:cubicBezTo>
                <a:cubicBezTo>
                  <a:pt x="2442519" y="1285102"/>
                  <a:pt x="2461633" y="1269850"/>
                  <a:pt x="2483708" y="1260389"/>
                </a:cubicBezTo>
                <a:cubicBezTo>
                  <a:pt x="2530255" y="1240441"/>
                  <a:pt x="2628800" y="1213639"/>
                  <a:pt x="2681416" y="1198605"/>
                </a:cubicBezTo>
                <a:cubicBezTo>
                  <a:pt x="2767913" y="1202724"/>
                  <a:pt x="2854981" y="1200221"/>
                  <a:pt x="2940908" y="1210962"/>
                </a:cubicBezTo>
                <a:cubicBezTo>
                  <a:pt x="2955644" y="1212804"/>
                  <a:pt x="2964328" y="1229826"/>
                  <a:pt x="2977978" y="1235676"/>
                </a:cubicBezTo>
                <a:cubicBezTo>
                  <a:pt x="2993588" y="1242366"/>
                  <a:pt x="3010929" y="1243913"/>
                  <a:pt x="3027405" y="1248032"/>
                </a:cubicBezTo>
                <a:cubicBezTo>
                  <a:pt x="3039762" y="1256270"/>
                  <a:pt x="3050825" y="1266896"/>
                  <a:pt x="3064475" y="1272746"/>
                </a:cubicBezTo>
                <a:cubicBezTo>
                  <a:pt x="3080085" y="1279436"/>
                  <a:pt x="3097573" y="1280438"/>
                  <a:pt x="3113902" y="1285103"/>
                </a:cubicBezTo>
                <a:cubicBezTo>
                  <a:pt x="3202555" y="1310432"/>
                  <a:pt x="3087156" y="1284695"/>
                  <a:pt x="3212756" y="1309816"/>
                </a:cubicBezTo>
                <a:cubicBezTo>
                  <a:pt x="3336324" y="1305697"/>
                  <a:pt x="3460013" y="1304317"/>
                  <a:pt x="3583459" y="1297459"/>
                </a:cubicBezTo>
                <a:cubicBezTo>
                  <a:pt x="3601353" y="1296465"/>
                  <a:pt x="3697548" y="1277598"/>
                  <a:pt x="3719383" y="1272746"/>
                </a:cubicBezTo>
                <a:cubicBezTo>
                  <a:pt x="3735961" y="1269062"/>
                  <a:pt x="3752101" y="1263427"/>
                  <a:pt x="3768810" y="1260389"/>
                </a:cubicBezTo>
                <a:cubicBezTo>
                  <a:pt x="3821835" y="1250748"/>
                  <a:pt x="3865878" y="1249643"/>
                  <a:pt x="3917092" y="1235676"/>
                </a:cubicBezTo>
                <a:cubicBezTo>
                  <a:pt x="3942224" y="1228822"/>
                  <a:pt x="3967045" y="1220637"/>
                  <a:pt x="3991232" y="1210962"/>
                </a:cubicBezTo>
                <a:cubicBezTo>
                  <a:pt x="4017976" y="1200265"/>
                  <a:pt x="4059651" y="1182193"/>
                  <a:pt x="4090086" y="1173892"/>
                </a:cubicBezTo>
                <a:cubicBezTo>
                  <a:pt x="4172064" y="1151534"/>
                  <a:pt x="4178668" y="1151232"/>
                  <a:pt x="4250724" y="1136822"/>
                </a:cubicBezTo>
                <a:cubicBezTo>
                  <a:pt x="4338995" y="1077975"/>
                  <a:pt x="4317662" y="1116210"/>
                  <a:pt x="4337221" y="1037968"/>
                </a:cubicBezTo>
                <a:cubicBezTo>
                  <a:pt x="4309281" y="730608"/>
                  <a:pt x="4348381" y="1017097"/>
                  <a:pt x="4300151" y="840259"/>
                </a:cubicBezTo>
                <a:cubicBezTo>
                  <a:pt x="4267792" y="721613"/>
                  <a:pt x="4311578" y="809413"/>
                  <a:pt x="4263081" y="704335"/>
                </a:cubicBezTo>
                <a:cubicBezTo>
                  <a:pt x="4247643" y="670885"/>
                  <a:pt x="4234090" y="636134"/>
                  <a:pt x="4213654" y="605481"/>
                </a:cubicBezTo>
                <a:lnTo>
                  <a:pt x="4164227" y="531341"/>
                </a:lnTo>
                <a:cubicBezTo>
                  <a:pt x="4134612" y="412882"/>
                  <a:pt x="4173692" y="559739"/>
                  <a:pt x="4127156" y="420130"/>
                </a:cubicBezTo>
                <a:cubicBezTo>
                  <a:pt x="4121786" y="404019"/>
                  <a:pt x="4119680" y="386969"/>
                  <a:pt x="4114800" y="370703"/>
                </a:cubicBezTo>
                <a:cubicBezTo>
                  <a:pt x="4107315" y="345751"/>
                  <a:pt x="4098324" y="321276"/>
                  <a:pt x="4090086" y="296562"/>
                </a:cubicBezTo>
                <a:lnTo>
                  <a:pt x="4077729" y="259492"/>
                </a:lnTo>
                <a:cubicBezTo>
                  <a:pt x="4064774" y="220626"/>
                  <a:pt x="4067973" y="211798"/>
                  <a:pt x="4028302" y="185351"/>
                </a:cubicBezTo>
                <a:cubicBezTo>
                  <a:pt x="4016979" y="177803"/>
                  <a:pt x="3949290" y="162884"/>
                  <a:pt x="3941805" y="160638"/>
                </a:cubicBezTo>
                <a:cubicBezTo>
                  <a:pt x="3916853" y="153152"/>
                  <a:pt x="3892378" y="144162"/>
                  <a:pt x="3867665" y="135924"/>
                </a:cubicBezTo>
                <a:cubicBezTo>
                  <a:pt x="3855308" y="131805"/>
                  <a:pt x="3843597" y="124333"/>
                  <a:pt x="3830594" y="123568"/>
                </a:cubicBezTo>
                <a:cubicBezTo>
                  <a:pt x="3695908" y="115645"/>
                  <a:pt x="3602118" y="111841"/>
                  <a:pt x="3472248" y="98854"/>
                </a:cubicBezTo>
                <a:cubicBezTo>
                  <a:pt x="3439205" y="95550"/>
                  <a:pt x="3406399" y="90164"/>
                  <a:pt x="3373394" y="86497"/>
                </a:cubicBezTo>
                <a:cubicBezTo>
                  <a:pt x="3163576" y="63184"/>
                  <a:pt x="3312638" y="85082"/>
                  <a:pt x="3027405" y="49427"/>
                </a:cubicBezTo>
                <a:cubicBezTo>
                  <a:pt x="2994454" y="45308"/>
                  <a:pt x="2961717" y="38728"/>
                  <a:pt x="2928551" y="37070"/>
                </a:cubicBezTo>
                <a:cubicBezTo>
                  <a:pt x="2796846" y="30485"/>
                  <a:pt x="2664940" y="28833"/>
                  <a:pt x="2533135" y="24714"/>
                </a:cubicBezTo>
                <a:lnTo>
                  <a:pt x="1210962" y="37070"/>
                </a:lnTo>
                <a:cubicBezTo>
                  <a:pt x="1177759" y="37647"/>
                  <a:pt x="1145024" y="45038"/>
                  <a:pt x="1112108" y="49427"/>
                </a:cubicBezTo>
                <a:cubicBezTo>
                  <a:pt x="772631" y="94691"/>
                  <a:pt x="1221599" y="34484"/>
                  <a:pt x="963827" y="74141"/>
                </a:cubicBezTo>
                <a:cubicBezTo>
                  <a:pt x="876346" y="87599"/>
                  <a:pt x="807573" y="91280"/>
                  <a:pt x="716692" y="98854"/>
                </a:cubicBezTo>
                <a:cubicBezTo>
                  <a:pt x="588511" y="130900"/>
                  <a:pt x="678085" y="113595"/>
                  <a:pt x="420129" y="98854"/>
                </a:cubicBezTo>
                <a:lnTo>
                  <a:pt x="234778" y="86497"/>
                </a:lnTo>
                <a:cubicBezTo>
                  <a:pt x="205946" y="82378"/>
                  <a:pt x="175323" y="84958"/>
                  <a:pt x="148281" y="74141"/>
                </a:cubicBezTo>
                <a:cubicBezTo>
                  <a:pt x="132055" y="67651"/>
                  <a:pt x="124635" y="48257"/>
                  <a:pt x="111210" y="37070"/>
                </a:cubicBezTo>
                <a:cubicBezTo>
                  <a:pt x="79273" y="10456"/>
                  <a:pt x="74222" y="12384"/>
                  <a:pt x="37070" y="0"/>
                </a:cubicBezTo>
                <a:cubicBezTo>
                  <a:pt x="-8737" y="15270"/>
                  <a:pt x="6178" y="20595"/>
                  <a:pt x="0" y="24714"/>
                </a:cubicBezTo>
                <a:close/>
              </a:path>
            </a:pathLst>
          </a:cu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B3B4FB-CAB7-CA47-86F3-9171936EA4CF}"/>
              </a:ext>
            </a:extLst>
          </p:cNvPr>
          <p:cNvSpPr txBox="1"/>
          <p:nvPr/>
        </p:nvSpPr>
        <p:spPr>
          <a:xfrm>
            <a:off x="3083272" y="2256974"/>
            <a:ext cx="13163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Запад</a:t>
            </a:r>
          </a:p>
          <a:p>
            <a:r>
              <a:rPr lang="en-US" b="1" dirty="0" err="1"/>
              <a:t>NATOland</a:t>
            </a:r>
            <a:endParaRPr lang="ru-RU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96AC4F-684C-D44C-8EB2-AD46C0BD0DCC}"/>
              </a:ext>
            </a:extLst>
          </p:cNvPr>
          <p:cNvSpPr txBox="1"/>
          <p:nvPr/>
        </p:nvSpPr>
        <p:spPr>
          <a:xfrm>
            <a:off x="7002569" y="257970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D9AB8B-5206-4344-A670-2AF41AB4B388}"/>
              </a:ext>
            </a:extLst>
          </p:cNvPr>
          <p:cNvSpPr txBox="1"/>
          <p:nvPr/>
        </p:nvSpPr>
        <p:spPr>
          <a:xfrm>
            <a:off x="7508586" y="274464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0B317B-BCA3-EF43-B699-1F42641B9A10}"/>
              </a:ext>
            </a:extLst>
          </p:cNvPr>
          <p:cNvSpPr txBox="1"/>
          <p:nvPr/>
        </p:nvSpPr>
        <p:spPr>
          <a:xfrm>
            <a:off x="6573709" y="3142599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5BF68C-B53F-6247-9356-CF1C6A953F68}"/>
              </a:ext>
            </a:extLst>
          </p:cNvPr>
          <p:cNvSpPr txBox="1"/>
          <p:nvPr/>
        </p:nvSpPr>
        <p:spPr>
          <a:xfrm>
            <a:off x="5373321" y="3254381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IV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588A10-2C3F-804D-ACE5-77F037642B97}"/>
              </a:ext>
            </a:extLst>
          </p:cNvPr>
          <p:cNvSpPr txBox="1"/>
          <p:nvPr/>
        </p:nvSpPr>
        <p:spPr>
          <a:xfrm>
            <a:off x="3231001" y="4824355"/>
            <a:ext cx="346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811ECB-728D-9645-9527-F9406BED95E4}"/>
              </a:ext>
            </a:extLst>
          </p:cNvPr>
          <p:cNvSpPr txBox="1"/>
          <p:nvPr/>
        </p:nvSpPr>
        <p:spPr>
          <a:xfrm>
            <a:off x="5223753" y="4513794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92994B-B8D0-9C48-932E-E153C9855E73}"/>
              </a:ext>
            </a:extLst>
          </p:cNvPr>
          <p:cNvSpPr txBox="1"/>
          <p:nvPr/>
        </p:nvSpPr>
        <p:spPr>
          <a:xfrm>
            <a:off x="2160344" y="2265018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VII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0E536E8E-BC11-444F-AB57-7304F92FA5E3}"/>
              </a:ext>
            </a:extLst>
          </p:cNvPr>
          <p:cNvSpPr/>
          <p:nvPr/>
        </p:nvSpPr>
        <p:spPr>
          <a:xfrm>
            <a:off x="1819072" y="1867711"/>
            <a:ext cx="7597418" cy="4221804"/>
          </a:xfrm>
          <a:custGeom>
            <a:avLst/>
            <a:gdLst>
              <a:gd name="connsiteX0" fmla="*/ 4270443 w 7597418"/>
              <a:gd name="connsiteY0" fmla="*/ 48638 h 4221804"/>
              <a:gd name="connsiteX1" fmla="*/ 4270443 w 7597418"/>
              <a:gd name="connsiteY1" fmla="*/ 48638 h 4221804"/>
              <a:gd name="connsiteX2" fmla="*/ 4367719 w 7597418"/>
              <a:gd name="connsiteY2" fmla="*/ 58366 h 4221804"/>
              <a:gd name="connsiteX3" fmla="*/ 4649822 w 7597418"/>
              <a:gd name="connsiteY3" fmla="*/ 68093 h 4221804"/>
              <a:gd name="connsiteX4" fmla="*/ 4708188 w 7597418"/>
              <a:gd name="connsiteY4" fmla="*/ 87549 h 4221804"/>
              <a:gd name="connsiteX5" fmla="*/ 4786009 w 7597418"/>
              <a:gd name="connsiteY5" fmla="*/ 107004 h 4221804"/>
              <a:gd name="connsiteX6" fmla="*/ 5000017 w 7597418"/>
              <a:gd name="connsiteY6" fmla="*/ 116732 h 4221804"/>
              <a:gd name="connsiteX7" fmla="*/ 5136205 w 7597418"/>
              <a:gd name="connsiteY7" fmla="*/ 136187 h 4221804"/>
              <a:gd name="connsiteX8" fmla="*/ 5194571 w 7597418"/>
              <a:gd name="connsiteY8" fmla="*/ 145915 h 4221804"/>
              <a:gd name="connsiteX9" fmla="*/ 5496128 w 7597418"/>
              <a:gd name="connsiteY9" fmla="*/ 155642 h 4221804"/>
              <a:gd name="connsiteX10" fmla="*/ 5719864 w 7597418"/>
              <a:gd name="connsiteY10" fmla="*/ 145915 h 4221804"/>
              <a:gd name="connsiteX11" fmla="*/ 5758775 w 7597418"/>
              <a:gd name="connsiteY11" fmla="*/ 136187 h 4221804"/>
              <a:gd name="connsiteX12" fmla="*/ 5972783 w 7597418"/>
              <a:gd name="connsiteY12" fmla="*/ 145915 h 4221804"/>
              <a:gd name="connsiteX13" fmla="*/ 6040877 w 7597418"/>
              <a:gd name="connsiteY13" fmla="*/ 155642 h 4221804"/>
              <a:gd name="connsiteX14" fmla="*/ 6128426 w 7597418"/>
              <a:gd name="connsiteY14" fmla="*/ 165370 h 4221804"/>
              <a:gd name="connsiteX15" fmla="*/ 6235430 w 7597418"/>
              <a:gd name="connsiteY15" fmla="*/ 184825 h 4221804"/>
              <a:gd name="connsiteX16" fmla="*/ 6322979 w 7597418"/>
              <a:gd name="connsiteY16" fmla="*/ 204280 h 4221804"/>
              <a:gd name="connsiteX17" fmla="*/ 6478622 w 7597418"/>
              <a:gd name="connsiteY17" fmla="*/ 214008 h 4221804"/>
              <a:gd name="connsiteX18" fmla="*/ 6643992 w 7597418"/>
              <a:gd name="connsiteY18" fmla="*/ 233463 h 4221804"/>
              <a:gd name="connsiteX19" fmla="*/ 7276290 w 7597418"/>
              <a:gd name="connsiteY19" fmla="*/ 243191 h 4221804"/>
              <a:gd name="connsiteX20" fmla="*/ 7383294 w 7597418"/>
              <a:gd name="connsiteY20" fmla="*/ 282102 h 4221804"/>
              <a:gd name="connsiteX21" fmla="*/ 7461115 w 7597418"/>
              <a:gd name="connsiteY21" fmla="*/ 340468 h 4221804"/>
              <a:gd name="connsiteX22" fmla="*/ 7529209 w 7597418"/>
              <a:gd name="connsiteY22" fmla="*/ 418289 h 4221804"/>
              <a:gd name="connsiteX23" fmla="*/ 7538937 w 7597418"/>
              <a:gd name="connsiteY23" fmla="*/ 447472 h 4221804"/>
              <a:gd name="connsiteX24" fmla="*/ 7568119 w 7597418"/>
              <a:gd name="connsiteY24" fmla="*/ 535021 h 4221804"/>
              <a:gd name="connsiteX25" fmla="*/ 7587575 w 7597418"/>
              <a:gd name="connsiteY25" fmla="*/ 632298 h 4221804"/>
              <a:gd name="connsiteX26" fmla="*/ 7597302 w 7597418"/>
              <a:gd name="connsiteY26" fmla="*/ 749029 h 4221804"/>
              <a:gd name="connsiteX27" fmla="*/ 7577847 w 7597418"/>
              <a:gd name="connsiteY27" fmla="*/ 963038 h 4221804"/>
              <a:gd name="connsiteX28" fmla="*/ 7568119 w 7597418"/>
              <a:gd name="connsiteY28" fmla="*/ 1011676 h 4221804"/>
              <a:gd name="connsiteX29" fmla="*/ 7500026 w 7597418"/>
              <a:gd name="connsiteY29" fmla="*/ 1157591 h 4221804"/>
              <a:gd name="connsiteX30" fmla="*/ 7470843 w 7597418"/>
              <a:gd name="connsiteY30" fmla="*/ 1196502 h 4221804"/>
              <a:gd name="connsiteX31" fmla="*/ 7373566 w 7597418"/>
              <a:gd name="connsiteY31" fmla="*/ 1313234 h 4221804"/>
              <a:gd name="connsiteX32" fmla="*/ 7334656 w 7597418"/>
              <a:gd name="connsiteY32" fmla="*/ 1322961 h 4221804"/>
              <a:gd name="connsiteX33" fmla="*/ 7295745 w 7597418"/>
              <a:gd name="connsiteY33" fmla="*/ 1342417 h 4221804"/>
              <a:gd name="connsiteX34" fmla="*/ 7266562 w 7597418"/>
              <a:gd name="connsiteY34" fmla="*/ 1352144 h 4221804"/>
              <a:gd name="connsiteX35" fmla="*/ 7198468 w 7597418"/>
              <a:gd name="connsiteY35" fmla="*/ 1381327 h 4221804"/>
              <a:gd name="connsiteX36" fmla="*/ 6926094 w 7597418"/>
              <a:gd name="connsiteY36" fmla="*/ 1527242 h 4221804"/>
              <a:gd name="connsiteX37" fmla="*/ 6760724 w 7597418"/>
              <a:gd name="connsiteY37" fmla="*/ 1634246 h 4221804"/>
              <a:gd name="connsiteX38" fmla="*/ 6721813 w 7597418"/>
              <a:gd name="connsiteY38" fmla="*/ 1653702 h 4221804"/>
              <a:gd name="connsiteX39" fmla="*/ 6692630 w 7597418"/>
              <a:gd name="connsiteY39" fmla="*/ 1673157 h 4221804"/>
              <a:gd name="connsiteX40" fmla="*/ 6585626 w 7597418"/>
              <a:gd name="connsiteY40" fmla="*/ 1682885 h 4221804"/>
              <a:gd name="connsiteX41" fmla="*/ 6498077 w 7597418"/>
              <a:gd name="connsiteY41" fmla="*/ 1731523 h 4221804"/>
              <a:gd name="connsiteX42" fmla="*/ 6468894 w 7597418"/>
              <a:gd name="connsiteY42" fmla="*/ 1750978 h 4221804"/>
              <a:gd name="connsiteX43" fmla="*/ 6429983 w 7597418"/>
              <a:gd name="connsiteY43" fmla="*/ 1789889 h 4221804"/>
              <a:gd name="connsiteX44" fmla="*/ 6410528 w 7597418"/>
              <a:gd name="connsiteY44" fmla="*/ 1848255 h 4221804"/>
              <a:gd name="connsiteX45" fmla="*/ 6391073 w 7597418"/>
              <a:gd name="connsiteY45" fmla="*/ 1964987 h 4221804"/>
              <a:gd name="connsiteX46" fmla="*/ 6381345 w 7597418"/>
              <a:gd name="connsiteY46" fmla="*/ 2003898 h 4221804"/>
              <a:gd name="connsiteX47" fmla="*/ 6361890 w 7597418"/>
              <a:gd name="connsiteY47" fmla="*/ 2062263 h 4221804"/>
              <a:gd name="connsiteX48" fmla="*/ 6322979 w 7597418"/>
              <a:gd name="connsiteY48" fmla="*/ 2071991 h 4221804"/>
              <a:gd name="connsiteX49" fmla="*/ 6264613 w 7597418"/>
              <a:gd name="connsiteY49" fmla="*/ 2110902 h 4221804"/>
              <a:gd name="connsiteX50" fmla="*/ 6235430 w 7597418"/>
              <a:gd name="connsiteY50" fmla="*/ 2130357 h 4221804"/>
              <a:gd name="connsiteX51" fmla="*/ 6196519 w 7597418"/>
              <a:gd name="connsiteY51" fmla="*/ 2178995 h 4221804"/>
              <a:gd name="connsiteX52" fmla="*/ 6147881 w 7597418"/>
              <a:gd name="connsiteY52" fmla="*/ 2217906 h 4221804"/>
              <a:gd name="connsiteX53" fmla="*/ 6079788 w 7597418"/>
              <a:gd name="connsiteY53" fmla="*/ 2305455 h 4221804"/>
              <a:gd name="connsiteX54" fmla="*/ 6050605 w 7597418"/>
              <a:gd name="connsiteY54" fmla="*/ 2334638 h 4221804"/>
              <a:gd name="connsiteX55" fmla="*/ 6031149 w 7597418"/>
              <a:gd name="connsiteY55" fmla="*/ 2363821 h 4221804"/>
              <a:gd name="connsiteX56" fmla="*/ 6001966 w 7597418"/>
              <a:gd name="connsiteY56" fmla="*/ 2412459 h 4221804"/>
              <a:gd name="connsiteX57" fmla="*/ 5972783 w 7597418"/>
              <a:gd name="connsiteY57" fmla="*/ 2422187 h 4221804"/>
              <a:gd name="connsiteX58" fmla="*/ 5943600 w 7597418"/>
              <a:gd name="connsiteY58" fmla="*/ 2451370 h 4221804"/>
              <a:gd name="connsiteX59" fmla="*/ 5894962 w 7597418"/>
              <a:gd name="connsiteY59" fmla="*/ 2509736 h 4221804"/>
              <a:gd name="connsiteX60" fmla="*/ 5836596 w 7597418"/>
              <a:gd name="connsiteY60" fmla="*/ 2548646 h 4221804"/>
              <a:gd name="connsiteX61" fmla="*/ 5787958 w 7597418"/>
              <a:gd name="connsiteY61" fmla="*/ 2597285 h 4221804"/>
              <a:gd name="connsiteX62" fmla="*/ 5758775 w 7597418"/>
              <a:gd name="connsiteY62" fmla="*/ 2626468 h 4221804"/>
              <a:gd name="connsiteX63" fmla="*/ 5729592 w 7597418"/>
              <a:gd name="connsiteY63" fmla="*/ 2645923 h 4221804"/>
              <a:gd name="connsiteX64" fmla="*/ 5700409 w 7597418"/>
              <a:gd name="connsiteY64" fmla="*/ 2675106 h 4221804"/>
              <a:gd name="connsiteX65" fmla="*/ 5661498 w 7597418"/>
              <a:gd name="connsiteY65" fmla="*/ 2684834 h 4221804"/>
              <a:gd name="connsiteX66" fmla="*/ 5583677 w 7597418"/>
              <a:gd name="connsiteY66" fmla="*/ 2714017 h 4221804"/>
              <a:gd name="connsiteX67" fmla="*/ 5486400 w 7597418"/>
              <a:gd name="connsiteY67" fmla="*/ 2762655 h 4221804"/>
              <a:gd name="connsiteX68" fmla="*/ 5447490 w 7597418"/>
              <a:gd name="connsiteY68" fmla="*/ 2772383 h 4221804"/>
              <a:gd name="connsiteX69" fmla="*/ 5418307 w 7597418"/>
              <a:gd name="connsiteY69" fmla="*/ 2782110 h 4221804"/>
              <a:gd name="connsiteX70" fmla="*/ 5340485 w 7597418"/>
              <a:gd name="connsiteY70" fmla="*/ 2801566 h 4221804"/>
              <a:gd name="connsiteX71" fmla="*/ 5252937 w 7597418"/>
              <a:gd name="connsiteY71" fmla="*/ 2830749 h 4221804"/>
              <a:gd name="connsiteX72" fmla="*/ 5009745 w 7597418"/>
              <a:gd name="connsiteY72" fmla="*/ 2840476 h 4221804"/>
              <a:gd name="connsiteX73" fmla="*/ 4912468 w 7597418"/>
              <a:gd name="connsiteY73" fmla="*/ 2859932 h 4221804"/>
              <a:gd name="connsiteX74" fmla="*/ 4824919 w 7597418"/>
              <a:gd name="connsiteY74" fmla="*/ 2889115 h 4221804"/>
              <a:gd name="connsiteX75" fmla="*/ 4659549 w 7597418"/>
              <a:gd name="connsiteY75" fmla="*/ 2957208 h 4221804"/>
              <a:gd name="connsiteX76" fmla="*/ 4464996 w 7597418"/>
              <a:gd name="connsiteY76" fmla="*/ 3103123 h 4221804"/>
              <a:gd name="connsiteX77" fmla="*/ 4387175 w 7597418"/>
              <a:gd name="connsiteY77" fmla="*/ 3171217 h 4221804"/>
              <a:gd name="connsiteX78" fmla="*/ 4357992 w 7597418"/>
              <a:gd name="connsiteY78" fmla="*/ 3210127 h 4221804"/>
              <a:gd name="connsiteX79" fmla="*/ 4309354 w 7597418"/>
              <a:gd name="connsiteY79" fmla="*/ 3258766 h 4221804"/>
              <a:gd name="connsiteX80" fmla="*/ 4289898 w 7597418"/>
              <a:gd name="connsiteY80" fmla="*/ 3278221 h 4221804"/>
              <a:gd name="connsiteX81" fmla="*/ 4280171 w 7597418"/>
              <a:gd name="connsiteY81" fmla="*/ 3404680 h 4221804"/>
              <a:gd name="connsiteX82" fmla="*/ 4260715 w 7597418"/>
              <a:gd name="connsiteY82" fmla="*/ 3482502 h 4221804"/>
              <a:gd name="connsiteX83" fmla="*/ 4221805 w 7597418"/>
              <a:gd name="connsiteY83" fmla="*/ 3511685 h 4221804"/>
              <a:gd name="connsiteX84" fmla="*/ 4192622 w 7597418"/>
              <a:gd name="connsiteY84" fmla="*/ 3531140 h 4221804"/>
              <a:gd name="connsiteX85" fmla="*/ 4173166 w 7597418"/>
              <a:gd name="connsiteY85" fmla="*/ 3550595 h 4221804"/>
              <a:gd name="connsiteX86" fmla="*/ 4124528 w 7597418"/>
              <a:gd name="connsiteY86" fmla="*/ 3560323 h 4221804"/>
              <a:gd name="connsiteX87" fmla="*/ 4075890 w 7597418"/>
              <a:gd name="connsiteY87" fmla="*/ 3579778 h 4221804"/>
              <a:gd name="connsiteX88" fmla="*/ 4007796 w 7597418"/>
              <a:gd name="connsiteY88" fmla="*/ 3599234 h 4221804"/>
              <a:gd name="connsiteX89" fmla="*/ 3978613 w 7597418"/>
              <a:gd name="connsiteY89" fmla="*/ 3608961 h 4221804"/>
              <a:gd name="connsiteX90" fmla="*/ 3891064 w 7597418"/>
              <a:gd name="connsiteY90" fmla="*/ 3618689 h 4221804"/>
              <a:gd name="connsiteX91" fmla="*/ 3774332 w 7597418"/>
              <a:gd name="connsiteY91" fmla="*/ 3638144 h 4221804"/>
              <a:gd name="connsiteX92" fmla="*/ 3706239 w 7597418"/>
              <a:gd name="connsiteY92" fmla="*/ 3657600 h 4221804"/>
              <a:gd name="connsiteX93" fmla="*/ 3511685 w 7597418"/>
              <a:gd name="connsiteY93" fmla="*/ 3667327 h 4221804"/>
              <a:gd name="connsiteX94" fmla="*/ 3210128 w 7597418"/>
              <a:gd name="connsiteY94" fmla="*/ 3696510 h 4221804"/>
              <a:gd name="connsiteX95" fmla="*/ 3171217 w 7597418"/>
              <a:gd name="connsiteY95" fmla="*/ 3706238 h 4221804"/>
              <a:gd name="connsiteX96" fmla="*/ 2947481 w 7597418"/>
              <a:gd name="connsiteY96" fmla="*/ 3715966 h 4221804"/>
              <a:gd name="connsiteX97" fmla="*/ 2665379 w 7597418"/>
              <a:gd name="connsiteY97" fmla="*/ 3754876 h 4221804"/>
              <a:gd name="connsiteX98" fmla="*/ 2529192 w 7597418"/>
              <a:gd name="connsiteY98" fmla="*/ 3774332 h 4221804"/>
              <a:gd name="connsiteX99" fmla="*/ 2286000 w 7597418"/>
              <a:gd name="connsiteY99" fmla="*/ 3793787 h 4221804"/>
              <a:gd name="connsiteX100" fmla="*/ 2237362 w 7597418"/>
              <a:gd name="connsiteY100" fmla="*/ 3803515 h 4221804"/>
              <a:gd name="connsiteX101" fmla="*/ 2169268 w 7597418"/>
              <a:gd name="connsiteY101" fmla="*/ 3891063 h 4221804"/>
              <a:gd name="connsiteX102" fmla="*/ 2110902 w 7597418"/>
              <a:gd name="connsiteY102" fmla="*/ 3920246 h 4221804"/>
              <a:gd name="connsiteX103" fmla="*/ 2042809 w 7597418"/>
              <a:gd name="connsiteY103" fmla="*/ 3978612 h 4221804"/>
              <a:gd name="connsiteX104" fmla="*/ 1964988 w 7597418"/>
              <a:gd name="connsiteY104" fmla="*/ 4017523 h 4221804"/>
              <a:gd name="connsiteX105" fmla="*/ 1906622 w 7597418"/>
              <a:gd name="connsiteY105" fmla="*/ 4056434 h 4221804"/>
              <a:gd name="connsiteX106" fmla="*/ 1848256 w 7597418"/>
              <a:gd name="connsiteY106" fmla="*/ 4095344 h 4221804"/>
              <a:gd name="connsiteX107" fmla="*/ 1819073 w 7597418"/>
              <a:gd name="connsiteY107" fmla="*/ 4114800 h 4221804"/>
              <a:gd name="connsiteX108" fmla="*/ 1741251 w 7597418"/>
              <a:gd name="connsiteY108" fmla="*/ 4153710 h 4221804"/>
              <a:gd name="connsiteX109" fmla="*/ 1702341 w 7597418"/>
              <a:gd name="connsiteY109" fmla="*/ 4182893 h 4221804"/>
              <a:gd name="connsiteX110" fmla="*/ 1605064 w 7597418"/>
              <a:gd name="connsiteY110" fmla="*/ 4212076 h 4221804"/>
              <a:gd name="connsiteX111" fmla="*/ 1575881 w 7597418"/>
              <a:gd name="connsiteY111" fmla="*/ 4221804 h 4221804"/>
              <a:gd name="connsiteX112" fmla="*/ 1284051 w 7597418"/>
              <a:gd name="connsiteY112" fmla="*/ 4212076 h 4221804"/>
              <a:gd name="connsiteX113" fmla="*/ 1177047 w 7597418"/>
              <a:gd name="connsiteY113" fmla="*/ 4173166 h 4221804"/>
              <a:gd name="connsiteX114" fmla="*/ 1060315 w 7597418"/>
              <a:gd name="connsiteY114" fmla="*/ 4114800 h 4221804"/>
              <a:gd name="connsiteX115" fmla="*/ 933856 w 7597418"/>
              <a:gd name="connsiteY115" fmla="*/ 4056434 h 4221804"/>
              <a:gd name="connsiteX116" fmla="*/ 894945 w 7597418"/>
              <a:gd name="connsiteY116" fmla="*/ 4036978 h 4221804"/>
              <a:gd name="connsiteX117" fmla="*/ 719847 w 7597418"/>
              <a:gd name="connsiteY117" fmla="*/ 3939702 h 4221804"/>
              <a:gd name="connsiteX118" fmla="*/ 671209 w 7597418"/>
              <a:gd name="connsiteY118" fmla="*/ 3900791 h 4221804"/>
              <a:gd name="connsiteX119" fmla="*/ 642026 w 7597418"/>
              <a:gd name="connsiteY119" fmla="*/ 3881336 h 4221804"/>
              <a:gd name="connsiteX120" fmla="*/ 573932 w 7597418"/>
              <a:gd name="connsiteY120" fmla="*/ 3813242 h 4221804"/>
              <a:gd name="connsiteX121" fmla="*/ 535022 w 7597418"/>
              <a:gd name="connsiteY121" fmla="*/ 3784059 h 4221804"/>
              <a:gd name="connsiteX122" fmla="*/ 505839 w 7597418"/>
              <a:gd name="connsiteY122" fmla="*/ 3764604 h 4221804"/>
              <a:gd name="connsiteX123" fmla="*/ 476656 w 7597418"/>
              <a:gd name="connsiteY123" fmla="*/ 3735421 h 4221804"/>
              <a:gd name="connsiteX124" fmla="*/ 437745 w 7597418"/>
              <a:gd name="connsiteY124" fmla="*/ 3706238 h 4221804"/>
              <a:gd name="connsiteX125" fmla="*/ 408562 w 7597418"/>
              <a:gd name="connsiteY125" fmla="*/ 3677055 h 4221804"/>
              <a:gd name="connsiteX126" fmla="*/ 340468 w 7597418"/>
              <a:gd name="connsiteY126" fmla="*/ 3628417 h 4221804"/>
              <a:gd name="connsiteX127" fmla="*/ 321013 w 7597418"/>
              <a:gd name="connsiteY127" fmla="*/ 3608961 h 4221804"/>
              <a:gd name="connsiteX128" fmla="*/ 252919 w 7597418"/>
              <a:gd name="connsiteY128" fmla="*/ 3570051 h 4221804"/>
              <a:gd name="connsiteX129" fmla="*/ 223737 w 7597418"/>
              <a:gd name="connsiteY129" fmla="*/ 3540868 h 4221804"/>
              <a:gd name="connsiteX130" fmla="*/ 204281 w 7597418"/>
              <a:gd name="connsiteY130" fmla="*/ 3511685 h 4221804"/>
              <a:gd name="connsiteX131" fmla="*/ 175098 w 7597418"/>
              <a:gd name="connsiteY131" fmla="*/ 3492229 h 4221804"/>
              <a:gd name="connsiteX132" fmla="*/ 155643 w 7597418"/>
              <a:gd name="connsiteY132" fmla="*/ 3453319 h 4221804"/>
              <a:gd name="connsiteX133" fmla="*/ 116732 w 7597418"/>
              <a:gd name="connsiteY133" fmla="*/ 3385225 h 4221804"/>
              <a:gd name="connsiteX134" fmla="*/ 77822 w 7597418"/>
              <a:gd name="connsiteY134" fmla="*/ 3258766 h 4221804"/>
              <a:gd name="connsiteX135" fmla="*/ 58366 w 7597418"/>
              <a:gd name="connsiteY135" fmla="*/ 3180944 h 4221804"/>
              <a:gd name="connsiteX136" fmla="*/ 48639 w 7597418"/>
              <a:gd name="connsiteY136" fmla="*/ 3093395 h 4221804"/>
              <a:gd name="connsiteX137" fmla="*/ 29183 w 7597418"/>
              <a:gd name="connsiteY137" fmla="*/ 3015574 h 4221804"/>
              <a:gd name="connsiteX138" fmla="*/ 9728 w 7597418"/>
              <a:gd name="connsiteY138" fmla="*/ 2743200 h 4221804"/>
              <a:gd name="connsiteX139" fmla="*/ 0 w 7597418"/>
              <a:gd name="connsiteY139" fmla="*/ 2616740 h 4221804"/>
              <a:gd name="connsiteX140" fmla="*/ 9728 w 7597418"/>
              <a:gd name="connsiteY140" fmla="*/ 2441642 h 4221804"/>
              <a:gd name="connsiteX141" fmla="*/ 0 w 7597418"/>
              <a:gd name="connsiteY141" fmla="*/ 2393004 h 4221804"/>
              <a:gd name="connsiteX142" fmla="*/ 9728 w 7597418"/>
              <a:gd name="connsiteY142" fmla="*/ 2247089 h 4221804"/>
              <a:gd name="connsiteX143" fmla="*/ 29183 w 7597418"/>
              <a:gd name="connsiteY143" fmla="*/ 2217906 h 4221804"/>
              <a:gd name="connsiteX144" fmla="*/ 107005 w 7597418"/>
              <a:gd name="connsiteY144" fmla="*/ 2149812 h 4221804"/>
              <a:gd name="connsiteX145" fmla="*/ 136188 w 7597418"/>
              <a:gd name="connsiteY145" fmla="*/ 2140085 h 4221804"/>
              <a:gd name="connsiteX146" fmla="*/ 165371 w 7597418"/>
              <a:gd name="connsiteY146" fmla="*/ 2120629 h 4221804"/>
              <a:gd name="connsiteX147" fmla="*/ 214009 w 7597418"/>
              <a:gd name="connsiteY147" fmla="*/ 2110902 h 4221804"/>
              <a:gd name="connsiteX148" fmla="*/ 243192 w 7597418"/>
              <a:gd name="connsiteY148" fmla="*/ 2101174 h 4221804"/>
              <a:gd name="connsiteX149" fmla="*/ 291830 w 7597418"/>
              <a:gd name="connsiteY149" fmla="*/ 2091446 h 4221804"/>
              <a:gd name="connsiteX150" fmla="*/ 359924 w 7597418"/>
              <a:gd name="connsiteY150" fmla="*/ 2071991 h 4221804"/>
              <a:gd name="connsiteX151" fmla="*/ 593388 w 7597418"/>
              <a:gd name="connsiteY151" fmla="*/ 2042808 h 4221804"/>
              <a:gd name="connsiteX152" fmla="*/ 807396 w 7597418"/>
              <a:gd name="connsiteY152" fmla="*/ 2023353 h 4221804"/>
              <a:gd name="connsiteX153" fmla="*/ 894945 w 7597418"/>
              <a:gd name="connsiteY153" fmla="*/ 2003898 h 4221804"/>
              <a:gd name="connsiteX154" fmla="*/ 924128 w 7597418"/>
              <a:gd name="connsiteY154" fmla="*/ 1984442 h 4221804"/>
              <a:gd name="connsiteX155" fmla="*/ 992222 w 7597418"/>
              <a:gd name="connsiteY155" fmla="*/ 1945532 h 4221804"/>
              <a:gd name="connsiteX156" fmla="*/ 1011677 w 7597418"/>
              <a:gd name="connsiteY156" fmla="*/ 1916349 h 4221804"/>
              <a:gd name="connsiteX157" fmla="*/ 1050588 w 7597418"/>
              <a:gd name="connsiteY157" fmla="*/ 1877438 h 4221804"/>
              <a:gd name="connsiteX158" fmla="*/ 1079771 w 7597418"/>
              <a:gd name="connsiteY158" fmla="*/ 1848255 h 4221804"/>
              <a:gd name="connsiteX159" fmla="*/ 1108954 w 7597418"/>
              <a:gd name="connsiteY159" fmla="*/ 1819072 h 4221804"/>
              <a:gd name="connsiteX160" fmla="*/ 1167319 w 7597418"/>
              <a:gd name="connsiteY160" fmla="*/ 1789889 h 4221804"/>
              <a:gd name="connsiteX161" fmla="*/ 1196502 w 7597418"/>
              <a:gd name="connsiteY161" fmla="*/ 1780161 h 4221804"/>
              <a:gd name="connsiteX162" fmla="*/ 1235413 w 7597418"/>
              <a:gd name="connsiteY162" fmla="*/ 1760706 h 4221804"/>
              <a:gd name="connsiteX163" fmla="*/ 1264596 w 7597418"/>
              <a:gd name="connsiteY163" fmla="*/ 1750978 h 4221804"/>
              <a:gd name="connsiteX164" fmla="*/ 1293779 w 7597418"/>
              <a:gd name="connsiteY164" fmla="*/ 1731523 h 4221804"/>
              <a:gd name="connsiteX165" fmla="*/ 1352145 w 7597418"/>
              <a:gd name="connsiteY165" fmla="*/ 1702340 h 4221804"/>
              <a:gd name="connsiteX166" fmla="*/ 1410511 w 7597418"/>
              <a:gd name="connsiteY166" fmla="*/ 1643974 h 4221804"/>
              <a:gd name="connsiteX167" fmla="*/ 1449422 w 7597418"/>
              <a:gd name="connsiteY167" fmla="*/ 1605063 h 4221804"/>
              <a:gd name="connsiteX168" fmla="*/ 1566154 w 7597418"/>
              <a:gd name="connsiteY168" fmla="*/ 1468876 h 4221804"/>
              <a:gd name="connsiteX169" fmla="*/ 1624519 w 7597418"/>
              <a:gd name="connsiteY169" fmla="*/ 1400783 h 4221804"/>
              <a:gd name="connsiteX170" fmla="*/ 1741251 w 7597418"/>
              <a:gd name="connsiteY170" fmla="*/ 1264595 h 4221804"/>
              <a:gd name="connsiteX171" fmla="*/ 1770434 w 7597418"/>
              <a:gd name="connsiteY171" fmla="*/ 1245140 h 4221804"/>
              <a:gd name="connsiteX172" fmla="*/ 1857983 w 7597418"/>
              <a:gd name="connsiteY172" fmla="*/ 1138136 h 4221804"/>
              <a:gd name="connsiteX173" fmla="*/ 1916349 w 7597418"/>
              <a:gd name="connsiteY173" fmla="*/ 1079770 h 4221804"/>
              <a:gd name="connsiteX174" fmla="*/ 1935805 w 7597418"/>
              <a:gd name="connsiteY174" fmla="*/ 1060315 h 4221804"/>
              <a:gd name="connsiteX175" fmla="*/ 1964988 w 7597418"/>
              <a:gd name="connsiteY175" fmla="*/ 1040859 h 4221804"/>
              <a:gd name="connsiteX176" fmla="*/ 1994171 w 7597418"/>
              <a:gd name="connsiteY176" fmla="*/ 1011676 h 4221804"/>
              <a:gd name="connsiteX177" fmla="*/ 2052537 w 7597418"/>
              <a:gd name="connsiteY177" fmla="*/ 982493 h 4221804"/>
              <a:gd name="connsiteX178" fmla="*/ 2081719 w 7597418"/>
              <a:gd name="connsiteY178" fmla="*/ 963038 h 4221804"/>
              <a:gd name="connsiteX179" fmla="*/ 2130358 w 7597418"/>
              <a:gd name="connsiteY179" fmla="*/ 943583 h 4221804"/>
              <a:gd name="connsiteX180" fmla="*/ 2169268 w 7597418"/>
              <a:gd name="connsiteY180" fmla="*/ 924127 h 4221804"/>
              <a:gd name="connsiteX181" fmla="*/ 2247090 w 7597418"/>
              <a:gd name="connsiteY181" fmla="*/ 904672 h 4221804"/>
              <a:gd name="connsiteX182" fmla="*/ 2276273 w 7597418"/>
              <a:gd name="connsiteY182" fmla="*/ 924127 h 4221804"/>
              <a:gd name="connsiteX183" fmla="*/ 2295728 w 7597418"/>
              <a:gd name="connsiteY183" fmla="*/ 992221 h 4221804"/>
              <a:gd name="connsiteX184" fmla="*/ 2324911 w 7597418"/>
              <a:gd name="connsiteY184" fmla="*/ 1060315 h 4221804"/>
              <a:gd name="connsiteX185" fmla="*/ 2344366 w 7597418"/>
              <a:gd name="connsiteY185" fmla="*/ 1089498 h 4221804"/>
              <a:gd name="connsiteX186" fmla="*/ 2393005 w 7597418"/>
              <a:gd name="connsiteY186" fmla="*/ 1128408 h 4221804"/>
              <a:gd name="connsiteX187" fmla="*/ 2431915 w 7597418"/>
              <a:gd name="connsiteY187" fmla="*/ 1147863 h 4221804"/>
              <a:gd name="connsiteX188" fmla="*/ 2490281 w 7597418"/>
              <a:gd name="connsiteY188" fmla="*/ 1177046 h 4221804"/>
              <a:gd name="connsiteX189" fmla="*/ 2509737 w 7597418"/>
              <a:gd name="connsiteY189" fmla="*/ 1196502 h 4221804"/>
              <a:gd name="connsiteX190" fmla="*/ 2568102 w 7597418"/>
              <a:gd name="connsiteY190" fmla="*/ 1235412 h 4221804"/>
              <a:gd name="connsiteX191" fmla="*/ 2597285 w 7597418"/>
              <a:gd name="connsiteY191" fmla="*/ 1254868 h 4221804"/>
              <a:gd name="connsiteX192" fmla="*/ 2626468 w 7597418"/>
              <a:gd name="connsiteY192" fmla="*/ 1274323 h 4221804"/>
              <a:gd name="connsiteX193" fmla="*/ 2645924 w 7597418"/>
              <a:gd name="connsiteY193" fmla="*/ 1293778 h 4221804"/>
              <a:gd name="connsiteX194" fmla="*/ 2675107 w 7597418"/>
              <a:gd name="connsiteY194" fmla="*/ 1303506 h 4221804"/>
              <a:gd name="connsiteX195" fmla="*/ 2714017 w 7597418"/>
              <a:gd name="connsiteY195" fmla="*/ 1322961 h 4221804"/>
              <a:gd name="connsiteX196" fmla="*/ 2772383 w 7597418"/>
              <a:gd name="connsiteY196" fmla="*/ 1352144 h 4221804"/>
              <a:gd name="connsiteX197" fmla="*/ 2850205 w 7597418"/>
              <a:gd name="connsiteY197" fmla="*/ 1332689 h 4221804"/>
              <a:gd name="connsiteX198" fmla="*/ 2889115 w 7597418"/>
              <a:gd name="connsiteY198" fmla="*/ 1322961 h 4221804"/>
              <a:gd name="connsiteX199" fmla="*/ 2976664 w 7597418"/>
              <a:gd name="connsiteY199" fmla="*/ 1303506 h 4221804"/>
              <a:gd name="connsiteX200" fmla="*/ 3025302 w 7597418"/>
              <a:gd name="connsiteY200" fmla="*/ 1293778 h 4221804"/>
              <a:gd name="connsiteX201" fmla="*/ 3083668 w 7597418"/>
              <a:gd name="connsiteY201" fmla="*/ 1274323 h 4221804"/>
              <a:gd name="connsiteX202" fmla="*/ 3151762 w 7597418"/>
              <a:gd name="connsiteY202" fmla="*/ 1245140 h 4221804"/>
              <a:gd name="connsiteX203" fmla="*/ 3589507 w 7597418"/>
              <a:gd name="connsiteY203" fmla="*/ 1235412 h 4221804"/>
              <a:gd name="connsiteX204" fmla="*/ 3647873 w 7597418"/>
              <a:gd name="connsiteY204" fmla="*/ 1167319 h 4221804"/>
              <a:gd name="connsiteX205" fmla="*/ 3657600 w 7597418"/>
              <a:gd name="connsiteY205" fmla="*/ 1118680 h 4221804"/>
              <a:gd name="connsiteX206" fmla="*/ 3677056 w 7597418"/>
              <a:gd name="connsiteY206" fmla="*/ 1011676 h 4221804"/>
              <a:gd name="connsiteX207" fmla="*/ 3657600 w 7597418"/>
              <a:gd name="connsiteY207" fmla="*/ 749029 h 4221804"/>
              <a:gd name="connsiteX208" fmla="*/ 3647873 w 7597418"/>
              <a:gd name="connsiteY208" fmla="*/ 700391 h 4221804"/>
              <a:gd name="connsiteX209" fmla="*/ 3657600 w 7597418"/>
              <a:gd name="connsiteY209" fmla="*/ 126459 h 4221804"/>
              <a:gd name="connsiteX210" fmla="*/ 3667328 w 7597418"/>
              <a:gd name="connsiteY210" fmla="*/ 97276 h 4221804"/>
              <a:gd name="connsiteX211" fmla="*/ 3686783 w 7597418"/>
              <a:gd name="connsiteY211" fmla="*/ 68093 h 4221804"/>
              <a:gd name="connsiteX212" fmla="*/ 3774332 w 7597418"/>
              <a:gd name="connsiteY212" fmla="*/ 29183 h 4221804"/>
              <a:gd name="connsiteX213" fmla="*/ 3852154 w 7597418"/>
              <a:gd name="connsiteY213" fmla="*/ 9727 h 4221804"/>
              <a:gd name="connsiteX214" fmla="*/ 3891064 w 7597418"/>
              <a:gd name="connsiteY214" fmla="*/ 0 h 4221804"/>
              <a:gd name="connsiteX215" fmla="*/ 4046707 w 7597418"/>
              <a:gd name="connsiteY215" fmla="*/ 19455 h 4221804"/>
              <a:gd name="connsiteX216" fmla="*/ 4105073 w 7597418"/>
              <a:gd name="connsiteY216" fmla="*/ 38910 h 4221804"/>
              <a:gd name="connsiteX217" fmla="*/ 4182894 w 7597418"/>
              <a:gd name="connsiteY217" fmla="*/ 97276 h 4221804"/>
              <a:gd name="connsiteX218" fmla="*/ 4212077 w 7597418"/>
              <a:gd name="connsiteY218" fmla="*/ 107004 h 4221804"/>
              <a:gd name="connsiteX219" fmla="*/ 4280171 w 7597418"/>
              <a:gd name="connsiteY219" fmla="*/ 87549 h 4221804"/>
              <a:gd name="connsiteX220" fmla="*/ 4270443 w 7597418"/>
              <a:gd name="connsiteY220" fmla="*/ 48638 h 4221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</a:cxnLst>
            <a:rect l="l" t="t" r="r" b="b"/>
            <a:pathLst>
              <a:path w="7597418" h="4221804">
                <a:moveTo>
                  <a:pt x="4270443" y="48638"/>
                </a:moveTo>
                <a:lnTo>
                  <a:pt x="4270443" y="48638"/>
                </a:lnTo>
                <a:cubicBezTo>
                  <a:pt x="4302868" y="51881"/>
                  <a:pt x="4335175" y="56697"/>
                  <a:pt x="4367719" y="58366"/>
                </a:cubicBezTo>
                <a:cubicBezTo>
                  <a:pt x="4461686" y="63185"/>
                  <a:pt x="4556076" y="60058"/>
                  <a:pt x="4649822" y="68093"/>
                </a:cubicBezTo>
                <a:cubicBezTo>
                  <a:pt x="4670255" y="69844"/>
                  <a:pt x="4688733" y="81064"/>
                  <a:pt x="4708188" y="87549"/>
                </a:cubicBezTo>
                <a:cubicBezTo>
                  <a:pt x="4735372" y="96610"/>
                  <a:pt x="4755832" y="104769"/>
                  <a:pt x="4786009" y="107004"/>
                </a:cubicBezTo>
                <a:cubicBezTo>
                  <a:pt x="4857224" y="112279"/>
                  <a:pt x="4928681" y="113489"/>
                  <a:pt x="5000017" y="116732"/>
                </a:cubicBezTo>
                <a:cubicBezTo>
                  <a:pt x="5045413" y="123217"/>
                  <a:pt x="5090972" y="128648"/>
                  <a:pt x="5136205" y="136187"/>
                </a:cubicBezTo>
                <a:cubicBezTo>
                  <a:pt x="5155660" y="139430"/>
                  <a:pt x="5174876" y="144850"/>
                  <a:pt x="5194571" y="145915"/>
                </a:cubicBezTo>
                <a:cubicBezTo>
                  <a:pt x="5294996" y="151343"/>
                  <a:pt x="5395609" y="152400"/>
                  <a:pt x="5496128" y="155642"/>
                </a:cubicBezTo>
                <a:cubicBezTo>
                  <a:pt x="5570707" y="152400"/>
                  <a:pt x="5645419" y="151429"/>
                  <a:pt x="5719864" y="145915"/>
                </a:cubicBezTo>
                <a:cubicBezTo>
                  <a:pt x="5733197" y="144927"/>
                  <a:pt x="5745405" y="136187"/>
                  <a:pt x="5758775" y="136187"/>
                </a:cubicBezTo>
                <a:cubicBezTo>
                  <a:pt x="5830185" y="136187"/>
                  <a:pt x="5901447" y="142672"/>
                  <a:pt x="5972783" y="145915"/>
                </a:cubicBezTo>
                <a:lnTo>
                  <a:pt x="6040877" y="155642"/>
                </a:lnTo>
                <a:cubicBezTo>
                  <a:pt x="6070013" y="159284"/>
                  <a:pt x="6099388" y="161014"/>
                  <a:pt x="6128426" y="165370"/>
                </a:cubicBezTo>
                <a:cubicBezTo>
                  <a:pt x="6164278" y="170748"/>
                  <a:pt x="6199881" y="177715"/>
                  <a:pt x="6235430" y="184825"/>
                </a:cubicBezTo>
                <a:cubicBezTo>
                  <a:pt x="6264744" y="190688"/>
                  <a:pt x="6293297" y="200718"/>
                  <a:pt x="6322979" y="204280"/>
                </a:cubicBezTo>
                <a:cubicBezTo>
                  <a:pt x="6374591" y="210473"/>
                  <a:pt x="6426741" y="210765"/>
                  <a:pt x="6478622" y="214008"/>
                </a:cubicBezTo>
                <a:cubicBezTo>
                  <a:pt x="6525654" y="220727"/>
                  <a:pt x="6599685" y="232281"/>
                  <a:pt x="6643992" y="233463"/>
                </a:cubicBezTo>
                <a:cubicBezTo>
                  <a:pt x="6854708" y="239082"/>
                  <a:pt x="7065524" y="239948"/>
                  <a:pt x="7276290" y="243191"/>
                </a:cubicBezTo>
                <a:cubicBezTo>
                  <a:pt x="7303539" y="252274"/>
                  <a:pt x="7356215" y="268563"/>
                  <a:pt x="7383294" y="282102"/>
                </a:cubicBezTo>
                <a:cubicBezTo>
                  <a:pt x="7402265" y="291588"/>
                  <a:pt x="7452163" y="332411"/>
                  <a:pt x="7461115" y="340468"/>
                </a:cubicBezTo>
                <a:cubicBezTo>
                  <a:pt x="7484170" y="361217"/>
                  <a:pt x="7514297" y="388464"/>
                  <a:pt x="7529209" y="418289"/>
                </a:cubicBezTo>
                <a:cubicBezTo>
                  <a:pt x="7533795" y="427460"/>
                  <a:pt x="7535337" y="437871"/>
                  <a:pt x="7538937" y="447472"/>
                </a:cubicBezTo>
                <a:cubicBezTo>
                  <a:pt x="7559316" y="501816"/>
                  <a:pt x="7557251" y="484305"/>
                  <a:pt x="7568119" y="535021"/>
                </a:cubicBezTo>
                <a:cubicBezTo>
                  <a:pt x="7575048" y="567355"/>
                  <a:pt x="7587575" y="632298"/>
                  <a:pt x="7587575" y="632298"/>
                </a:cubicBezTo>
                <a:cubicBezTo>
                  <a:pt x="7590817" y="671208"/>
                  <a:pt x="7598450" y="710001"/>
                  <a:pt x="7597302" y="749029"/>
                </a:cubicBezTo>
                <a:cubicBezTo>
                  <a:pt x="7595196" y="820629"/>
                  <a:pt x="7585757" y="891846"/>
                  <a:pt x="7577847" y="963038"/>
                </a:cubicBezTo>
                <a:cubicBezTo>
                  <a:pt x="7576021" y="979471"/>
                  <a:pt x="7572870" y="995840"/>
                  <a:pt x="7568119" y="1011676"/>
                </a:cubicBezTo>
                <a:cubicBezTo>
                  <a:pt x="7557978" y="1045478"/>
                  <a:pt x="7509184" y="1145380"/>
                  <a:pt x="7500026" y="1157591"/>
                </a:cubicBezTo>
                <a:cubicBezTo>
                  <a:pt x="7490298" y="1170561"/>
                  <a:pt x="7480140" y="1183220"/>
                  <a:pt x="7470843" y="1196502"/>
                </a:cubicBezTo>
                <a:cubicBezTo>
                  <a:pt x="7453894" y="1220715"/>
                  <a:pt x="7404665" y="1305460"/>
                  <a:pt x="7373566" y="1313234"/>
                </a:cubicBezTo>
                <a:lnTo>
                  <a:pt x="7334656" y="1322961"/>
                </a:lnTo>
                <a:cubicBezTo>
                  <a:pt x="7321686" y="1329446"/>
                  <a:pt x="7309074" y="1336705"/>
                  <a:pt x="7295745" y="1342417"/>
                </a:cubicBezTo>
                <a:cubicBezTo>
                  <a:pt x="7286320" y="1346456"/>
                  <a:pt x="7276082" y="1348336"/>
                  <a:pt x="7266562" y="1352144"/>
                </a:cubicBezTo>
                <a:cubicBezTo>
                  <a:pt x="7243634" y="1361315"/>
                  <a:pt x="7220764" y="1370710"/>
                  <a:pt x="7198468" y="1381327"/>
                </a:cubicBezTo>
                <a:cubicBezTo>
                  <a:pt x="7125877" y="1415894"/>
                  <a:pt x="6992659" y="1482865"/>
                  <a:pt x="6926094" y="1527242"/>
                </a:cubicBezTo>
                <a:cubicBezTo>
                  <a:pt x="6925322" y="1527756"/>
                  <a:pt x="6796219" y="1616498"/>
                  <a:pt x="6760724" y="1634246"/>
                </a:cubicBezTo>
                <a:cubicBezTo>
                  <a:pt x="6747754" y="1640731"/>
                  <a:pt x="6734404" y="1646507"/>
                  <a:pt x="6721813" y="1653702"/>
                </a:cubicBezTo>
                <a:cubicBezTo>
                  <a:pt x="6711662" y="1659502"/>
                  <a:pt x="6704062" y="1670707"/>
                  <a:pt x="6692630" y="1673157"/>
                </a:cubicBezTo>
                <a:cubicBezTo>
                  <a:pt x="6657610" y="1680661"/>
                  <a:pt x="6621294" y="1679642"/>
                  <a:pt x="6585626" y="1682885"/>
                </a:cubicBezTo>
                <a:cubicBezTo>
                  <a:pt x="6492501" y="1713926"/>
                  <a:pt x="6556323" y="1682985"/>
                  <a:pt x="6498077" y="1731523"/>
                </a:cubicBezTo>
                <a:cubicBezTo>
                  <a:pt x="6489096" y="1739007"/>
                  <a:pt x="6477771" y="1743370"/>
                  <a:pt x="6468894" y="1750978"/>
                </a:cubicBezTo>
                <a:cubicBezTo>
                  <a:pt x="6454967" y="1762915"/>
                  <a:pt x="6429983" y="1789889"/>
                  <a:pt x="6429983" y="1789889"/>
                </a:cubicBezTo>
                <a:cubicBezTo>
                  <a:pt x="6423498" y="1809344"/>
                  <a:pt x="6413428" y="1827953"/>
                  <a:pt x="6410528" y="1848255"/>
                </a:cubicBezTo>
                <a:cubicBezTo>
                  <a:pt x="6402409" y="1905087"/>
                  <a:pt x="6402450" y="1913789"/>
                  <a:pt x="6391073" y="1964987"/>
                </a:cubicBezTo>
                <a:cubicBezTo>
                  <a:pt x="6388173" y="1978038"/>
                  <a:pt x="6385187" y="1991092"/>
                  <a:pt x="6381345" y="2003898"/>
                </a:cubicBezTo>
                <a:cubicBezTo>
                  <a:pt x="6375452" y="2023540"/>
                  <a:pt x="6381785" y="2057289"/>
                  <a:pt x="6361890" y="2062263"/>
                </a:cubicBezTo>
                <a:lnTo>
                  <a:pt x="6322979" y="2071991"/>
                </a:lnTo>
                <a:lnTo>
                  <a:pt x="6264613" y="2110902"/>
                </a:lnTo>
                <a:cubicBezTo>
                  <a:pt x="6254885" y="2117387"/>
                  <a:pt x="6242733" y="2121228"/>
                  <a:pt x="6235430" y="2130357"/>
                </a:cubicBezTo>
                <a:cubicBezTo>
                  <a:pt x="6222460" y="2146570"/>
                  <a:pt x="6211200" y="2164314"/>
                  <a:pt x="6196519" y="2178995"/>
                </a:cubicBezTo>
                <a:cubicBezTo>
                  <a:pt x="6139837" y="2235678"/>
                  <a:pt x="6191191" y="2164972"/>
                  <a:pt x="6147881" y="2217906"/>
                </a:cubicBezTo>
                <a:cubicBezTo>
                  <a:pt x="6124470" y="2246520"/>
                  <a:pt x="6105930" y="2279313"/>
                  <a:pt x="6079788" y="2305455"/>
                </a:cubicBezTo>
                <a:cubicBezTo>
                  <a:pt x="6070060" y="2315183"/>
                  <a:pt x="6059412" y="2324070"/>
                  <a:pt x="6050605" y="2334638"/>
                </a:cubicBezTo>
                <a:cubicBezTo>
                  <a:pt x="6043120" y="2343619"/>
                  <a:pt x="6037345" y="2353907"/>
                  <a:pt x="6031149" y="2363821"/>
                </a:cubicBezTo>
                <a:cubicBezTo>
                  <a:pt x="6021128" y="2379854"/>
                  <a:pt x="6015335" y="2399090"/>
                  <a:pt x="6001966" y="2412459"/>
                </a:cubicBezTo>
                <a:cubicBezTo>
                  <a:pt x="5994715" y="2419710"/>
                  <a:pt x="5982511" y="2418944"/>
                  <a:pt x="5972783" y="2422187"/>
                </a:cubicBezTo>
                <a:cubicBezTo>
                  <a:pt x="5963055" y="2431915"/>
                  <a:pt x="5952553" y="2440925"/>
                  <a:pt x="5943600" y="2451370"/>
                </a:cubicBezTo>
                <a:cubicBezTo>
                  <a:pt x="5927841" y="2469755"/>
                  <a:pt x="5915174" y="2494577"/>
                  <a:pt x="5894962" y="2509736"/>
                </a:cubicBezTo>
                <a:cubicBezTo>
                  <a:pt x="5876256" y="2523765"/>
                  <a:pt x="5853130" y="2532112"/>
                  <a:pt x="5836596" y="2548646"/>
                </a:cubicBezTo>
                <a:lnTo>
                  <a:pt x="5787958" y="2597285"/>
                </a:lnTo>
                <a:cubicBezTo>
                  <a:pt x="5778230" y="2607013"/>
                  <a:pt x="5770222" y="2618837"/>
                  <a:pt x="5758775" y="2626468"/>
                </a:cubicBezTo>
                <a:cubicBezTo>
                  <a:pt x="5749047" y="2632953"/>
                  <a:pt x="5738573" y="2638439"/>
                  <a:pt x="5729592" y="2645923"/>
                </a:cubicBezTo>
                <a:cubicBezTo>
                  <a:pt x="5719024" y="2654730"/>
                  <a:pt x="5712353" y="2668281"/>
                  <a:pt x="5700409" y="2675106"/>
                </a:cubicBezTo>
                <a:cubicBezTo>
                  <a:pt x="5688801" y="2681739"/>
                  <a:pt x="5674468" y="2681591"/>
                  <a:pt x="5661498" y="2684834"/>
                </a:cubicBezTo>
                <a:cubicBezTo>
                  <a:pt x="5586682" y="2734710"/>
                  <a:pt x="5688858" y="2671944"/>
                  <a:pt x="5583677" y="2714017"/>
                </a:cubicBezTo>
                <a:cubicBezTo>
                  <a:pt x="5400904" y="2787128"/>
                  <a:pt x="5662647" y="2703906"/>
                  <a:pt x="5486400" y="2762655"/>
                </a:cubicBezTo>
                <a:cubicBezTo>
                  <a:pt x="5473717" y="2766883"/>
                  <a:pt x="5460345" y="2768710"/>
                  <a:pt x="5447490" y="2772383"/>
                </a:cubicBezTo>
                <a:cubicBezTo>
                  <a:pt x="5437631" y="2775200"/>
                  <a:pt x="5428199" y="2779412"/>
                  <a:pt x="5418307" y="2782110"/>
                </a:cubicBezTo>
                <a:cubicBezTo>
                  <a:pt x="5392510" y="2789145"/>
                  <a:pt x="5364401" y="2789608"/>
                  <a:pt x="5340485" y="2801566"/>
                </a:cubicBezTo>
                <a:cubicBezTo>
                  <a:pt x="5303751" y="2819933"/>
                  <a:pt x="5296452" y="2827848"/>
                  <a:pt x="5252937" y="2830749"/>
                </a:cubicBezTo>
                <a:cubicBezTo>
                  <a:pt x="5171988" y="2836146"/>
                  <a:pt x="5090809" y="2837234"/>
                  <a:pt x="5009745" y="2840476"/>
                </a:cubicBezTo>
                <a:cubicBezTo>
                  <a:pt x="4977319" y="2846961"/>
                  <a:pt x="4944447" y="2851516"/>
                  <a:pt x="4912468" y="2859932"/>
                </a:cubicBezTo>
                <a:cubicBezTo>
                  <a:pt x="4882719" y="2867761"/>
                  <a:pt x="4853927" y="2878877"/>
                  <a:pt x="4824919" y="2889115"/>
                </a:cubicBezTo>
                <a:cubicBezTo>
                  <a:pt x="4777808" y="2905742"/>
                  <a:pt x="4702545" y="2934445"/>
                  <a:pt x="4659549" y="2957208"/>
                </a:cubicBezTo>
                <a:cubicBezTo>
                  <a:pt x="4575205" y="3001860"/>
                  <a:pt x="4544910" y="3037311"/>
                  <a:pt x="4464996" y="3103123"/>
                </a:cubicBezTo>
                <a:cubicBezTo>
                  <a:pt x="4433699" y="3128897"/>
                  <a:pt x="4412431" y="3141751"/>
                  <a:pt x="4387175" y="3171217"/>
                </a:cubicBezTo>
                <a:cubicBezTo>
                  <a:pt x="4376624" y="3183526"/>
                  <a:pt x="4368763" y="3198010"/>
                  <a:pt x="4357992" y="3210127"/>
                </a:cubicBezTo>
                <a:cubicBezTo>
                  <a:pt x="4342759" y="3227264"/>
                  <a:pt x="4325567" y="3242553"/>
                  <a:pt x="4309354" y="3258766"/>
                </a:cubicBezTo>
                <a:lnTo>
                  <a:pt x="4289898" y="3278221"/>
                </a:lnTo>
                <a:cubicBezTo>
                  <a:pt x="4286656" y="3320374"/>
                  <a:pt x="4286150" y="3362827"/>
                  <a:pt x="4280171" y="3404680"/>
                </a:cubicBezTo>
                <a:cubicBezTo>
                  <a:pt x="4276390" y="3431150"/>
                  <a:pt x="4282106" y="3466458"/>
                  <a:pt x="4260715" y="3482502"/>
                </a:cubicBezTo>
                <a:cubicBezTo>
                  <a:pt x="4247745" y="3492230"/>
                  <a:pt x="4234998" y="3502262"/>
                  <a:pt x="4221805" y="3511685"/>
                </a:cubicBezTo>
                <a:cubicBezTo>
                  <a:pt x="4212292" y="3518480"/>
                  <a:pt x="4201751" y="3523837"/>
                  <a:pt x="4192622" y="3531140"/>
                </a:cubicBezTo>
                <a:cubicBezTo>
                  <a:pt x="4185460" y="3536869"/>
                  <a:pt x="4181596" y="3546982"/>
                  <a:pt x="4173166" y="3550595"/>
                </a:cubicBezTo>
                <a:cubicBezTo>
                  <a:pt x="4157969" y="3557108"/>
                  <a:pt x="4140364" y="3555572"/>
                  <a:pt x="4124528" y="3560323"/>
                </a:cubicBezTo>
                <a:cubicBezTo>
                  <a:pt x="4107803" y="3565341"/>
                  <a:pt x="4092240" y="3573647"/>
                  <a:pt x="4075890" y="3579778"/>
                </a:cubicBezTo>
                <a:cubicBezTo>
                  <a:pt x="4038573" y="3593772"/>
                  <a:pt x="4050724" y="3586969"/>
                  <a:pt x="4007796" y="3599234"/>
                </a:cubicBezTo>
                <a:cubicBezTo>
                  <a:pt x="3997937" y="3602051"/>
                  <a:pt x="3988727" y="3607275"/>
                  <a:pt x="3978613" y="3608961"/>
                </a:cubicBezTo>
                <a:cubicBezTo>
                  <a:pt x="3949650" y="3613788"/>
                  <a:pt x="3920247" y="3615446"/>
                  <a:pt x="3891064" y="3618689"/>
                </a:cubicBezTo>
                <a:cubicBezTo>
                  <a:pt x="3756928" y="3652225"/>
                  <a:pt x="4002034" y="3592604"/>
                  <a:pt x="3774332" y="3638144"/>
                </a:cubicBezTo>
                <a:cubicBezTo>
                  <a:pt x="3751184" y="3642774"/>
                  <a:pt x="3729701" y="3654993"/>
                  <a:pt x="3706239" y="3657600"/>
                </a:cubicBezTo>
                <a:cubicBezTo>
                  <a:pt x="3641704" y="3664771"/>
                  <a:pt x="3576536" y="3664085"/>
                  <a:pt x="3511685" y="3667327"/>
                </a:cubicBezTo>
                <a:cubicBezTo>
                  <a:pt x="3096990" y="3722622"/>
                  <a:pt x="3644899" y="3653034"/>
                  <a:pt x="3210128" y="3696510"/>
                </a:cubicBezTo>
                <a:cubicBezTo>
                  <a:pt x="3196825" y="3697840"/>
                  <a:pt x="3184550" y="3705250"/>
                  <a:pt x="3171217" y="3706238"/>
                </a:cubicBezTo>
                <a:cubicBezTo>
                  <a:pt x="3096772" y="3711753"/>
                  <a:pt x="3022060" y="3712723"/>
                  <a:pt x="2947481" y="3715966"/>
                </a:cubicBezTo>
                <a:cubicBezTo>
                  <a:pt x="2566124" y="3779526"/>
                  <a:pt x="2934772" y="3722549"/>
                  <a:pt x="2665379" y="3754876"/>
                </a:cubicBezTo>
                <a:cubicBezTo>
                  <a:pt x="2619849" y="3760340"/>
                  <a:pt x="2574903" y="3770675"/>
                  <a:pt x="2529192" y="3774332"/>
                </a:cubicBezTo>
                <a:lnTo>
                  <a:pt x="2286000" y="3793787"/>
                </a:lnTo>
                <a:cubicBezTo>
                  <a:pt x="2269787" y="3797030"/>
                  <a:pt x="2252150" y="3796121"/>
                  <a:pt x="2237362" y="3803515"/>
                </a:cubicBezTo>
                <a:cubicBezTo>
                  <a:pt x="2191887" y="3826253"/>
                  <a:pt x="2215399" y="3860308"/>
                  <a:pt x="2169268" y="3891063"/>
                </a:cubicBezTo>
                <a:cubicBezTo>
                  <a:pt x="2131553" y="3916207"/>
                  <a:pt x="2151176" y="3906822"/>
                  <a:pt x="2110902" y="3920246"/>
                </a:cubicBezTo>
                <a:cubicBezTo>
                  <a:pt x="2088595" y="3942554"/>
                  <a:pt x="2071830" y="3960753"/>
                  <a:pt x="2042809" y="3978612"/>
                </a:cubicBezTo>
                <a:cubicBezTo>
                  <a:pt x="2018109" y="3993812"/>
                  <a:pt x="1989119" y="4001435"/>
                  <a:pt x="1964988" y="4017523"/>
                </a:cubicBezTo>
                <a:cubicBezTo>
                  <a:pt x="1945533" y="4030493"/>
                  <a:pt x="1923156" y="4039900"/>
                  <a:pt x="1906622" y="4056434"/>
                </a:cubicBezTo>
                <a:cubicBezTo>
                  <a:pt x="1870188" y="4092868"/>
                  <a:pt x="1890490" y="4081267"/>
                  <a:pt x="1848256" y="4095344"/>
                </a:cubicBezTo>
                <a:cubicBezTo>
                  <a:pt x="1838528" y="4101829"/>
                  <a:pt x="1829337" y="4109202"/>
                  <a:pt x="1819073" y="4114800"/>
                </a:cubicBezTo>
                <a:cubicBezTo>
                  <a:pt x="1793612" y="4128688"/>
                  <a:pt x="1764453" y="4136308"/>
                  <a:pt x="1741251" y="4153710"/>
                </a:cubicBezTo>
                <a:cubicBezTo>
                  <a:pt x="1728281" y="4163438"/>
                  <a:pt x="1716842" y="4175642"/>
                  <a:pt x="1702341" y="4182893"/>
                </a:cubicBezTo>
                <a:cubicBezTo>
                  <a:pt x="1671509" y="4198309"/>
                  <a:pt x="1637652" y="4202765"/>
                  <a:pt x="1605064" y="4212076"/>
                </a:cubicBezTo>
                <a:cubicBezTo>
                  <a:pt x="1595205" y="4214893"/>
                  <a:pt x="1585609" y="4218561"/>
                  <a:pt x="1575881" y="4221804"/>
                </a:cubicBezTo>
                <a:cubicBezTo>
                  <a:pt x="1478604" y="4218561"/>
                  <a:pt x="1381214" y="4217791"/>
                  <a:pt x="1284051" y="4212076"/>
                </a:cubicBezTo>
                <a:cubicBezTo>
                  <a:pt x="1254885" y="4210360"/>
                  <a:pt x="1195179" y="4181755"/>
                  <a:pt x="1177047" y="4173166"/>
                </a:cubicBezTo>
                <a:cubicBezTo>
                  <a:pt x="1137731" y="4154543"/>
                  <a:pt x="1099226" y="4134256"/>
                  <a:pt x="1060315" y="4114800"/>
                </a:cubicBezTo>
                <a:cubicBezTo>
                  <a:pt x="972461" y="4070873"/>
                  <a:pt x="1079539" y="4123672"/>
                  <a:pt x="933856" y="4056434"/>
                </a:cubicBezTo>
                <a:cubicBezTo>
                  <a:pt x="920689" y="4050357"/>
                  <a:pt x="908147" y="4042979"/>
                  <a:pt x="894945" y="4036978"/>
                </a:cubicBezTo>
                <a:cubicBezTo>
                  <a:pt x="815322" y="4000785"/>
                  <a:pt x="800895" y="4004542"/>
                  <a:pt x="719847" y="3939702"/>
                </a:cubicBezTo>
                <a:cubicBezTo>
                  <a:pt x="703634" y="3926732"/>
                  <a:pt x="687819" y="3913249"/>
                  <a:pt x="671209" y="3900791"/>
                </a:cubicBezTo>
                <a:cubicBezTo>
                  <a:pt x="661856" y="3893776"/>
                  <a:pt x="650716" y="3889157"/>
                  <a:pt x="642026" y="3881336"/>
                </a:cubicBezTo>
                <a:cubicBezTo>
                  <a:pt x="618166" y="3859862"/>
                  <a:pt x="599612" y="3832502"/>
                  <a:pt x="573932" y="3813242"/>
                </a:cubicBezTo>
                <a:cubicBezTo>
                  <a:pt x="560962" y="3803514"/>
                  <a:pt x="548215" y="3793482"/>
                  <a:pt x="535022" y="3784059"/>
                </a:cubicBezTo>
                <a:cubicBezTo>
                  <a:pt x="525509" y="3777264"/>
                  <a:pt x="514820" y="3772088"/>
                  <a:pt x="505839" y="3764604"/>
                </a:cubicBezTo>
                <a:cubicBezTo>
                  <a:pt x="495271" y="3755797"/>
                  <a:pt x="487101" y="3744374"/>
                  <a:pt x="476656" y="3735421"/>
                </a:cubicBezTo>
                <a:cubicBezTo>
                  <a:pt x="464346" y="3724870"/>
                  <a:pt x="450055" y="3716789"/>
                  <a:pt x="437745" y="3706238"/>
                </a:cubicBezTo>
                <a:cubicBezTo>
                  <a:pt x="427300" y="3697285"/>
                  <a:pt x="419007" y="3686008"/>
                  <a:pt x="408562" y="3677055"/>
                </a:cubicBezTo>
                <a:cubicBezTo>
                  <a:pt x="312676" y="3594867"/>
                  <a:pt x="417482" y="3690029"/>
                  <a:pt x="340468" y="3628417"/>
                </a:cubicBezTo>
                <a:cubicBezTo>
                  <a:pt x="333306" y="3622688"/>
                  <a:pt x="328175" y="3614690"/>
                  <a:pt x="321013" y="3608961"/>
                </a:cubicBezTo>
                <a:cubicBezTo>
                  <a:pt x="298099" y="3590629"/>
                  <a:pt x="279546" y="3583364"/>
                  <a:pt x="252919" y="3570051"/>
                </a:cubicBezTo>
                <a:cubicBezTo>
                  <a:pt x="243192" y="3560323"/>
                  <a:pt x="232544" y="3551436"/>
                  <a:pt x="223737" y="3540868"/>
                </a:cubicBezTo>
                <a:cubicBezTo>
                  <a:pt x="216252" y="3531886"/>
                  <a:pt x="212548" y="3519952"/>
                  <a:pt x="204281" y="3511685"/>
                </a:cubicBezTo>
                <a:cubicBezTo>
                  <a:pt x="196014" y="3503418"/>
                  <a:pt x="184826" y="3498714"/>
                  <a:pt x="175098" y="3492229"/>
                </a:cubicBezTo>
                <a:cubicBezTo>
                  <a:pt x="168613" y="3479259"/>
                  <a:pt x="162837" y="3465909"/>
                  <a:pt x="155643" y="3453319"/>
                </a:cubicBezTo>
                <a:cubicBezTo>
                  <a:pt x="100640" y="3357063"/>
                  <a:pt x="175532" y="3502823"/>
                  <a:pt x="116732" y="3385225"/>
                </a:cubicBezTo>
                <a:cubicBezTo>
                  <a:pt x="95387" y="3278492"/>
                  <a:pt x="123175" y="3403893"/>
                  <a:pt x="77822" y="3258766"/>
                </a:cubicBezTo>
                <a:cubicBezTo>
                  <a:pt x="69846" y="3233244"/>
                  <a:pt x="64851" y="3206885"/>
                  <a:pt x="58366" y="3180944"/>
                </a:cubicBezTo>
                <a:cubicBezTo>
                  <a:pt x="55124" y="3151761"/>
                  <a:pt x="53742" y="3122311"/>
                  <a:pt x="48639" y="3093395"/>
                </a:cubicBezTo>
                <a:cubicBezTo>
                  <a:pt x="43992" y="3067063"/>
                  <a:pt x="32136" y="3042149"/>
                  <a:pt x="29183" y="3015574"/>
                </a:cubicBezTo>
                <a:cubicBezTo>
                  <a:pt x="19131" y="2925108"/>
                  <a:pt x="16370" y="2833980"/>
                  <a:pt x="9728" y="2743200"/>
                </a:cubicBezTo>
                <a:cubicBezTo>
                  <a:pt x="6643" y="2701035"/>
                  <a:pt x="0" y="2616740"/>
                  <a:pt x="0" y="2616740"/>
                </a:cubicBezTo>
                <a:cubicBezTo>
                  <a:pt x="3243" y="2558374"/>
                  <a:pt x="9728" y="2500098"/>
                  <a:pt x="9728" y="2441642"/>
                </a:cubicBezTo>
                <a:cubicBezTo>
                  <a:pt x="9728" y="2425108"/>
                  <a:pt x="0" y="2409538"/>
                  <a:pt x="0" y="2393004"/>
                </a:cubicBezTo>
                <a:cubicBezTo>
                  <a:pt x="0" y="2344258"/>
                  <a:pt x="1714" y="2295172"/>
                  <a:pt x="9728" y="2247089"/>
                </a:cubicBezTo>
                <a:cubicBezTo>
                  <a:pt x="11650" y="2235557"/>
                  <a:pt x="21484" y="2226704"/>
                  <a:pt x="29183" y="2217906"/>
                </a:cubicBezTo>
                <a:cubicBezTo>
                  <a:pt x="48901" y="2195372"/>
                  <a:pt x="77707" y="2164461"/>
                  <a:pt x="107005" y="2149812"/>
                </a:cubicBezTo>
                <a:cubicBezTo>
                  <a:pt x="116176" y="2145226"/>
                  <a:pt x="126460" y="2143327"/>
                  <a:pt x="136188" y="2140085"/>
                </a:cubicBezTo>
                <a:cubicBezTo>
                  <a:pt x="145916" y="2133600"/>
                  <a:pt x="154424" y="2124734"/>
                  <a:pt x="165371" y="2120629"/>
                </a:cubicBezTo>
                <a:cubicBezTo>
                  <a:pt x="180852" y="2114824"/>
                  <a:pt x="197969" y="2114912"/>
                  <a:pt x="214009" y="2110902"/>
                </a:cubicBezTo>
                <a:cubicBezTo>
                  <a:pt x="223957" y="2108415"/>
                  <a:pt x="233244" y="2103661"/>
                  <a:pt x="243192" y="2101174"/>
                </a:cubicBezTo>
                <a:cubicBezTo>
                  <a:pt x="259232" y="2097164"/>
                  <a:pt x="275790" y="2095456"/>
                  <a:pt x="291830" y="2091446"/>
                </a:cubicBezTo>
                <a:cubicBezTo>
                  <a:pt x="338078" y="2079884"/>
                  <a:pt x="305352" y="2081086"/>
                  <a:pt x="359924" y="2071991"/>
                </a:cubicBezTo>
                <a:cubicBezTo>
                  <a:pt x="496392" y="2049246"/>
                  <a:pt x="473207" y="2056162"/>
                  <a:pt x="593388" y="2042808"/>
                </a:cubicBezTo>
                <a:cubicBezTo>
                  <a:pt x="759406" y="2024361"/>
                  <a:pt x="570209" y="2040294"/>
                  <a:pt x="807396" y="2023353"/>
                </a:cubicBezTo>
                <a:cubicBezTo>
                  <a:pt x="829805" y="2019618"/>
                  <a:pt x="871001" y="2015870"/>
                  <a:pt x="894945" y="2003898"/>
                </a:cubicBezTo>
                <a:cubicBezTo>
                  <a:pt x="905402" y="1998669"/>
                  <a:pt x="913977" y="1990243"/>
                  <a:pt x="924128" y="1984442"/>
                </a:cubicBezTo>
                <a:cubicBezTo>
                  <a:pt x="1010535" y="1935066"/>
                  <a:pt x="921112" y="1992938"/>
                  <a:pt x="992222" y="1945532"/>
                </a:cubicBezTo>
                <a:cubicBezTo>
                  <a:pt x="998707" y="1935804"/>
                  <a:pt x="1004069" y="1925226"/>
                  <a:pt x="1011677" y="1916349"/>
                </a:cubicBezTo>
                <a:cubicBezTo>
                  <a:pt x="1023614" y="1902422"/>
                  <a:pt x="1037618" y="1890408"/>
                  <a:pt x="1050588" y="1877438"/>
                </a:cubicBezTo>
                <a:lnTo>
                  <a:pt x="1079771" y="1848255"/>
                </a:lnTo>
                <a:cubicBezTo>
                  <a:pt x="1089499" y="1838527"/>
                  <a:pt x="1095903" y="1823422"/>
                  <a:pt x="1108954" y="1819072"/>
                </a:cubicBezTo>
                <a:cubicBezTo>
                  <a:pt x="1182307" y="1794620"/>
                  <a:pt x="1091890" y="1827604"/>
                  <a:pt x="1167319" y="1789889"/>
                </a:cubicBezTo>
                <a:cubicBezTo>
                  <a:pt x="1176490" y="1785303"/>
                  <a:pt x="1187077" y="1784200"/>
                  <a:pt x="1196502" y="1780161"/>
                </a:cubicBezTo>
                <a:cubicBezTo>
                  <a:pt x="1209831" y="1774449"/>
                  <a:pt x="1222084" y="1766418"/>
                  <a:pt x="1235413" y="1760706"/>
                </a:cubicBezTo>
                <a:cubicBezTo>
                  <a:pt x="1244838" y="1756667"/>
                  <a:pt x="1255425" y="1755564"/>
                  <a:pt x="1264596" y="1750978"/>
                </a:cubicBezTo>
                <a:cubicBezTo>
                  <a:pt x="1275053" y="1745750"/>
                  <a:pt x="1283322" y="1736751"/>
                  <a:pt x="1293779" y="1731523"/>
                </a:cubicBezTo>
                <a:cubicBezTo>
                  <a:pt x="1332410" y="1712208"/>
                  <a:pt x="1316304" y="1734199"/>
                  <a:pt x="1352145" y="1702340"/>
                </a:cubicBezTo>
                <a:cubicBezTo>
                  <a:pt x="1372709" y="1684061"/>
                  <a:pt x="1391056" y="1663429"/>
                  <a:pt x="1410511" y="1643974"/>
                </a:cubicBezTo>
                <a:cubicBezTo>
                  <a:pt x="1423481" y="1631004"/>
                  <a:pt x="1437485" y="1618990"/>
                  <a:pt x="1449422" y="1605063"/>
                </a:cubicBezTo>
                <a:lnTo>
                  <a:pt x="1566154" y="1468876"/>
                </a:lnTo>
                <a:lnTo>
                  <a:pt x="1624519" y="1400783"/>
                </a:lnTo>
                <a:cubicBezTo>
                  <a:pt x="1640143" y="1382318"/>
                  <a:pt x="1731450" y="1271129"/>
                  <a:pt x="1741251" y="1264595"/>
                </a:cubicBezTo>
                <a:cubicBezTo>
                  <a:pt x="1750979" y="1258110"/>
                  <a:pt x="1762504" y="1253731"/>
                  <a:pt x="1770434" y="1245140"/>
                </a:cubicBezTo>
                <a:cubicBezTo>
                  <a:pt x="1801693" y="1211276"/>
                  <a:pt x="1825396" y="1170723"/>
                  <a:pt x="1857983" y="1138136"/>
                </a:cubicBezTo>
                <a:lnTo>
                  <a:pt x="1916349" y="1079770"/>
                </a:lnTo>
                <a:cubicBezTo>
                  <a:pt x="1922834" y="1073285"/>
                  <a:pt x="1928174" y="1065403"/>
                  <a:pt x="1935805" y="1060315"/>
                </a:cubicBezTo>
                <a:cubicBezTo>
                  <a:pt x="1945533" y="1053830"/>
                  <a:pt x="1956007" y="1048344"/>
                  <a:pt x="1964988" y="1040859"/>
                </a:cubicBezTo>
                <a:cubicBezTo>
                  <a:pt x="1975556" y="1032052"/>
                  <a:pt x="1983603" y="1020483"/>
                  <a:pt x="1994171" y="1011676"/>
                </a:cubicBezTo>
                <a:cubicBezTo>
                  <a:pt x="2035987" y="976829"/>
                  <a:pt x="2008666" y="1004429"/>
                  <a:pt x="2052537" y="982493"/>
                </a:cubicBezTo>
                <a:cubicBezTo>
                  <a:pt x="2062994" y="977265"/>
                  <a:pt x="2071262" y="968266"/>
                  <a:pt x="2081719" y="963038"/>
                </a:cubicBezTo>
                <a:cubicBezTo>
                  <a:pt x="2097337" y="955229"/>
                  <a:pt x="2114401" y="950675"/>
                  <a:pt x="2130358" y="943583"/>
                </a:cubicBezTo>
                <a:cubicBezTo>
                  <a:pt x="2143609" y="937694"/>
                  <a:pt x="2155511" y="928713"/>
                  <a:pt x="2169268" y="924127"/>
                </a:cubicBezTo>
                <a:cubicBezTo>
                  <a:pt x="2194635" y="915671"/>
                  <a:pt x="2247090" y="904672"/>
                  <a:pt x="2247090" y="904672"/>
                </a:cubicBezTo>
                <a:cubicBezTo>
                  <a:pt x="2256818" y="911157"/>
                  <a:pt x="2268970" y="914998"/>
                  <a:pt x="2276273" y="924127"/>
                </a:cubicBezTo>
                <a:cubicBezTo>
                  <a:pt x="2281454" y="930604"/>
                  <a:pt x="2294952" y="989506"/>
                  <a:pt x="2295728" y="992221"/>
                </a:cubicBezTo>
                <a:cubicBezTo>
                  <a:pt x="2303523" y="1019503"/>
                  <a:pt x="2310089" y="1034377"/>
                  <a:pt x="2324911" y="1060315"/>
                </a:cubicBezTo>
                <a:cubicBezTo>
                  <a:pt x="2330711" y="1070466"/>
                  <a:pt x="2337063" y="1080369"/>
                  <a:pt x="2344366" y="1089498"/>
                </a:cubicBezTo>
                <a:cubicBezTo>
                  <a:pt x="2357821" y="1106316"/>
                  <a:pt x="2374379" y="1117765"/>
                  <a:pt x="2393005" y="1128408"/>
                </a:cubicBezTo>
                <a:cubicBezTo>
                  <a:pt x="2405595" y="1135602"/>
                  <a:pt x="2418587" y="1142151"/>
                  <a:pt x="2431915" y="1147863"/>
                </a:cubicBezTo>
                <a:cubicBezTo>
                  <a:pt x="2470640" y="1164460"/>
                  <a:pt x="2454332" y="1148287"/>
                  <a:pt x="2490281" y="1177046"/>
                </a:cubicBezTo>
                <a:cubicBezTo>
                  <a:pt x="2497443" y="1182775"/>
                  <a:pt x="2502400" y="1190999"/>
                  <a:pt x="2509737" y="1196502"/>
                </a:cubicBezTo>
                <a:cubicBezTo>
                  <a:pt x="2528443" y="1210531"/>
                  <a:pt x="2548647" y="1222442"/>
                  <a:pt x="2568102" y="1235412"/>
                </a:cubicBezTo>
                <a:lnTo>
                  <a:pt x="2597285" y="1254868"/>
                </a:lnTo>
                <a:cubicBezTo>
                  <a:pt x="2607013" y="1261353"/>
                  <a:pt x="2618201" y="1266056"/>
                  <a:pt x="2626468" y="1274323"/>
                </a:cubicBezTo>
                <a:cubicBezTo>
                  <a:pt x="2632953" y="1280808"/>
                  <a:pt x="2638060" y="1289059"/>
                  <a:pt x="2645924" y="1293778"/>
                </a:cubicBezTo>
                <a:cubicBezTo>
                  <a:pt x="2654717" y="1299054"/>
                  <a:pt x="2665682" y="1299467"/>
                  <a:pt x="2675107" y="1303506"/>
                </a:cubicBezTo>
                <a:cubicBezTo>
                  <a:pt x="2688435" y="1309218"/>
                  <a:pt x="2701427" y="1315766"/>
                  <a:pt x="2714017" y="1322961"/>
                </a:cubicBezTo>
                <a:cubicBezTo>
                  <a:pt x="2766817" y="1353133"/>
                  <a:pt x="2718878" y="1334310"/>
                  <a:pt x="2772383" y="1352144"/>
                </a:cubicBezTo>
                <a:lnTo>
                  <a:pt x="2850205" y="1332689"/>
                </a:lnTo>
                <a:cubicBezTo>
                  <a:pt x="2863175" y="1329446"/>
                  <a:pt x="2876005" y="1325583"/>
                  <a:pt x="2889115" y="1322961"/>
                </a:cubicBezTo>
                <a:cubicBezTo>
                  <a:pt x="3035718" y="1293643"/>
                  <a:pt x="2853101" y="1330966"/>
                  <a:pt x="2976664" y="1303506"/>
                </a:cubicBezTo>
                <a:cubicBezTo>
                  <a:pt x="2992804" y="1299919"/>
                  <a:pt x="3009351" y="1298128"/>
                  <a:pt x="3025302" y="1293778"/>
                </a:cubicBezTo>
                <a:cubicBezTo>
                  <a:pt x="3045087" y="1288382"/>
                  <a:pt x="3065325" y="1283494"/>
                  <a:pt x="3083668" y="1274323"/>
                </a:cubicBezTo>
                <a:cubicBezTo>
                  <a:pt x="3093104" y="1269605"/>
                  <a:pt x="3136149" y="1245791"/>
                  <a:pt x="3151762" y="1245140"/>
                </a:cubicBezTo>
                <a:cubicBezTo>
                  <a:pt x="3297586" y="1239064"/>
                  <a:pt x="3443592" y="1238655"/>
                  <a:pt x="3589507" y="1235412"/>
                </a:cubicBezTo>
                <a:cubicBezTo>
                  <a:pt x="3604141" y="1220778"/>
                  <a:pt x="3638985" y="1191021"/>
                  <a:pt x="3647873" y="1167319"/>
                </a:cubicBezTo>
                <a:cubicBezTo>
                  <a:pt x="3653678" y="1151838"/>
                  <a:pt x="3654013" y="1134820"/>
                  <a:pt x="3657600" y="1118680"/>
                </a:cubicBezTo>
                <a:cubicBezTo>
                  <a:pt x="3675949" y="1036107"/>
                  <a:pt x="3660189" y="1129739"/>
                  <a:pt x="3677056" y="1011676"/>
                </a:cubicBezTo>
                <a:cubicBezTo>
                  <a:pt x="3673991" y="965704"/>
                  <a:pt x="3663959" y="803079"/>
                  <a:pt x="3657600" y="749029"/>
                </a:cubicBezTo>
                <a:cubicBezTo>
                  <a:pt x="3655668" y="732609"/>
                  <a:pt x="3651115" y="716604"/>
                  <a:pt x="3647873" y="700391"/>
                </a:cubicBezTo>
                <a:cubicBezTo>
                  <a:pt x="3651115" y="509080"/>
                  <a:pt x="3651431" y="317698"/>
                  <a:pt x="3657600" y="126459"/>
                </a:cubicBezTo>
                <a:cubicBezTo>
                  <a:pt x="3657931" y="116210"/>
                  <a:pt x="3662742" y="106447"/>
                  <a:pt x="3667328" y="97276"/>
                </a:cubicBezTo>
                <a:cubicBezTo>
                  <a:pt x="3672556" y="86819"/>
                  <a:pt x="3678516" y="76360"/>
                  <a:pt x="3686783" y="68093"/>
                </a:cubicBezTo>
                <a:cubicBezTo>
                  <a:pt x="3708076" y="46800"/>
                  <a:pt x="3748647" y="35604"/>
                  <a:pt x="3774332" y="29183"/>
                </a:cubicBezTo>
                <a:lnTo>
                  <a:pt x="3852154" y="9727"/>
                </a:lnTo>
                <a:lnTo>
                  <a:pt x="3891064" y="0"/>
                </a:lnTo>
                <a:cubicBezTo>
                  <a:pt x="3969375" y="6525"/>
                  <a:pt x="3987634" y="1733"/>
                  <a:pt x="4046707" y="19455"/>
                </a:cubicBezTo>
                <a:cubicBezTo>
                  <a:pt x="4066350" y="25348"/>
                  <a:pt x="4105073" y="38910"/>
                  <a:pt x="4105073" y="38910"/>
                </a:cubicBezTo>
                <a:cubicBezTo>
                  <a:pt x="4128120" y="61958"/>
                  <a:pt x="4149891" y="86275"/>
                  <a:pt x="4182894" y="97276"/>
                </a:cubicBezTo>
                <a:lnTo>
                  <a:pt x="4212077" y="107004"/>
                </a:lnTo>
                <a:cubicBezTo>
                  <a:pt x="4219340" y="105188"/>
                  <a:pt x="4270206" y="93528"/>
                  <a:pt x="4280171" y="87549"/>
                </a:cubicBezTo>
                <a:cubicBezTo>
                  <a:pt x="4288035" y="82830"/>
                  <a:pt x="4272064" y="55123"/>
                  <a:pt x="4270443" y="48638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 w="4762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7484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+mn-lt"/>
              </a:rPr>
              <a:t>Порядок Больших Держав</a:t>
            </a:r>
            <a:br>
              <a:rPr lang="ru-RU" sz="2800" b="1" dirty="0">
                <a:latin typeface="+mn-lt"/>
              </a:rPr>
            </a:br>
            <a:r>
              <a:rPr lang="ru-RU" sz="2800" b="1" dirty="0">
                <a:latin typeface="+mn-lt"/>
              </a:rPr>
              <a:t>(геополитика </a:t>
            </a:r>
            <a:r>
              <a:rPr lang="ru-RU" sz="2800" b="1" dirty="0" err="1">
                <a:latin typeface="+mn-lt"/>
              </a:rPr>
              <a:t>трампизма</a:t>
            </a:r>
            <a:r>
              <a:rPr lang="ru-RU" sz="2800" b="1" dirty="0">
                <a:latin typeface="+mn-lt"/>
              </a:rPr>
              <a:t>)</a:t>
            </a: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205A996E-0A15-704F-BB62-58D37D535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91" y="1853248"/>
            <a:ext cx="8781394" cy="4367048"/>
          </a:xfrm>
        </p:spPr>
      </p:pic>
      <p:sp>
        <p:nvSpPr>
          <p:cNvPr id="10" name="Freeform 9">
            <a:extLst>
              <a:ext uri="{FF2B5EF4-FFF2-40B4-BE49-F238E27FC236}">
                <a16:creationId xmlns:a16="http://schemas.microsoft.com/office/drawing/2014/main" id="{E2606E5E-5CA8-EF4C-99D8-280985053166}"/>
              </a:ext>
            </a:extLst>
          </p:cNvPr>
          <p:cNvSpPr/>
          <p:nvPr/>
        </p:nvSpPr>
        <p:spPr>
          <a:xfrm>
            <a:off x="1147864" y="1857983"/>
            <a:ext cx="3715966" cy="1741251"/>
          </a:xfrm>
          <a:custGeom>
            <a:avLst/>
            <a:gdLst>
              <a:gd name="connsiteX0" fmla="*/ 437745 w 3715966"/>
              <a:gd name="connsiteY0" fmla="*/ 116732 h 1741251"/>
              <a:gd name="connsiteX1" fmla="*/ 437745 w 3715966"/>
              <a:gd name="connsiteY1" fmla="*/ 116732 h 1741251"/>
              <a:gd name="connsiteX2" fmla="*/ 554476 w 3715966"/>
              <a:gd name="connsiteY2" fmla="*/ 107004 h 1741251"/>
              <a:gd name="connsiteX3" fmla="*/ 583659 w 3715966"/>
              <a:gd name="connsiteY3" fmla="*/ 97277 h 1741251"/>
              <a:gd name="connsiteX4" fmla="*/ 622570 w 3715966"/>
              <a:gd name="connsiteY4" fmla="*/ 87549 h 1741251"/>
              <a:gd name="connsiteX5" fmla="*/ 758757 w 3715966"/>
              <a:gd name="connsiteY5" fmla="*/ 58366 h 1741251"/>
              <a:gd name="connsiteX6" fmla="*/ 826851 w 3715966"/>
              <a:gd name="connsiteY6" fmla="*/ 29183 h 1741251"/>
              <a:gd name="connsiteX7" fmla="*/ 865762 w 3715966"/>
              <a:gd name="connsiteY7" fmla="*/ 19455 h 1741251"/>
              <a:gd name="connsiteX8" fmla="*/ 924127 w 3715966"/>
              <a:gd name="connsiteY8" fmla="*/ 0 h 1741251"/>
              <a:gd name="connsiteX9" fmla="*/ 1108953 w 3715966"/>
              <a:gd name="connsiteY9" fmla="*/ 9728 h 1741251"/>
              <a:gd name="connsiteX10" fmla="*/ 1225685 w 3715966"/>
              <a:gd name="connsiteY10" fmla="*/ 38911 h 1741251"/>
              <a:gd name="connsiteX11" fmla="*/ 1274323 w 3715966"/>
              <a:gd name="connsiteY11" fmla="*/ 48638 h 1741251"/>
              <a:gd name="connsiteX12" fmla="*/ 1332689 w 3715966"/>
              <a:gd name="connsiteY12" fmla="*/ 68094 h 1741251"/>
              <a:gd name="connsiteX13" fmla="*/ 1361872 w 3715966"/>
              <a:gd name="connsiteY13" fmla="*/ 77821 h 1741251"/>
              <a:gd name="connsiteX14" fmla="*/ 1507787 w 3715966"/>
              <a:gd name="connsiteY14" fmla="*/ 126460 h 1741251"/>
              <a:gd name="connsiteX15" fmla="*/ 1536970 w 3715966"/>
              <a:gd name="connsiteY15" fmla="*/ 136187 h 1741251"/>
              <a:gd name="connsiteX16" fmla="*/ 1566153 w 3715966"/>
              <a:gd name="connsiteY16" fmla="*/ 145915 h 1741251"/>
              <a:gd name="connsiteX17" fmla="*/ 1673157 w 3715966"/>
              <a:gd name="connsiteY17" fmla="*/ 136187 h 1741251"/>
              <a:gd name="connsiteX18" fmla="*/ 1760706 w 3715966"/>
              <a:gd name="connsiteY18" fmla="*/ 126460 h 1741251"/>
              <a:gd name="connsiteX19" fmla="*/ 1887166 w 3715966"/>
              <a:gd name="connsiteY19" fmla="*/ 116732 h 1741251"/>
              <a:gd name="connsiteX20" fmla="*/ 2023353 w 3715966"/>
              <a:gd name="connsiteY20" fmla="*/ 77821 h 1741251"/>
              <a:gd name="connsiteX21" fmla="*/ 2081719 w 3715966"/>
              <a:gd name="connsiteY21" fmla="*/ 58366 h 1741251"/>
              <a:gd name="connsiteX22" fmla="*/ 2149813 w 3715966"/>
              <a:gd name="connsiteY22" fmla="*/ 29183 h 1741251"/>
              <a:gd name="connsiteX23" fmla="*/ 2276272 w 3715966"/>
              <a:gd name="connsiteY23" fmla="*/ 38911 h 1741251"/>
              <a:gd name="connsiteX24" fmla="*/ 2305455 w 3715966"/>
              <a:gd name="connsiteY24" fmla="*/ 48638 h 1741251"/>
              <a:gd name="connsiteX25" fmla="*/ 2354093 w 3715966"/>
              <a:gd name="connsiteY25" fmla="*/ 58366 h 1741251"/>
              <a:gd name="connsiteX26" fmla="*/ 2412459 w 3715966"/>
              <a:gd name="connsiteY26" fmla="*/ 68094 h 1741251"/>
              <a:gd name="connsiteX27" fmla="*/ 2451370 w 3715966"/>
              <a:gd name="connsiteY27" fmla="*/ 77821 h 1741251"/>
              <a:gd name="connsiteX28" fmla="*/ 2519464 w 3715966"/>
              <a:gd name="connsiteY28" fmla="*/ 87549 h 1741251"/>
              <a:gd name="connsiteX29" fmla="*/ 2616740 w 3715966"/>
              <a:gd name="connsiteY29" fmla="*/ 107004 h 1741251"/>
              <a:gd name="connsiteX30" fmla="*/ 2723745 w 3715966"/>
              <a:gd name="connsiteY30" fmla="*/ 77821 h 1741251"/>
              <a:gd name="connsiteX31" fmla="*/ 2811293 w 3715966"/>
              <a:gd name="connsiteY31" fmla="*/ 58366 h 1741251"/>
              <a:gd name="connsiteX32" fmla="*/ 2840476 w 3715966"/>
              <a:gd name="connsiteY32" fmla="*/ 48638 h 1741251"/>
              <a:gd name="connsiteX33" fmla="*/ 2986391 w 3715966"/>
              <a:gd name="connsiteY33" fmla="*/ 58366 h 1741251"/>
              <a:gd name="connsiteX34" fmla="*/ 3229583 w 3715966"/>
              <a:gd name="connsiteY34" fmla="*/ 68094 h 1741251"/>
              <a:gd name="connsiteX35" fmla="*/ 3307404 w 3715966"/>
              <a:gd name="connsiteY35" fmla="*/ 87549 h 1741251"/>
              <a:gd name="connsiteX36" fmla="*/ 3346315 w 3715966"/>
              <a:gd name="connsiteY36" fmla="*/ 97277 h 1741251"/>
              <a:gd name="connsiteX37" fmla="*/ 3511685 w 3715966"/>
              <a:gd name="connsiteY37" fmla="*/ 107004 h 1741251"/>
              <a:gd name="connsiteX38" fmla="*/ 3579779 w 3715966"/>
              <a:gd name="connsiteY38" fmla="*/ 116732 h 1741251"/>
              <a:gd name="connsiteX39" fmla="*/ 3638145 w 3715966"/>
              <a:gd name="connsiteY39" fmla="*/ 136187 h 1741251"/>
              <a:gd name="connsiteX40" fmla="*/ 3686783 w 3715966"/>
              <a:gd name="connsiteY40" fmla="*/ 184826 h 1741251"/>
              <a:gd name="connsiteX41" fmla="*/ 3715966 w 3715966"/>
              <a:gd name="connsiteY41" fmla="*/ 243191 h 1741251"/>
              <a:gd name="connsiteX42" fmla="*/ 3706238 w 3715966"/>
              <a:gd name="connsiteY42" fmla="*/ 321013 h 1741251"/>
              <a:gd name="connsiteX43" fmla="*/ 3686783 w 3715966"/>
              <a:gd name="connsiteY43" fmla="*/ 350196 h 1741251"/>
              <a:gd name="connsiteX44" fmla="*/ 3453319 w 3715966"/>
              <a:gd name="connsiteY44" fmla="*/ 379379 h 1741251"/>
              <a:gd name="connsiteX45" fmla="*/ 3394953 w 3715966"/>
              <a:gd name="connsiteY45" fmla="*/ 389106 h 1741251"/>
              <a:gd name="connsiteX46" fmla="*/ 3365770 w 3715966"/>
              <a:gd name="connsiteY46" fmla="*/ 398834 h 1741251"/>
              <a:gd name="connsiteX47" fmla="*/ 3268493 w 3715966"/>
              <a:gd name="connsiteY47" fmla="*/ 418289 h 1741251"/>
              <a:gd name="connsiteX48" fmla="*/ 3239310 w 3715966"/>
              <a:gd name="connsiteY48" fmla="*/ 428017 h 1741251"/>
              <a:gd name="connsiteX49" fmla="*/ 3151762 w 3715966"/>
              <a:gd name="connsiteY49" fmla="*/ 466928 h 1741251"/>
              <a:gd name="connsiteX50" fmla="*/ 3083668 w 3715966"/>
              <a:gd name="connsiteY50" fmla="*/ 486383 h 1741251"/>
              <a:gd name="connsiteX51" fmla="*/ 3025302 w 3715966"/>
              <a:gd name="connsiteY51" fmla="*/ 505838 h 1741251"/>
              <a:gd name="connsiteX52" fmla="*/ 2996119 w 3715966"/>
              <a:gd name="connsiteY52" fmla="*/ 515566 h 1741251"/>
              <a:gd name="connsiteX53" fmla="*/ 2966936 w 3715966"/>
              <a:gd name="connsiteY53" fmla="*/ 535021 h 1741251"/>
              <a:gd name="connsiteX54" fmla="*/ 2957208 w 3715966"/>
              <a:gd name="connsiteY54" fmla="*/ 564204 h 1741251"/>
              <a:gd name="connsiteX55" fmla="*/ 2869659 w 3715966"/>
              <a:gd name="connsiteY55" fmla="*/ 642026 h 1741251"/>
              <a:gd name="connsiteX56" fmla="*/ 2850204 w 3715966"/>
              <a:gd name="connsiteY56" fmla="*/ 671208 h 1741251"/>
              <a:gd name="connsiteX57" fmla="*/ 2830749 w 3715966"/>
              <a:gd name="connsiteY57" fmla="*/ 690664 h 1741251"/>
              <a:gd name="connsiteX58" fmla="*/ 2801566 w 3715966"/>
              <a:gd name="connsiteY58" fmla="*/ 729574 h 1741251"/>
              <a:gd name="connsiteX59" fmla="*/ 2743200 w 3715966"/>
              <a:gd name="connsiteY59" fmla="*/ 787940 h 1741251"/>
              <a:gd name="connsiteX60" fmla="*/ 2684834 w 3715966"/>
              <a:gd name="connsiteY60" fmla="*/ 856034 h 1741251"/>
              <a:gd name="connsiteX61" fmla="*/ 2645923 w 3715966"/>
              <a:gd name="connsiteY61" fmla="*/ 933855 h 1741251"/>
              <a:gd name="connsiteX62" fmla="*/ 2616740 w 3715966"/>
              <a:gd name="connsiteY62" fmla="*/ 953311 h 1741251"/>
              <a:gd name="connsiteX63" fmla="*/ 2577830 w 3715966"/>
              <a:gd name="connsiteY63" fmla="*/ 972766 h 1741251"/>
              <a:gd name="connsiteX64" fmla="*/ 2538919 w 3715966"/>
              <a:gd name="connsiteY64" fmla="*/ 1001949 h 1741251"/>
              <a:gd name="connsiteX65" fmla="*/ 2500008 w 3715966"/>
              <a:gd name="connsiteY65" fmla="*/ 1021404 h 1741251"/>
              <a:gd name="connsiteX66" fmla="*/ 2393004 w 3715966"/>
              <a:gd name="connsiteY66" fmla="*/ 1099226 h 1741251"/>
              <a:gd name="connsiteX67" fmla="*/ 2344366 w 3715966"/>
              <a:gd name="connsiteY67" fmla="*/ 1128408 h 1741251"/>
              <a:gd name="connsiteX68" fmla="*/ 2276272 w 3715966"/>
              <a:gd name="connsiteY68" fmla="*/ 1196502 h 1741251"/>
              <a:gd name="connsiteX69" fmla="*/ 2217906 w 3715966"/>
              <a:gd name="connsiteY69" fmla="*/ 1245140 h 1741251"/>
              <a:gd name="connsiteX70" fmla="*/ 2178996 w 3715966"/>
              <a:gd name="connsiteY70" fmla="*/ 1293779 h 1741251"/>
              <a:gd name="connsiteX71" fmla="*/ 2159540 w 3715966"/>
              <a:gd name="connsiteY71" fmla="*/ 1313234 h 1741251"/>
              <a:gd name="connsiteX72" fmla="*/ 2110902 w 3715966"/>
              <a:gd name="connsiteY72" fmla="*/ 1371600 h 1741251"/>
              <a:gd name="connsiteX73" fmla="*/ 2023353 w 3715966"/>
              <a:gd name="connsiteY73" fmla="*/ 1391055 h 1741251"/>
              <a:gd name="connsiteX74" fmla="*/ 1916349 w 3715966"/>
              <a:gd name="connsiteY74" fmla="*/ 1420238 h 1741251"/>
              <a:gd name="connsiteX75" fmla="*/ 1896893 w 3715966"/>
              <a:gd name="connsiteY75" fmla="*/ 1439694 h 1741251"/>
              <a:gd name="connsiteX76" fmla="*/ 1867710 w 3715966"/>
              <a:gd name="connsiteY76" fmla="*/ 1459149 h 1741251"/>
              <a:gd name="connsiteX77" fmla="*/ 1799617 w 3715966"/>
              <a:gd name="connsiteY77" fmla="*/ 1536970 h 1741251"/>
              <a:gd name="connsiteX78" fmla="*/ 1760706 w 3715966"/>
              <a:gd name="connsiteY78" fmla="*/ 1546698 h 1741251"/>
              <a:gd name="connsiteX79" fmla="*/ 1731523 w 3715966"/>
              <a:gd name="connsiteY79" fmla="*/ 1556426 h 1741251"/>
              <a:gd name="connsiteX80" fmla="*/ 1663430 w 3715966"/>
              <a:gd name="connsiteY80" fmla="*/ 1575881 h 1741251"/>
              <a:gd name="connsiteX81" fmla="*/ 1634247 w 3715966"/>
              <a:gd name="connsiteY81" fmla="*/ 1595336 h 1741251"/>
              <a:gd name="connsiteX82" fmla="*/ 1595336 w 3715966"/>
              <a:gd name="connsiteY82" fmla="*/ 1634247 h 1741251"/>
              <a:gd name="connsiteX83" fmla="*/ 1488332 w 3715966"/>
              <a:gd name="connsiteY83" fmla="*/ 1663430 h 1741251"/>
              <a:gd name="connsiteX84" fmla="*/ 1284051 w 3715966"/>
              <a:gd name="connsiteY84" fmla="*/ 1673157 h 1741251"/>
              <a:gd name="connsiteX85" fmla="*/ 1254868 w 3715966"/>
              <a:gd name="connsiteY85" fmla="*/ 1682885 h 1741251"/>
              <a:gd name="connsiteX86" fmla="*/ 1225685 w 3715966"/>
              <a:gd name="connsiteY86" fmla="*/ 1741251 h 1741251"/>
              <a:gd name="connsiteX87" fmla="*/ 963038 w 3715966"/>
              <a:gd name="connsiteY87" fmla="*/ 1731523 h 1741251"/>
              <a:gd name="connsiteX88" fmla="*/ 914400 w 3715966"/>
              <a:gd name="connsiteY88" fmla="*/ 1653702 h 1741251"/>
              <a:gd name="connsiteX89" fmla="*/ 894945 w 3715966"/>
              <a:gd name="connsiteY89" fmla="*/ 1595336 h 1741251"/>
              <a:gd name="connsiteX90" fmla="*/ 885217 w 3715966"/>
              <a:gd name="connsiteY90" fmla="*/ 1566153 h 1741251"/>
              <a:gd name="connsiteX91" fmla="*/ 846306 w 3715966"/>
              <a:gd name="connsiteY91" fmla="*/ 1517515 h 1741251"/>
              <a:gd name="connsiteX92" fmla="*/ 787940 w 3715966"/>
              <a:gd name="connsiteY92" fmla="*/ 1498060 h 1741251"/>
              <a:gd name="connsiteX93" fmla="*/ 603115 w 3715966"/>
              <a:gd name="connsiteY93" fmla="*/ 1478604 h 1741251"/>
              <a:gd name="connsiteX94" fmla="*/ 466927 w 3715966"/>
              <a:gd name="connsiteY94" fmla="*/ 1439694 h 1741251"/>
              <a:gd name="connsiteX95" fmla="*/ 408562 w 3715966"/>
              <a:gd name="connsiteY95" fmla="*/ 1420238 h 1741251"/>
              <a:gd name="connsiteX96" fmla="*/ 379379 w 3715966"/>
              <a:gd name="connsiteY96" fmla="*/ 1410511 h 1741251"/>
              <a:gd name="connsiteX97" fmla="*/ 340468 w 3715966"/>
              <a:gd name="connsiteY97" fmla="*/ 1391055 h 1741251"/>
              <a:gd name="connsiteX98" fmla="*/ 282102 w 3715966"/>
              <a:gd name="connsiteY98" fmla="*/ 1342417 h 1741251"/>
              <a:gd name="connsiteX99" fmla="*/ 252919 w 3715966"/>
              <a:gd name="connsiteY99" fmla="*/ 1322962 h 1741251"/>
              <a:gd name="connsiteX100" fmla="*/ 214008 w 3715966"/>
              <a:gd name="connsiteY100" fmla="*/ 1274323 h 1741251"/>
              <a:gd name="connsiteX101" fmla="*/ 204281 w 3715966"/>
              <a:gd name="connsiteY101" fmla="*/ 1235413 h 1741251"/>
              <a:gd name="connsiteX102" fmla="*/ 175098 w 3715966"/>
              <a:gd name="connsiteY102" fmla="*/ 1167319 h 1741251"/>
              <a:gd name="connsiteX103" fmla="*/ 165370 w 3715966"/>
              <a:gd name="connsiteY103" fmla="*/ 1118681 h 1741251"/>
              <a:gd name="connsiteX104" fmla="*/ 155642 w 3715966"/>
              <a:gd name="connsiteY104" fmla="*/ 1089498 h 1741251"/>
              <a:gd name="connsiteX105" fmla="*/ 145915 w 3715966"/>
              <a:gd name="connsiteY105" fmla="*/ 1050587 h 1741251"/>
              <a:gd name="connsiteX106" fmla="*/ 136187 w 3715966"/>
              <a:gd name="connsiteY106" fmla="*/ 1001949 h 1741251"/>
              <a:gd name="connsiteX107" fmla="*/ 116732 w 3715966"/>
              <a:gd name="connsiteY107" fmla="*/ 963038 h 1741251"/>
              <a:gd name="connsiteX108" fmla="*/ 77821 w 3715966"/>
              <a:gd name="connsiteY108" fmla="*/ 875489 h 1741251"/>
              <a:gd name="connsiteX109" fmla="*/ 48638 w 3715966"/>
              <a:gd name="connsiteY109" fmla="*/ 836579 h 1741251"/>
              <a:gd name="connsiteX110" fmla="*/ 38910 w 3715966"/>
              <a:gd name="connsiteY110" fmla="*/ 807396 h 1741251"/>
              <a:gd name="connsiteX111" fmla="*/ 0 w 3715966"/>
              <a:gd name="connsiteY111" fmla="*/ 739302 h 1741251"/>
              <a:gd name="connsiteX112" fmla="*/ 19455 w 3715966"/>
              <a:gd name="connsiteY112" fmla="*/ 642026 h 1741251"/>
              <a:gd name="connsiteX113" fmla="*/ 29183 w 3715966"/>
              <a:gd name="connsiteY113" fmla="*/ 496111 h 1741251"/>
              <a:gd name="connsiteX114" fmla="*/ 38910 w 3715966"/>
              <a:gd name="connsiteY114" fmla="*/ 437745 h 1741251"/>
              <a:gd name="connsiteX115" fmla="*/ 48638 w 3715966"/>
              <a:gd name="connsiteY115" fmla="*/ 369651 h 1741251"/>
              <a:gd name="connsiteX116" fmla="*/ 68093 w 3715966"/>
              <a:gd name="connsiteY116" fmla="*/ 282102 h 1741251"/>
              <a:gd name="connsiteX117" fmla="*/ 77821 w 3715966"/>
              <a:gd name="connsiteY117" fmla="*/ 252919 h 1741251"/>
              <a:gd name="connsiteX118" fmla="*/ 136187 w 3715966"/>
              <a:gd name="connsiteY118" fmla="*/ 204281 h 1741251"/>
              <a:gd name="connsiteX119" fmla="*/ 165370 w 3715966"/>
              <a:gd name="connsiteY119" fmla="*/ 175098 h 1741251"/>
              <a:gd name="connsiteX120" fmla="*/ 252919 w 3715966"/>
              <a:gd name="connsiteY120" fmla="*/ 145915 h 1741251"/>
              <a:gd name="connsiteX121" fmla="*/ 437745 w 3715966"/>
              <a:gd name="connsiteY121" fmla="*/ 116732 h 174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715966" h="1741251">
                <a:moveTo>
                  <a:pt x="437745" y="116732"/>
                </a:moveTo>
                <a:lnTo>
                  <a:pt x="437745" y="116732"/>
                </a:lnTo>
                <a:cubicBezTo>
                  <a:pt x="476655" y="113489"/>
                  <a:pt x="515773" y="112164"/>
                  <a:pt x="554476" y="107004"/>
                </a:cubicBezTo>
                <a:cubicBezTo>
                  <a:pt x="564640" y="105649"/>
                  <a:pt x="573800" y="100094"/>
                  <a:pt x="583659" y="97277"/>
                </a:cubicBezTo>
                <a:cubicBezTo>
                  <a:pt x="596514" y="93604"/>
                  <a:pt x="609497" y="90350"/>
                  <a:pt x="622570" y="87549"/>
                </a:cubicBezTo>
                <a:cubicBezTo>
                  <a:pt x="667257" y="77973"/>
                  <a:pt x="714329" y="71060"/>
                  <a:pt x="758757" y="58366"/>
                </a:cubicBezTo>
                <a:cubicBezTo>
                  <a:pt x="826396" y="39040"/>
                  <a:pt x="743839" y="60312"/>
                  <a:pt x="826851" y="29183"/>
                </a:cubicBezTo>
                <a:cubicBezTo>
                  <a:pt x="839369" y="24489"/>
                  <a:pt x="852956" y="23297"/>
                  <a:pt x="865762" y="19455"/>
                </a:cubicBezTo>
                <a:cubicBezTo>
                  <a:pt x="885404" y="13562"/>
                  <a:pt x="924127" y="0"/>
                  <a:pt x="924127" y="0"/>
                </a:cubicBezTo>
                <a:cubicBezTo>
                  <a:pt x="985736" y="3243"/>
                  <a:pt x="1047456" y="4808"/>
                  <a:pt x="1108953" y="9728"/>
                </a:cubicBezTo>
                <a:cubicBezTo>
                  <a:pt x="1213175" y="18066"/>
                  <a:pt x="1121961" y="18167"/>
                  <a:pt x="1225685" y="38911"/>
                </a:cubicBezTo>
                <a:cubicBezTo>
                  <a:pt x="1241898" y="42153"/>
                  <a:pt x="1258372" y="44288"/>
                  <a:pt x="1274323" y="48638"/>
                </a:cubicBezTo>
                <a:cubicBezTo>
                  <a:pt x="1294108" y="54034"/>
                  <a:pt x="1313234" y="61609"/>
                  <a:pt x="1332689" y="68094"/>
                </a:cubicBezTo>
                <a:lnTo>
                  <a:pt x="1361872" y="77821"/>
                </a:lnTo>
                <a:lnTo>
                  <a:pt x="1507787" y="126460"/>
                </a:lnTo>
                <a:lnTo>
                  <a:pt x="1536970" y="136187"/>
                </a:lnTo>
                <a:lnTo>
                  <a:pt x="1566153" y="145915"/>
                </a:lnTo>
                <a:lnTo>
                  <a:pt x="1673157" y="136187"/>
                </a:lnTo>
                <a:cubicBezTo>
                  <a:pt x="1702374" y="133265"/>
                  <a:pt x="1731464" y="129118"/>
                  <a:pt x="1760706" y="126460"/>
                </a:cubicBezTo>
                <a:cubicBezTo>
                  <a:pt x="1802810" y="122632"/>
                  <a:pt x="1845013" y="119975"/>
                  <a:pt x="1887166" y="116732"/>
                </a:cubicBezTo>
                <a:cubicBezTo>
                  <a:pt x="1984897" y="92299"/>
                  <a:pt x="1939609" y="105736"/>
                  <a:pt x="2023353" y="77821"/>
                </a:cubicBezTo>
                <a:cubicBezTo>
                  <a:pt x="2023358" y="77819"/>
                  <a:pt x="2081715" y="58369"/>
                  <a:pt x="2081719" y="58366"/>
                </a:cubicBezTo>
                <a:cubicBezTo>
                  <a:pt x="2122026" y="31495"/>
                  <a:pt x="2099560" y="41747"/>
                  <a:pt x="2149813" y="29183"/>
                </a:cubicBezTo>
                <a:cubicBezTo>
                  <a:pt x="2191966" y="32426"/>
                  <a:pt x="2234321" y="33667"/>
                  <a:pt x="2276272" y="38911"/>
                </a:cubicBezTo>
                <a:cubicBezTo>
                  <a:pt x="2286447" y="40183"/>
                  <a:pt x="2295507" y="46151"/>
                  <a:pt x="2305455" y="48638"/>
                </a:cubicBezTo>
                <a:cubicBezTo>
                  <a:pt x="2321495" y="52648"/>
                  <a:pt x="2337826" y="55408"/>
                  <a:pt x="2354093" y="58366"/>
                </a:cubicBezTo>
                <a:cubicBezTo>
                  <a:pt x="2373499" y="61894"/>
                  <a:pt x="2393118" y="64226"/>
                  <a:pt x="2412459" y="68094"/>
                </a:cubicBezTo>
                <a:cubicBezTo>
                  <a:pt x="2425569" y="70716"/>
                  <a:pt x="2438216" y="75429"/>
                  <a:pt x="2451370" y="77821"/>
                </a:cubicBezTo>
                <a:cubicBezTo>
                  <a:pt x="2473929" y="81922"/>
                  <a:pt x="2496766" y="84306"/>
                  <a:pt x="2519464" y="87549"/>
                </a:cubicBezTo>
                <a:cubicBezTo>
                  <a:pt x="2555403" y="99529"/>
                  <a:pt x="2572026" y="107004"/>
                  <a:pt x="2616740" y="107004"/>
                </a:cubicBezTo>
                <a:cubicBezTo>
                  <a:pt x="2656553" y="107004"/>
                  <a:pt x="2685584" y="85453"/>
                  <a:pt x="2723745" y="77821"/>
                </a:cubicBezTo>
                <a:cubicBezTo>
                  <a:pt x="2757186" y="71133"/>
                  <a:pt x="2779232" y="67527"/>
                  <a:pt x="2811293" y="58366"/>
                </a:cubicBezTo>
                <a:cubicBezTo>
                  <a:pt x="2821152" y="55549"/>
                  <a:pt x="2830748" y="51881"/>
                  <a:pt x="2840476" y="48638"/>
                </a:cubicBezTo>
                <a:lnTo>
                  <a:pt x="2986391" y="58366"/>
                </a:lnTo>
                <a:cubicBezTo>
                  <a:pt x="3067419" y="62418"/>
                  <a:pt x="3148787" y="60749"/>
                  <a:pt x="3229583" y="68094"/>
                </a:cubicBezTo>
                <a:cubicBezTo>
                  <a:pt x="3256212" y="70515"/>
                  <a:pt x="3281464" y="81064"/>
                  <a:pt x="3307404" y="87549"/>
                </a:cubicBezTo>
                <a:cubicBezTo>
                  <a:pt x="3320374" y="90792"/>
                  <a:pt x="3332969" y="96492"/>
                  <a:pt x="3346315" y="97277"/>
                </a:cubicBezTo>
                <a:lnTo>
                  <a:pt x="3511685" y="107004"/>
                </a:lnTo>
                <a:cubicBezTo>
                  <a:pt x="3534383" y="110247"/>
                  <a:pt x="3557438" y="111576"/>
                  <a:pt x="3579779" y="116732"/>
                </a:cubicBezTo>
                <a:cubicBezTo>
                  <a:pt x="3599762" y="121343"/>
                  <a:pt x="3638145" y="136187"/>
                  <a:pt x="3638145" y="136187"/>
                </a:cubicBezTo>
                <a:cubicBezTo>
                  <a:pt x="3654358" y="152400"/>
                  <a:pt x="3679533" y="163074"/>
                  <a:pt x="3686783" y="184826"/>
                </a:cubicBezTo>
                <a:cubicBezTo>
                  <a:pt x="3700207" y="225099"/>
                  <a:pt x="3690822" y="205477"/>
                  <a:pt x="3715966" y="243191"/>
                </a:cubicBezTo>
                <a:cubicBezTo>
                  <a:pt x="3712723" y="269132"/>
                  <a:pt x="3713117" y="295792"/>
                  <a:pt x="3706238" y="321013"/>
                </a:cubicBezTo>
                <a:cubicBezTo>
                  <a:pt x="3703162" y="332292"/>
                  <a:pt x="3696697" y="344000"/>
                  <a:pt x="3686783" y="350196"/>
                </a:cubicBezTo>
                <a:cubicBezTo>
                  <a:pt x="3631261" y="384897"/>
                  <a:pt x="3482711" y="377746"/>
                  <a:pt x="3453319" y="379379"/>
                </a:cubicBezTo>
                <a:cubicBezTo>
                  <a:pt x="3433864" y="382621"/>
                  <a:pt x="3414207" y="384827"/>
                  <a:pt x="3394953" y="389106"/>
                </a:cubicBezTo>
                <a:cubicBezTo>
                  <a:pt x="3384943" y="391330"/>
                  <a:pt x="3375761" y="396528"/>
                  <a:pt x="3365770" y="398834"/>
                </a:cubicBezTo>
                <a:cubicBezTo>
                  <a:pt x="3333549" y="406270"/>
                  <a:pt x="3299864" y="407832"/>
                  <a:pt x="3268493" y="418289"/>
                </a:cubicBezTo>
                <a:cubicBezTo>
                  <a:pt x="3258765" y="421532"/>
                  <a:pt x="3248481" y="423431"/>
                  <a:pt x="3239310" y="428017"/>
                </a:cubicBezTo>
                <a:cubicBezTo>
                  <a:pt x="3146823" y="474261"/>
                  <a:pt x="3302330" y="416738"/>
                  <a:pt x="3151762" y="466928"/>
                </a:cubicBezTo>
                <a:cubicBezTo>
                  <a:pt x="3053737" y="499603"/>
                  <a:pt x="3205749" y="449759"/>
                  <a:pt x="3083668" y="486383"/>
                </a:cubicBezTo>
                <a:cubicBezTo>
                  <a:pt x="3064025" y="492276"/>
                  <a:pt x="3044757" y="499353"/>
                  <a:pt x="3025302" y="505838"/>
                </a:cubicBezTo>
                <a:cubicBezTo>
                  <a:pt x="3015574" y="509081"/>
                  <a:pt x="3004651" y="509878"/>
                  <a:pt x="2996119" y="515566"/>
                </a:cubicBezTo>
                <a:lnTo>
                  <a:pt x="2966936" y="535021"/>
                </a:lnTo>
                <a:cubicBezTo>
                  <a:pt x="2963693" y="544749"/>
                  <a:pt x="2963360" y="556001"/>
                  <a:pt x="2957208" y="564204"/>
                </a:cubicBezTo>
                <a:cubicBezTo>
                  <a:pt x="2896482" y="645172"/>
                  <a:pt x="2927354" y="584332"/>
                  <a:pt x="2869659" y="642026"/>
                </a:cubicBezTo>
                <a:cubicBezTo>
                  <a:pt x="2861392" y="650293"/>
                  <a:pt x="2857507" y="662079"/>
                  <a:pt x="2850204" y="671208"/>
                </a:cubicBezTo>
                <a:cubicBezTo>
                  <a:pt x="2844475" y="678370"/>
                  <a:pt x="2836620" y="683618"/>
                  <a:pt x="2830749" y="690664"/>
                </a:cubicBezTo>
                <a:cubicBezTo>
                  <a:pt x="2820370" y="703119"/>
                  <a:pt x="2812412" y="717523"/>
                  <a:pt x="2801566" y="729574"/>
                </a:cubicBezTo>
                <a:cubicBezTo>
                  <a:pt x="2783160" y="750025"/>
                  <a:pt x="2759708" y="765929"/>
                  <a:pt x="2743200" y="787940"/>
                </a:cubicBezTo>
                <a:cubicBezTo>
                  <a:pt x="2705763" y="837857"/>
                  <a:pt x="2725481" y="815387"/>
                  <a:pt x="2684834" y="856034"/>
                </a:cubicBezTo>
                <a:cubicBezTo>
                  <a:pt x="2671864" y="881974"/>
                  <a:pt x="2670054" y="917767"/>
                  <a:pt x="2645923" y="933855"/>
                </a:cubicBezTo>
                <a:cubicBezTo>
                  <a:pt x="2636195" y="940340"/>
                  <a:pt x="2626891" y="947510"/>
                  <a:pt x="2616740" y="953311"/>
                </a:cubicBezTo>
                <a:cubicBezTo>
                  <a:pt x="2604150" y="960506"/>
                  <a:pt x="2590127" y="965081"/>
                  <a:pt x="2577830" y="972766"/>
                </a:cubicBezTo>
                <a:cubicBezTo>
                  <a:pt x="2564082" y="981359"/>
                  <a:pt x="2552668" y="993356"/>
                  <a:pt x="2538919" y="1001949"/>
                </a:cubicBezTo>
                <a:cubicBezTo>
                  <a:pt x="2526622" y="1009635"/>
                  <a:pt x="2512074" y="1013360"/>
                  <a:pt x="2500008" y="1021404"/>
                </a:cubicBezTo>
                <a:cubicBezTo>
                  <a:pt x="2463312" y="1045868"/>
                  <a:pt x="2429347" y="1074240"/>
                  <a:pt x="2393004" y="1099226"/>
                </a:cubicBezTo>
                <a:cubicBezTo>
                  <a:pt x="2377424" y="1109937"/>
                  <a:pt x="2358891" y="1116304"/>
                  <a:pt x="2344366" y="1128408"/>
                </a:cubicBezTo>
                <a:cubicBezTo>
                  <a:pt x="2319706" y="1148958"/>
                  <a:pt x="2299859" y="1174729"/>
                  <a:pt x="2276272" y="1196502"/>
                </a:cubicBezTo>
                <a:cubicBezTo>
                  <a:pt x="2257663" y="1213679"/>
                  <a:pt x="2235813" y="1227232"/>
                  <a:pt x="2217906" y="1245140"/>
                </a:cubicBezTo>
                <a:cubicBezTo>
                  <a:pt x="2203225" y="1259821"/>
                  <a:pt x="2192508" y="1278015"/>
                  <a:pt x="2178996" y="1293779"/>
                </a:cubicBezTo>
                <a:cubicBezTo>
                  <a:pt x="2173027" y="1300742"/>
                  <a:pt x="2165269" y="1306072"/>
                  <a:pt x="2159540" y="1313234"/>
                </a:cubicBezTo>
                <a:cubicBezTo>
                  <a:pt x="2139030" y="1338871"/>
                  <a:pt x="2140614" y="1351792"/>
                  <a:pt x="2110902" y="1371600"/>
                </a:cubicBezTo>
                <a:cubicBezTo>
                  <a:pt x="2094549" y="1382502"/>
                  <a:pt x="2031163" y="1389381"/>
                  <a:pt x="2023353" y="1391055"/>
                </a:cubicBezTo>
                <a:cubicBezTo>
                  <a:pt x="1961927" y="1404218"/>
                  <a:pt x="1960797" y="1405423"/>
                  <a:pt x="1916349" y="1420238"/>
                </a:cubicBezTo>
                <a:cubicBezTo>
                  <a:pt x="1909864" y="1426723"/>
                  <a:pt x="1904055" y="1433965"/>
                  <a:pt x="1896893" y="1439694"/>
                </a:cubicBezTo>
                <a:cubicBezTo>
                  <a:pt x="1887764" y="1446997"/>
                  <a:pt x="1875409" y="1450351"/>
                  <a:pt x="1867710" y="1459149"/>
                </a:cubicBezTo>
                <a:cubicBezTo>
                  <a:pt x="1832040" y="1499914"/>
                  <a:pt x="1843393" y="1518209"/>
                  <a:pt x="1799617" y="1536970"/>
                </a:cubicBezTo>
                <a:cubicBezTo>
                  <a:pt x="1787328" y="1542236"/>
                  <a:pt x="1773561" y="1543025"/>
                  <a:pt x="1760706" y="1546698"/>
                </a:cubicBezTo>
                <a:cubicBezTo>
                  <a:pt x="1750847" y="1549515"/>
                  <a:pt x="1741382" y="1553609"/>
                  <a:pt x="1731523" y="1556426"/>
                </a:cubicBezTo>
                <a:cubicBezTo>
                  <a:pt x="1716972" y="1560583"/>
                  <a:pt x="1678983" y="1568104"/>
                  <a:pt x="1663430" y="1575881"/>
                </a:cubicBezTo>
                <a:cubicBezTo>
                  <a:pt x="1652973" y="1581109"/>
                  <a:pt x="1643124" y="1587728"/>
                  <a:pt x="1634247" y="1595336"/>
                </a:cubicBezTo>
                <a:cubicBezTo>
                  <a:pt x="1620320" y="1607273"/>
                  <a:pt x="1612738" y="1628447"/>
                  <a:pt x="1595336" y="1634247"/>
                </a:cubicBezTo>
                <a:cubicBezTo>
                  <a:pt x="1562219" y="1645286"/>
                  <a:pt x="1524078" y="1660680"/>
                  <a:pt x="1488332" y="1663430"/>
                </a:cubicBezTo>
                <a:cubicBezTo>
                  <a:pt x="1420362" y="1668658"/>
                  <a:pt x="1352145" y="1669915"/>
                  <a:pt x="1284051" y="1673157"/>
                </a:cubicBezTo>
                <a:cubicBezTo>
                  <a:pt x="1274323" y="1676400"/>
                  <a:pt x="1262875" y="1676479"/>
                  <a:pt x="1254868" y="1682885"/>
                </a:cubicBezTo>
                <a:cubicBezTo>
                  <a:pt x="1237726" y="1696599"/>
                  <a:pt x="1232093" y="1722027"/>
                  <a:pt x="1225685" y="1741251"/>
                </a:cubicBezTo>
                <a:cubicBezTo>
                  <a:pt x="1138136" y="1738008"/>
                  <a:pt x="1050212" y="1740240"/>
                  <a:pt x="963038" y="1731523"/>
                </a:cubicBezTo>
                <a:cubicBezTo>
                  <a:pt x="925828" y="1727802"/>
                  <a:pt x="921701" y="1675606"/>
                  <a:pt x="914400" y="1653702"/>
                </a:cubicBezTo>
                <a:lnTo>
                  <a:pt x="894945" y="1595336"/>
                </a:lnTo>
                <a:lnTo>
                  <a:pt x="885217" y="1566153"/>
                </a:lnTo>
                <a:cubicBezTo>
                  <a:pt x="874668" y="1534508"/>
                  <a:pt x="880741" y="1532819"/>
                  <a:pt x="846306" y="1517515"/>
                </a:cubicBezTo>
                <a:cubicBezTo>
                  <a:pt x="827566" y="1509186"/>
                  <a:pt x="808363" y="1499917"/>
                  <a:pt x="787940" y="1498060"/>
                </a:cubicBezTo>
                <a:cubicBezTo>
                  <a:pt x="755387" y="1495101"/>
                  <a:pt x="643127" y="1486106"/>
                  <a:pt x="603115" y="1478604"/>
                </a:cubicBezTo>
                <a:cubicBezTo>
                  <a:pt x="547278" y="1468135"/>
                  <a:pt x="518539" y="1456898"/>
                  <a:pt x="466927" y="1439694"/>
                </a:cubicBezTo>
                <a:lnTo>
                  <a:pt x="408562" y="1420238"/>
                </a:lnTo>
                <a:cubicBezTo>
                  <a:pt x="398834" y="1416996"/>
                  <a:pt x="388550" y="1415097"/>
                  <a:pt x="379379" y="1410511"/>
                </a:cubicBezTo>
                <a:cubicBezTo>
                  <a:pt x="366409" y="1404026"/>
                  <a:pt x="353059" y="1398250"/>
                  <a:pt x="340468" y="1391055"/>
                </a:cubicBezTo>
                <a:cubicBezTo>
                  <a:pt x="294357" y="1364706"/>
                  <a:pt x="326002" y="1379000"/>
                  <a:pt x="282102" y="1342417"/>
                </a:cubicBezTo>
                <a:cubicBezTo>
                  <a:pt x="273121" y="1334933"/>
                  <a:pt x="262048" y="1330265"/>
                  <a:pt x="252919" y="1322962"/>
                </a:cubicBezTo>
                <a:cubicBezTo>
                  <a:pt x="233120" y="1307123"/>
                  <a:pt x="228452" y="1295988"/>
                  <a:pt x="214008" y="1274323"/>
                </a:cubicBezTo>
                <a:cubicBezTo>
                  <a:pt x="210766" y="1261353"/>
                  <a:pt x="208975" y="1247931"/>
                  <a:pt x="204281" y="1235413"/>
                </a:cubicBezTo>
                <a:cubicBezTo>
                  <a:pt x="183396" y="1179720"/>
                  <a:pt x="187178" y="1215641"/>
                  <a:pt x="175098" y="1167319"/>
                </a:cubicBezTo>
                <a:cubicBezTo>
                  <a:pt x="171088" y="1151279"/>
                  <a:pt x="169380" y="1134721"/>
                  <a:pt x="165370" y="1118681"/>
                </a:cubicBezTo>
                <a:cubicBezTo>
                  <a:pt x="162883" y="1108733"/>
                  <a:pt x="158459" y="1099357"/>
                  <a:pt x="155642" y="1089498"/>
                </a:cubicBezTo>
                <a:cubicBezTo>
                  <a:pt x="151969" y="1076643"/>
                  <a:pt x="148815" y="1063638"/>
                  <a:pt x="145915" y="1050587"/>
                </a:cubicBezTo>
                <a:cubicBezTo>
                  <a:pt x="142328" y="1034447"/>
                  <a:pt x="141415" y="1017634"/>
                  <a:pt x="136187" y="1001949"/>
                </a:cubicBezTo>
                <a:cubicBezTo>
                  <a:pt x="131601" y="988192"/>
                  <a:pt x="122444" y="976367"/>
                  <a:pt x="116732" y="963038"/>
                </a:cubicBezTo>
                <a:cubicBezTo>
                  <a:pt x="91481" y="904120"/>
                  <a:pt x="129926" y="962330"/>
                  <a:pt x="77821" y="875489"/>
                </a:cubicBezTo>
                <a:cubicBezTo>
                  <a:pt x="69480" y="861587"/>
                  <a:pt x="58366" y="849549"/>
                  <a:pt x="48638" y="836579"/>
                </a:cubicBezTo>
                <a:cubicBezTo>
                  <a:pt x="45395" y="826851"/>
                  <a:pt x="42949" y="816821"/>
                  <a:pt x="38910" y="807396"/>
                </a:cubicBezTo>
                <a:cubicBezTo>
                  <a:pt x="24099" y="772837"/>
                  <a:pt x="19539" y="768612"/>
                  <a:pt x="0" y="739302"/>
                </a:cubicBezTo>
                <a:cubicBezTo>
                  <a:pt x="14477" y="695867"/>
                  <a:pt x="13866" y="703500"/>
                  <a:pt x="19455" y="642026"/>
                </a:cubicBezTo>
                <a:cubicBezTo>
                  <a:pt x="23868" y="593480"/>
                  <a:pt x="24561" y="544638"/>
                  <a:pt x="29183" y="496111"/>
                </a:cubicBezTo>
                <a:cubicBezTo>
                  <a:pt x="31053" y="476476"/>
                  <a:pt x="35911" y="457239"/>
                  <a:pt x="38910" y="437745"/>
                </a:cubicBezTo>
                <a:cubicBezTo>
                  <a:pt x="42396" y="415083"/>
                  <a:pt x="44868" y="392267"/>
                  <a:pt x="48638" y="369651"/>
                </a:cubicBezTo>
                <a:cubicBezTo>
                  <a:pt x="52648" y="345592"/>
                  <a:pt x="61100" y="306577"/>
                  <a:pt x="68093" y="282102"/>
                </a:cubicBezTo>
                <a:cubicBezTo>
                  <a:pt x="70910" y="272243"/>
                  <a:pt x="72133" y="261451"/>
                  <a:pt x="77821" y="252919"/>
                </a:cubicBezTo>
                <a:cubicBezTo>
                  <a:pt x="99137" y="220946"/>
                  <a:pt x="109269" y="226713"/>
                  <a:pt x="136187" y="204281"/>
                </a:cubicBezTo>
                <a:cubicBezTo>
                  <a:pt x="146755" y="195474"/>
                  <a:pt x="154175" y="183094"/>
                  <a:pt x="165370" y="175098"/>
                </a:cubicBezTo>
                <a:cubicBezTo>
                  <a:pt x="189206" y="158072"/>
                  <a:pt x="224110" y="147287"/>
                  <a:pt x="252919" y="145915"/>
                </a:cubicBezTo>
                <a:cubicBezTo>
                  <a:pt x="304741" y="143447"/>
                  <a:pt x="406941" y="121596"/>
                  <a:pt x="437745" y="116732"/>
                </a:cubicBez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0326F1-52BE-EB4D-A240-40ED49FEFB74}"/>
              </a:ext>
            </a:extLst>
          </p:cNvPr>
          <p:cNvSpPr/>
          <p:nvPr/>
        </p:nvSpPr>
        <p:spPr>
          <a:xfrm>
            <a:off x="6713582" y="2968517"/>
            <a:ext cx="149156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</a:rPr>
              <a:t>КИТАЙ</a:t>
            </a:r>
            <a:endParaRPr lang="ru-RU" sz="1200" dirty="0">
              <a:solidFill>
                <a:srgbClr val="FFC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D760DE-5E38-E74B-A3FF-74E7C4B47281}"/>
              </a:ext>
            </a:extLst>
          </p:cNvPr>
          <p:cNvSpPr/>
          <p:nvPr/>
        </p:nvSpPr>
        <p:spPr>
          <a:xfrm>
            <a:off x="6299086" y="3373672"/>
            <a:ext cx="14915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MIGA</a:t>
            </a:r>
            <a:endParaRPr lang="ru-RU" sz="12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VIKSAT</a:t>
            </a:r>
          </a:p>
          <a:p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BHARAT</a:t>
            </a: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F6CB0113-7E7C-DD4E-9DBF-FD59176C82CF}"/>
              </a:ext>
            </a:extLst>
          </p:cNvPr>
          <p:cNvSpPr/>
          <p:nvPr/>
        </p:nvSpPr>
        <p:spPr>
          <a:xfrm>
            <a:off x="4344604" y="2011435"/>
            <a:ext cx="1083430" cy="1159782"/>
          </a:xfrm>
          <a:custGeom>
            <a:avLst/>
            <a:gdLst>
              <a:gd name="connsiteX0" fmla="*/ 986153 w 1083430"/>
              <a:gd name="connsiteY0" fmla="*/ 21646 h 1159782"/>
              <a:gd name="connsiteX1" fmla="*/ 986153 w 1083430"/>
              <a:gd name="connsiteY1" fmla="*/ 21646 h 1159782"/>
              <a:gd name="connsiteX2" fmla="*/ 995881 w 1083430"/>
              <a:gd name="connsiteY2" fmla="*/ 177288 h 1159782"/>
              <a:gd name="connsiteX3" fmla="*/ 1015336 w 1083430"/>
              <a:gd name="connsiteY3" fmla="*/ 235654 h 1159782"/>
              <a:gd name="connsiteX4" fmla="*/ 1025064 w 1083430"/>
              <a:gd name="connsiteY4" fmla="*/ 284293 h 1159782"/>
              <a:gd name="connsiteX5" fmla="*/ 1015336 w 1083430"/>
              <a:gd name="connsiteY5" fmla="*/ 449663 h 1159782"/>
              <a:gd name="connsiteX6" fmla="*/ 1025064 w 1083430"/>
              <a:gd name="connsiteY6" fmla="*/ 488574 h 1159782"/>
              <a:gd name="connsiteX7" fmla="*/ 1044519 w 1083430"/>
              <a:gd name="connsiteY7" fmla="*/ 566395 h 1159782"/>
              <a:gd name="connsiteX8" fmla="*/ 1034792 w 1083430"/>
              <a:gd name="connsiteY8" fmla="*/ 663671 h 1159782"/>
              <a:gd name="connsiteX9" fmla="*/ 1063975 w 1083430"/>
              <a:gd name="connsiteY9" fmla="*/ 780403 h 1159782"/>
              <a:gd name="connsiteX10" fmla="*/ 1083430 w 1083430"/>
              <a:gd name="connsiteY10" fmla="*/ 867952 h 1159782"/>
              <a:gd name="connsiteX11" fmla="*/ 1063975 w 1083430"/>
              <a:gd name="connsiteY11" fmla="*/ 974956 h 1159782"/>
              <a:gd name="connsiteX12" fmla="*/ 1044519 w 1083430"/>
              <a:gd name="connsiteY12" fmla="*/ 994412 h 1159782"/>
              <a:gd name="connsiteX13" fmla="*/ 1015336 w 1083430"/>
              <a:gd name="connsiteY13" fmla="*/ 1043050 h 1159782"/>
              <a:gd name="connsiteX14" fmla="*/ 986153 w 1083430"/>
              <a:gd name="connsiteY14" fmla="*/ 1091688 h 1159782"/>
              <a:gd name="connsiteX15" fmla="*/ 976426 w 1083430"/>
              <a:gd name="connsiteY15" fmla="*/ 1120871 h 1159782"/>
              <a:gd name="connsiteX16" fmla="*/ 927787 w 1083430"/>
              <a:gd name="connsiteY16" fmla="*/ 1159782 h 1159782"/>
              <a:gd name="connsiteX17" fmla="*/ 811056 w 1083430"/>
              <a:gd name="connsiteY17" fmla="*/ 1150054 h 1159782"/>
              <a:gd name="connsiteX18" fmla="*/ 713779 w 1083430"/>
              <a:gd name="connsiteY18" fmla="*/ 1140327 h 1159782"/>
              <a:gd name="connsiteX19" fmla="*/ 587319 w 1083430"/>
              <a:gd name="connsiteY19" fmla="*/ 1130599 h 1159782"/>
              <a:gd name="connsiteX20" fmla="*/ 470587 w 1083430"/>
              <a:gd name="connsiteY20" fmla="*/ 1140327 h 1159782"/>
              <a:gd name="connsiteX21" fmla="*/ 353856 w 1083430"/>
              <a:gd name="connsiteY21" fmla="*/ 1159782 h 1159782"/>
              <a:gd name="connsiteX22" fmla="*/ 120392 w 1083430"/>
              <a:gd name="connsiteY22" fmla="*/ 1150054 h 1159782"/>
              <a:gd name="connsiteX23" fmla="*/ 42570 w 1083430"/>
              <a:gd name="connsiteY23" fmla="*/ 1130599 h 1159782"/>
              <a:gd name="connsiteX24" fmla="*/ 13387 w 1083430"/>
              <a:gd name="connsiteY24" fmla="*/ 1043050 h 1159782"/>
              <a:gd name="connsiteX25" fmla="*/ 3660 w 1083430"/>
              <a:gd name="connsiteY25" fmla="*/ 1013867 h 1159782"/>
              <a:gd name="connsiteX26" fmla="*/ 32843 w 1083430"/>
              <a:gd name="connsiteY26" fmla="*/ 585850 h 1159782"/>
              <a:gd name="connsiteX27" fmla="*/ 42570 w 1083430"/>
              <a:gd name="connsiteY27" fmla="*/ 556667 h 1159782"/>
              <a:gd name="connsiteX28" fmla="*/ 52298 w 1083430"/>
              <a:gd name="connsiteY28" fmla="*/ 527484 h 1159782"/>
              <a:gd name="connsiteX29" fmla="*/ 62026 w 1083430"/>
              <a:gd name="connsiteY29" fmla="*/ 488574 h 1159782"/>
              <a:gd name="connsiteX30" fmla="*/ 71753 w 1083430"/>
              <a:gd name="connsiteY30" fmla="*/ 459391 h 1159782"/>
              <a:gd name="connsiteX31" fmla="*/ 100936 w 1083430"/>
              <a:gd name="connsiteY31" fmla="*/ 449663 h 1159782"/>
              <a:gd name="connsiteX32" fmla="*/ 198213 w 1083430"/>
              <a:gd name="connsiteY32" fmla="*/ 410752 h 1159782"/>
              <a:gd name="connsiteX33" fmla="*/ 227396 w 1083430"/>
              <a:gd name="connsiteY33" fmla="*/ 401025 h 1159782"/>
              <a:gd name="connsiteX34" fmla="*/ 334400 w 1083430"/>
              <a:gd name="connsiteY34" fmla="*/ 362114 h 1159782"/>
              <a:gd name="connsiteX35" fmla="*/ 412222 w 1083430"/>
              <a:gd name="connsiteY35" fmla="*/ 342659 h 1159782"/>
              <a:gd name="connsiteX36" fmla="*/ 509498 w 1083430"/>
              <a:gd name="connsiteY36" fmla="*/ 332931 h 1159782"/>
              <a:gd name="connsiteX37" fmla="*/ 577592 w 1083430"/>
              <a:gd name="connsiteY37" fmla="*/ 323203 h 1159782"/>
              <a:gd name="connsiteX38" fmla="*/ 606775 w 1083430"/>
              <a:gd name="connsiteY38" fmla="*/ 303748 h 1159782"/>
              <a:gd name="connsiteX39" fmla="*/ 645685 w 1083430"/>
              <a:gd name="connsiteY39" fmla="*/ 284293 h 1159782"/>
              <a:gd name="connsiteX40" fmla="*/ 704051 w 1083430"/>
              <a:gd name="connsiteY40" fmla="*/ 235654 h 1159782"/>
              <a:gd name="connsiteX41" fmla="*/ 733234 w 1083430"/>
              <a:gd name="connsiteY41" fmla="*/ 216199 h 1159782"/>
              <a:gd name="connsiteX42" fmla="*/ 781873 w 1083430"/>
              <a:gd name="connsiteY42" fmla="*/ 167561 h 1159782"/>
              <a:gd name="connsiteX43" fmla="*/ 879149 w 1083430"/>
              <a:gd name="connsiteY43" fmla="*/ 99467 h 1159782"/>
              <a:gd name="connsiteX44" fmla="*/ 898605 w 1083430"/>
              <a:gd name="connsiteY44" fmla="*/ 70284 h 1159782"/>
              <a:gd name="connsiteX45" fmla="*/ 927787 w 1083430"/>
              <a:gd name="connsiteY45" fmla="*/ 41101 h 1159782"/>
              <a:gd name="connsiteX46" fmla="*/ 947243 w 1083430"/>
              <a:gd name="connsiteY46" fmla="*/ 31374 h 1159782"/>
              <a:gd name="connsiteX47" fmla="*/ 986153 w 1083430"/>
              <a:gd name="connsiteY47" fmla="*/ 21646 h 115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83430" h="1159782">
                <a:moveTo>
                  <a:pt x="986153" y="21646"/>
                </a:moveTo>
                <a:lnTo>
                  <a:pt x="986153" y="21646"/>
                </a:lnTo>
                <a:cubicBezTo>
                  <a:pt x="989396" y="73527"/>
                  <a:pt x="988858" y="125783"/>
                  <a:pt x="995881" y="177288"/>
                </a:cubicBezTo>
                <a:cubicBezTo>
                  <a:pt x="998652" y="197608"/>
                  <a:pt x="1011314" y="215545"/>
                  <a:pt x="1015336" y="235654"/>
                </a:cubicBezTo>
                <a:lnTo>
                  <a:pt x="1025064" y="284293"/>
                </a:lnTo>
                <a:cubicBezTo>
                  <a:pt x="1021821" y="339416"/>
                  <a:pt x="1015336" y="394444"/>
                  <a:pt x="1015336" y="449663"/>
                </a:cubicBezTo>
                <a:cubicBezTo>
                  <a:pt x="1015336" y="463033"/>
                  <a:pt x="1022164" y="475523"/>
                  <a:pt x="1025064" y="488574"/>
                </a:cubicBezTo>
                <a:cubicBezTo>
                  <a:pt x="1040717" y="559008"/>
                  <a:pt x="1027137" y="514245"/>
                  <a:pt x="1044519" y="566395"/>
                </a:cubicBezTo>
                <a:cubicBezTo>
                  <a:pt x="1041277" y="598820"/>
                  <a:pt x="1034792" y="631084"/>
                  <a:pt x="1034792" y="663671"/>
                </a:cubicBezTo>
                <a:cubicBezTo>
                  <a:pt x="1034792" y="726204"/>
                  <a:pt x="1051901" y="720026"/>
                  <a:pt x="1063975" y="780403"/>
                </a:cubicBezTo>
                <a:cubicBezTo>
                  <a:pt x="1076324" y="842152"/>
                  <a:pt x="1069692" y="813002"/>
                  <a:pt x="1083430" y="867952"/>
                </a:cubicBezTo>
                <a:cubicBezTo>
                  <a:pt x="1082090" y="878674"/>
                  <a:pt x="1078180" y="951281"/>
                  <a:pt x="1063975" y="974956"/>
                </a:cubicBezTo>
                <a:cubicBezTo>
                  <a:pt x="1059256" y="982821"/>
                  <a:pt x="1051004" y="987927"/>
                  <a:pt x="1044519" y="994412"/>
                </a:cubicBezTo>
                <a:cubicBezTo>
                  <a:pt x="1016964" y="1077082"/>
                  <a:pt x="1055395" y="976286"/>
                  <a:pt x="1015336" y="1043050"/>
                </a:cubicBezTo>
                <a:cubicBezTo>
                  <a:pt x="977452" y="1106189"/>
                  <a:pt x="1035450" y="1042393"/>
                  <a:pt x="986153" y="1091688"/>
                </a:cubicBezTo>
                <a:cubicBezTo>
                  <a:pt x="982911" y="1101416"/>
                  <a:pt x="981701" y="1112078"/>
                  <a:pt x="976426" y="1120871"/>
                </a:cubicBezTo>
                <a:cubicBezTo>
                  <a:pt x="967185" y="1136273"/>
                  <a:pt x="941042" y="1150945"/>
                  <a:pt x="927787" y="1159782"/>
                </a:cubicBezTo>
                <a:lnTo>
                  <a:pt x="811056" y="1150054"/>
                </a:lnTo>
                <a:lnTo>
                  <a:pt x="713779" y="1140327"/>
                </a:lnTo>
                <a:cubicBezTo>
                  <a:pt x="671660" y="1136665"/>
                  <a:pt x="629472" y="1133842"/>
                  <a:pt x="587319" y="1130599"/>
                </a:cubicBezTo>
                <a:cubicBezTo>
                  <a:pt x="548408" y="1133842"/>
                  <a:pt x="509418" y="1136240"/>
                  <a:pt x="470587" y="1140327"/>
                </a:cubicBezTo>
                <a:cubicBezTo>
                  <a:pt x="419633" y="1145691"/>
                  <a:pt x="400815" y="1150390"/>
                  <a:pt x="353856" y="1159782"/>
                </a:cubicBezTo>
                <a:cubicBezTo>
                  <a:pt x="276035" y="1156539"/>
                  <a:pt x="197941" y="1157324"/>
                  <a:pt x="120392" y="1150054"/>
                </a:cubicBezTo>
                <a:cubicBezTo>
                  <a:pt x="93770" y="1147558"/>
                  <a:pt x="42570" y="1130599"/>
                  <a:pt x="42570" y="1130599"/>
                </a:cubicBezTo>
                <a:lnTo>
                  <a:pt x="13387" y="1043050"/>
                </a:lnTo>
                <a:lnTo>
                  <a:pt x="3660" y="1013867"/>
                </a:lnTo>
                <a:cubicBezTo>
                  <a:pt x="13927" y="623676"/>
                  <a:pt x="-25592" y="761156"/>
                  <a:pt x="32843" y="585850"/>
                </a:cubicBezTo>
                <a:lnTo>
                  <a:pt x="42570" y="556667"/>
                </a:lnTo>
                <a:cubicBezTo>
                  <a:pt x="45813" y="546939"/>
                  <a:pt x="49811" y="537432"/>
                  <a:pt x="52298" y="527484"/>
                </a:cubicBezTo>
                <a:cubicBezTo>
                  <a:pt x="55541" y="514514"/>
                  <a:pt x="58353" y="501429"/>
                  <a:pt x="62026" y="488574"/>
                </a:cubicBezTo>
                <a:cubicBezTo>
                  <a:pt x="64843" y="478715"/>
                  <a:pt x="64503" y="466642"/>
                  <a:pt x="71753" y="459391"/>
                </a:cubicBezTo>
                <a:cubicBezTo>
                  <a:pt x="79004" y="452140"/>
                  <a:pt x="91511" y="453702"/>
                  <a:pt x="100936" y="449663"/>
                </a:cubicBezTo>
                <a:cubicBezTo>
                  <a:pt x="201119" y="406728"/>
                  <a:pt x="65380" y="455030"/>
                  <a:pt x="198213" y="410752"/>
                </a:cubicBezTo>
                <a:lnTo>
                  <a:pt x="227396" y="401025"/>
                </a:lnTo>
                <a:cubicBezTo>
                  <a:pt x="288575" y="360238"/>
                  <a:pt x="222943" y="399268"/>
                  <a:pt x="334400" y="362114"/>
                </a:cubicBezTo>
                <a:cubicBezTo>
                  <a:pt x="367139" y="351201"/>
                  <a:pt x="373087" y="347877"/>
                  <a:pt x="412222" y="342659"/>
                </a:cubicBezTo>
                <a:cubicBezTo>
                  <a:pt x="444523" y="338352"/>
                  <a:pt x="477134" y="336739"/>
                  <a:pt x="509498" y="332931"/>
                </a:cubicBezTo>
                <a:cubicBezTo>
                  <a:pt x="532269" y="330252"/>
                  <a:pt x="554894" y="326446"/>
                  <a:pt x="577592" y="323203"/>
                </a:cubicBezTo>
                <a:cubicBezTo>
                  <a:pt x="587320" y="316718"/>
                  <a:pt x="596624" y="309548"/>
                  <a:pt x="606775" y="303748"/>
                </a:cubicBezTo>
                <a:cubicBezTo>
                  <a:pt x="619365" y="296554"/>
                  <a:pt x="633388" y="291978"/>
                  <a:pt x="645685" y="284293"/>
                </a:cubicBezTo>
                <a:cubicBezTo>
                  <a:pt x="721375" y="236987"/>
                  <a:pt x="656477" y="273714"/>
                  <a:pt x="704051" y="235654"/>
                </a:cubicBezTo>
                <a:cubicBezTo>
                  <a:pt x="713180" y="228351"/>
                  <a:pt x="724435" y="223898"/>
                  <a:pt x="733234" y="216199"/>
                </a:cubicBezTo>
                <a:cubicBezTo>
                  <a:pt x="750490" y="201101"/>
                  <a:pt x="762795" y="180279"/>
                  <a:pt x="781873" y="167561"/>
                </a:cubicBezTo>
                <a:cubicBezTo>
                  <a:pt x="791409" y="161204"/>
                  <a:pt x="864744" y="113872"/>
                  <a:pt x="879149" y="99467"/>
                </a:cubicBezTo>
                <a:cubicBezTo>
                  <a:pt x="887416" y="91200"/>
                  <a:pt x="891120" y="79266"/>
                  <a:pt x="898605" y="70284"/>
                </a:cubicBezTo>
                <a:cubicBezTo>
                  <a:pt x="907412" y="59716"/>
                  <a:pt x="918060" y="50829"/>
                  <a:pt x="927787" y="41101"/>
                </a:cubicBezTo>
                <a:cubicBezTo>
                  <a:pt x="944964" y="-27605"/>
                  <a:pt x="929481" y="4731"/>
                  <a:pt x="947243" y="31374"/>
                </a:cubicBezTo>
                <a:cubicBezTo>
                  <a:pt x="949042" y="34072"/>
                  <a:pt x="979668" y="23267"/>
                  <a:pt x="986153" y="21646"/>
                </a:cubicBezTo>
                <a:close/>
              </a:path>
            </a:pathLst>
          </a:cu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8BFF720-CCD6-B648-B0BF-835AA698077A}"/>
              </a:ext>
            </a:extLst>
          </p:cNvPr>
          <p:cNvSpPr/>
          <p:nvPr/>
        </p:nvSpPr>
        <p:spPr>
          <a:xfrm>
            <a:off x="5347528" y="2082118"/>
            <a:ext cx="3358727" cy="1040859"/>
          </a:xfrm>
          <a:custGeom>
            <a:avLst/>
            <a:gdLst>
              <a:gd name="connsiteX0" fmla="*/ 87549 w 3358727"/>
              <a:gd name="connsiteY0" fmla="*/ 0 h 1040859"/>
              <a:gd name="connsiteX1" fmla="*/ 87549 w 3358727"/>
              <a:gd name="connsiteY1" fmla="*/ 0 h 1040859"/>
              <a:gd name="connsiteX2" fmla="*/ 1118681 w 3358727"/>
              <a:gd name="connsiteY2" fmla="*/ 19455 h 1040859"/>
              <a:gd name="connsiteX3" fmla="*/ 1624520 w 3358727"/>
              <a:gd name="connsiteY3" fmla="*/ 29183 h 1040859"/>
              <a:gd name="connsiteX4" fmla="*/ 1731524 w 3358727"/>
              <a:gd name="connsiteY4" fmla="*/ 38910 h 1040859"/>
              <a:gd name="connsiteX5" fmla="*/ 1809345 w 3358727"/>
              <a:gd name="connsiteY5" fmla="*/ 58366 h 1040859"/>
              <a:gd name="connsiteX6" fmla="*/ 1867711 w 3358727"/>
              <a:gd name="connsiteY6" fmla="*/ 68093 h 1040859"/>
              <a:gd name="connsiteX7" fmla="*/ 1896894 w 3358727"/>
              <a:gd name="connsiteY7" fmla="*/ 77821 h 1040859"/>
              <a:gd name="connsiteX8" fmla="*/ 2140086 w 3358727"/>
              <a:gd name="connsiteY8" fmla="*/ 77821 h 1040859"/>
              <a:gd name="connsiteX9" fmla="*/ 2509737 w 3358727"/>
              <a:gd name="connsiteY9" fmla="*/ 87549 h 1040859"/>
              <a:gd name="connsiteX10" fmla="*/ 2558375 w 3358727"/>
              <a:gd name="connsiteY10" fmla="*/ 97276 h 1040859"/>
              <a:gd name="connsiteX11" fmla="*/ 2821022 w 3358727"/>
              <a:gd name="connsiteY11" fmla="*/ 87549 h 1040859"/>
              <a:gd name="connsiteX12" fmla="*/ 2976664 w 3358727"/>
              <a:gd name="connsiteY12" fmla="*/ 97276 h 1040859"/>
              <a:gd name="connsiteX13" fmla="*/ 3073941 w 3358727"/>
              <a:gd name="connsiteY13" fmla="*/ 126459 h 1040859"/>
              <a:gd name="connsiteX14" fmla="*/ 3103124 w 3358727"/>
              <a:gd name="connsiteY14" fmla="*/ 136187 h 1040859"/>
              <a:gd name="connsiteX15" fmla="*/ 3132307 w 3358727"/>
              <a:gd name="connsiteY15" fmla="*/ 145915 h 1040859"/>
              <a:gd name="connsiteX16" fmla="*/ 3171217 w 3358727"/>
              <a:gd name="connsiteY16" fmla="*/ 155642 h 1040859"/>
              <a:gd name="connsiteX17" fmla="*/ 3190673 w 3358727"/>
              <a:gd name="connsiteY17" fmla="*/ 175098 h 1040859"/>
              <a:gd name="connsiteX18" fmla="*/ 3229583 w 3358727"/>
              <a:gd name="connsiteY18" fmla="*/ 204281 h 1040859"/>
              <a:gd name="connsiteX19" fmla="*/ 3249039 w 3358727"/>
              <a:gd name="connsiteY19" fmla="*/ 233464 h 1040859"/>
              <a:gd name="connsiteX20" fmla="*/ 3278222 w 3358727"/>
              <a:gd name="connsiteY20" fmla="*/ 282102 h 1040859"/>
              <a:gd name="connsiteX21" fmla="*/ 3297677 w 3358727"/>
              <a:gd name="connsiteY21" fmla="*/ 321013 h 1040859"/>
              <a:gd name="connsiteX22" fmla="*/ 3317132 w 3358727"/>
              <a:gd name="connsiteY22" fmla="*/ 350196 h 1040859"/>
              <a:gd name="connsiteX23" fmla="*/ 3346315 w 3358727"/>
              <a:gd name="connsiteY23" fmla="*/ 408562 h 1040859"/>
              <a:gd name="connsiteX24" fmla="*/ 3346315 w 3358727"/>
              <a:gd name="connsiteY24" fmla="*/ 515566 h 1040859"/>
              <a:gd name="connsiteX25" fmla="*/ 3287949 w 3358727"/>
              <a:gd name="connsiteY25" fmla="*/ 554476 h 1040859"/>
              <a:gd name="connsiteX26" fmla="*/ 3268494 w 3358727"/>
              <a:gd name="connsiteY26" fmla="*/ 573932 h 1040859"/>
              <a:gd name="connsiteX27" fmla="*/ 3229583 w 3358727"/>
              <a:gd name="connsiteY27" fmla="*/ 661481 h 1040859"/>
              <a:gd name="connsiteX28" fmla="*/ 3210128 w 3358727"/>
              <a:gd name="connsiteY28" fmla="*/ 700391 h 1040859"/>
              <a:gd name="connsiteX29" fmla="*/ 3200400 w 3358727"/>
              <a:gd name="connsiteY29" fmla="*/ 729574 h 1040859"/>
              <a:gd name="connsiteX30" fmla="*/ 3180945 w 3358727"/>
              <a:gd name="connsiteY30" fmla="*/ 758757 h 1040859"/>
              <a:gd name="connsiteX31" fmla="*/ 3171217 w 3358727"/>
              <a:gd name="connsiteY31" fmla="*/ 787940 h 1040859"/>
              <a:gd name="connsiteX32" fmla="*/ 3132307 w 3358727"/>
              <a:gd name="connsiteY32" fmla="*/ 846306 h 1040859"/>
              <a:gd name="connsiteX33" fmla="*/ 3044758 w 3358727"/>
              <a:gd name="connsiteY33" fmla="*/ 817123 h 1040859"/>
              <a:gd name="connsiteX34" fmla="*/ 3015575 w 3358727"/>
              <a:gd name="connsiteY34" fmla="*/ 807396 h 1040859"/>
              <a:gd name="connsiteX35" fmla="*/ 2986392 w 3358727"/>
              <a:gd name="connsiteY35" fmla="*/ 797668 h 1040859"/>
              <a:gd name="connsiteX36" fmla="*/ 2782111 w 3358727"/>
              <a:gd name="connsiteY36" fmla="*/ 826851 h 1040859"/>
              <a:gd name="connsiteX37" fmla="*/ 2733473 w 3358727"/>
              <a:gd name="connsiteY37" fmla="*/ 865762 h 1040859"/>
              <a:gd name="connsiteX38" fmla="*/ 2704290 w 3358727"/>
              <a:gd name="connsiteY38" fmla="*/ 1031132 h 1040859"/>
              <a:gd name="connsiteX39" fmla="*/ 2558375 w 3358727"/>
              <a:gd name="connsiteY39" fmla="*/ 1021404 h 1040859"/>
              <a:gd name="connsiteX40" fmla="*/ 2548647 w 3358727"/>
              <a:gd name="connsiteY40" fmla="*/ 836579 h 1040859"/>
              <a:gd name="connsiteX41" fmla="*/ 2538920 w 3358727"/>
              <a:gd name="connsiteY41" fmla="*/ 778213 h 1040859"/>
              <a:gd name="connsiteX42" fmla="*/ 2529192 w 3358727"/>
              <a:gd name="connsiteY42" fmla="*/ 749030 h 1040859"/>
              <a:gd name="connsiteX43" fmla="*/ 2500009 w 3358727"/>
              <a:gd name="connsiteY43" fmla="*/ 739302 h 1040859"/>
              <a:gd name="connsiteX44" fmla="*/ 2383277 w 3358727"/>
              <a:gd name="connsiteY44" fmla="*/ 719847 h 1040859"/>
              <a:gd name="connsiteX45" fmla="*/ 2324911 w 3358727"/>
              <a:gd name="connsiteY45" fmla="*/ 700391 h 1040859"/>
              <a:gd name="connsiteX46" fmla="*/ 2295728 w 3358727"/>
              <a:gd name="connsiteY46" fmla="*/ 690664 h 1040859"/>
              <a:gd name="connsiteX47" fmla="*/ 2198451 w 3358727"/>
              <a:gd name="connsiteY47" fmla="*/ 632298 h 1040859"/>
              <a:gd name="connsiteX48" fmla="*/ 2169269 w 3358727"/>
              <a:gd name="connsiteY48" fmla="*/ 622570 h 1040859"/>
              <a:gd name="connsiteX49" fmla="*/ 2062264 w 3358727"/>
              <a:gd name="connsiteY49" fmla="*/ 661481 h 1040859"/>
              <a:gd name="connsiteX50" fmla="*/ 2023354 w 3358727"/>
              <a:gd name="connsiteY50" fmla="*/ 719847 h 1040859"/>
              <a:gd name="connsiteX51" fmla="*/ 2062264 w 3358727"/>
              <a:gd name="connsiteY51" fmla="*/ 778213 h 1040859"/>
              <a:gd name="connsiteX52" fmla="*/ 2110903 w 3358727"/>
              <a:gd name="connsiteY52" fmla="*/ 826851 h 1040859"/>
              <a:gd name="connsiteX53" fmla="*/ 2120630 w 3358727"/>
              <a:gd name="connsiteY53" fmla="*/ 856034 h 1040859"/>
              <a:gd name="connsiteX54" fmla="*/ 2110903 w 3358727"/>
              <a:gd name="connsiteY54" fmla="*/ 894945 h 1040859"/>
              <a:gd name="connsiteX55" fmla="*/ 2062264 w 3358727"/>
              <a:gd name="connsiteY55" fmla="*/ 933855 h 1040859"/>
              <a:gd name="connsiteX56" fmla="*/ 2033081 w 3358727"/>
              <a:gd name="connsiteY56" fmla="*/ 943583 h 1040859"/>
              <a:gd name="connsiteX57" fmla="*/ 1770434 w 3358727"/>
              <a:gd name="connsiteY57" fmla="*/ 933855 h 1040859"/>
              <a:gd name="connsiteX58" fmla="*/ 1721796 w 3358727"/>
              <a:gd name="connsiteY58" fmla="*/ 924128 h 1040859"/>
              <a:gd name="connsiteX59" fmla="*/ 1653703 w 3358727"/>
              <a:gd name="connsiteY59" fmla="*/ 904672 h 1040859"/>
              <a:gd name="connsiteX60" fmla="*/ 1595337 w 3358727"/>
              <a:gd name="connsiteY60" fmla="*/ 875489 h 1040859"/>
              <a:gd name="connsiteX61" fmla="*/ 1575881 w 3358727"/>
              <a:gd name="connsiteY61" fmla="*/ 856034 h 1040859"/>
              <a:gd name="connsiteX62" fmla="*/ 1546698 w 3358727"/>
              <a:gd name="connsiteY62" fmla="*/ 846306 h 1040859"/>
              <a:gd name="connsiteX63" fmla="*/ 1517515 w 3358727"/>
              <a:gd name="connsiteY63" fmla="*/ 826851 h 1040859"/>
              <a:gd name="connsiteX64" fmla="*/ 1468877 w 3358727"/>
              <a:gd name="connsiteY64" fmla="*/ 778213 h 1040859"/>
              <a:gd name="connsiteX65" fmla="*/ 1429966 w 3358727"/>
              <a:gd name="connsiteY65" fmla="*/ 739302 h 1040859"/>
              <a:gd name="connsiteX66" fmla="*/ 1361873 w 3358727"/>
              <a:gd name="connsiteY66" fmla="*/ 719847 h 1040859"/>
              <a:gd name="connsiteX67" fmla="*/ 1254869 w 3358727"/>
              <a:gd name="connsiteY67" fmla="*/ 729574 h 1040859"/>
              <a:gd name="connsiteX68" fmla="*/ 1225686 w 3358727"/>
              <a:gd name="connsiteY68" fmla="*/ 739302 h 1040859"/>
              <a:gd name="connsiteX69" fmla="*/ 1196503 w 3358727"/>
              <a:gd name="connsiteY69" fmla="*/ 826851 h 1040859"/>
              <a:gd name="connsiteX70" fmla="*/ 1186775 w 3358727"/>
              <a:gd name="connsiteY70" fmla="*/ 856034 h 1040859"/>
              <a:gd name="connsiteX71" fmla="*/ 1147864 w 3358727"/>
              <a:gd name="connsiteY71" fmla="*/ 904672 h 1040859"/>
              <a:gd name="connsiteX72" fmla="*/ 1089498 w 3358727"/>
              <a:gd name="connsiteY72" fmla="*/ 943583 h 1040859"/>
              <a:gd name="connsiteX73" fmla="*/ 992222 w 3358727"/>
              <a:gd name="connsiteY73" fmla="*/ 1021404 h 1040859"/>
              <a:gd name="connsiteX74" fmla="*/ 963039 w 3358727"/>
              <a:gd name="connsiteY74" fmla="*/ 1031132 h 1040859"/>
              <a:gd name="connsiteX75" fmla="*/ 933856 w 3358727"/>
              <a:gd name="connsiteY75" fmla="*/ 1040859 h 1040859"/>
              <a:gd name="connsiteX76" fmla="*/ 729575 w 3358727"/>
              <a:gd name="connsiteY76" fmla="*/ 1031132 h 1040859"/>
              <a:gd name="connsiteX77" fmla="*/ 573932 w 3358727"/>
              <a:gd name="connsiteY77" fmla="*/ 1011676 h 1040859"/>
              <a:gd name="connsiteX78" fmla="*/ 466928 w 3358727"/>
              <a:gd name="connsiteY78" fmla="*/ 992221 h 1040859"/>
              <a:gd name="connsiteX79" fmla="*/ 408562 w 3358727"/>
              <a:gd name="connsiteY79" fmla="*/ 972766 h 1040859"/>
              <a:gd name="connsiteX80" fmla="*/ 321013 w 3358727"/>
              <a:gd name="connsiteY80" fmla="*/ 943583 h 1040859"/>
              <a:gd name="connsiteX81" fmla="*/ 262647 w 3358727"/>
              <a:gd name="connsiteY81" fmla="*/ 924128 h 1040859"/>
              <a:gd name="connsiteX82" fmla="*/ 233464 w 3358727"/>
              <a:gd name="connsiteY82" fmla="*/ 914400 h 1040859"/>
              <a:gd name="connsiteX83" fmla="*/ 204281 w 3358727"/>
              <a:gd name="connsiteY83" fmla="*/ 885217 h 1040859"/>
              <a:gd name="connsiteX84" fmla="*/ 155643 w 3358727"/>
              <a:gd name="connsiteY84" fmla="*/ 846306 h 1040859"/>
              <a:gd name="connsiteX85" fmla="*/ 136188 w 3358727"/>
              <a:gd name="connsiteY85" fmla="*/ 817123 h 1040859"/>
              <a:gd name="connsiteX86" fmla="*/ 126460 w 3358727"/>
              <a:gd name="connsiteY86" fmla="*/ 749030 h 1040859"/>
              <a:gd name="connsiteX87" fmla="*/ 107005 w 3358727"/>
              <a:gd name="connsiteY87" fmla="*/ 496110 h 1040859"/>
              <a:gd name="connsiteX88" fmla="*/ 97277 w 3358727"/>
              <a:gd name="connsiteY88" fmla="*/ 408562 h 1040859"/>
              <a:gd name="connsiteX89" fmla="*/ 29183 w 3358727"/>
              <a:gd name="connsiteY89" fmla="*/ 350196 h 1040859"/>
              <a:gd name="connsiteX90" fmla="*/ 0 w 3358727"/>
              <a:gd name="connsiteY90" fmla="*/ 291830 h 1040859"/>
              <a:gd name="connsiteX91" fmla="*/ 29183 w 3358727"/>
              <a:gd name="connsiteY91" fmla="*/ 175098 h 1040859"/>
              <a:gd name="connsiteX92" fmla="*/ 38911 w 3358727"/>
              <a:gd name="connsiteY92" fmla="*/ 145915 h 1040859"/>
              <a:gd name="connsiteX93" fmla="*/ 48639 w 3358727"/>
              <a:gd name="connsiteY93" fmla="*/ 107004 h 1040859"/>
              <a:gd name="connsiteX94" fmla="*/ 68094 w 3358727"/>
              <a:gd name="connsiteY94" fmla="*/ 48638 h 1040859"/>
              <a:gd name="connsiteX95" fmla="*/ 87549 w 3358727"/>
              <a:gd name="connsiteY95" fmla="*/ 0 h 1040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3358727" h="1040859">
                <a:moveTo>
                  <a:pt x="87549" y="0"/>
                </a:moveTo>
                <a:lnTo>
                  <a:pt x="87549" y="0"/>
                </a:lnTo>
                <a:cubicBezTo>
                  <a:pt x="490613" y="44786"/>
                  <a:pt x="114724" y="5979"/>
                  <a:pt x="1118681" y="19455"/>
                </a:cubicBezTo>
                <a:lnTo>
                  <a:pt x="1624520" y="29183"/>
                </a:lnTo>
                <a:cubicBezTo>
                  <a:pt x="1660188" y="32425"/>
                  <a:pt x="1696147" y="33324"/>
                  <a:pt x="1731524" y="38910"/>
                </a:cubicBezTo>
                <a:cubicBezTo>
                  <a:pt x="1757936" y="43080"/>
                  <a:pt x="1782970" y="53970"/>
                  <a:pt x="1809345" y="58366"/>
                </a:cubicBezTo>
                <a:lnTo>
                  <a:pt x="1867711" y="68093"/>
                </a:lnTo>
                <a:cubicBezTo>
                  <a:pt x="1877439" y="71336"/>
                  <a:pt x="1886884" y="75597"/>
                  <a:pt x="1896894" y="77821"/>
                </a:cubicBezTo>
                <a:cubicBezTo>
                  <a:pt x="1992017" y="98960"/>
                  <a:pt x="2010939" y="84618"/>
                  <a:pt x="2140086" y="77821"/>
                </a:cubicBezTo>
                <a:cubicBezTo>
                  <a:pt x="2263303" y="81064"/>
                  <a:pt x="2386610" y="81822"/>
                  <a:pt x="2509737" y="87549"/>
                </a:cubicBezTo>
                <a:cubicBezTo>
                  <a:pt x="2526253" y="88317"/>
                  <a:pt x="2541841" y="97276"/>
                  <a:pt x="2558375" y="97276"/>
                </a:cubicBezTo>
                <a:cubicBezTo>
                  <a:pt x="2645984" y="97276"/>
                  <a:pt x="2733473" y="90791"/>
                  <a:pt x="2821022" y="87549"/>
                </a:cubicBezTo>
                <a:cubicBezTo>
                  <a:pt x="2872903" y="90791"/>
                  <a:pt x="2924940" y="92104"/>
                  <a:pt x="2976664" y="97276"/>
                </a:cubicBezTo>
                <a:cubicBezTo>
                  <a:pt x="2997663" y="99376"/>
                  <a:pt x="3060884" y="122107"/>
                  <a:pt x="3073941" y="126459"/>
                </a:cubicBezTo>
                <a:lnTo>
                  <a:pt x="3103124" y="136187"/>
                </a:lnTo>
                <a:cubicBezTo>
                  <a:pt x="3112852" y="139430"/>
                  <a:pt x="3122359" y="143428"/>
                  <a:pt x="3132307" y="145915"/>
                </a:cubicBezTo>
                <a:lnTo>
                  <a:pt x="3171217" y="155642"/>
                </a:lnTo>
                <a:cubicBezTo>
                  <a:pt x="3177702" y="162127"/>
                  <a:pt x="3183627" y="169226"/>
                  <a:pt x="3190673" y="175098"/>
                </a:cubicBezTo>
                <a:cubicBezTo>
                  <a:pt x="3203128" y="185477"/>
                  <a:pt x="3218119" y="192817"/>
                  <a:pt x="3229583" y="204281"/>
                </a:cubicBezTo>
                <a:cubicBezTo>
                  <a:pt x="3237850" y="212548"/>
                  <a:pt x="3242554" y="223736"/>
                  <a:pt x="3249039" y="233464"/>
                </a:cubicBezTo>
                <a:cubicBezTo>
                  <a:pt x="3271618" y="301206"/>
                  <a:pt x="3242614" y="228690"/>
                  <a:pt x="3278222" y="282102"/>
                </a:cubicBezTo>
                <a:cubicBezTo>
                  <a:pt x="3286266" y="294168"/>
                  <a:pt x="3290483" y="308422"/>
                  <a:pt x="3297677" y="321013"/>
                </a:cubicBezTo>
                <a:cubicBezTo>
                  <a:pt x="3303477" y="331164"/>
                  <a:pt x="3311904" y="339739"/>
                  <a:pt x="3317132" y="350196"/>
                </a:cubicBezTo>
                <a:cubicBezTo>
                  <a:pt x="3357406" y="430744"/>
                  <a:pt x="3290560" y="324928"/>
                  <a:pt x="3346315" y="408562"/>
                </a:cubicBezTo>
                <a:cubicBezTo>
                  <a:pt x="3355003" y="443313"/>
                  <a:pt x="3369255" y="479518"/>
                  <a:pt x="3346315" y="515566"/>
                </a:cubicBezTo>
                <a:cubicBezTo>
                  <a:pt x="3333762" y="535293"/>
                  <a:pt x="3304482" y="537942"/>
                  <a:pt x="3287949" y="554476"/>
                </a:cubicBezTo>
                <a:cubicBezTo>
                  <a:pt x="3281464" y="560961"/>
                  <a:pt x="3274223" y="566770"/>
                  <a:pt x="3268494" y="573932"/>
                </a:cubicBezTo>
                <a:cubicBezTo>
                  <a:pt x="3230342" y="621623"/>
                  <a:pt x="3265579" y="589490"/>
                  <a:pt x="3229583" y="661481"/>
                </a:cubicBezTo>
                <a:cubicBezTo>
                  <a:pt x="3223098" y="674451"/>
                  <a:pt x="3215840" y="687063"/>
                  <a:pt x="3210128" y="700391"/>
                </a:cubicBezTo>
                <a:cubicBezTo>
                  <a:pt x="3206089" y="709816"/>
                  <a:pt x="3204986" y="720403"/>
                  <a:pt x="3200400" y="729574"/>
                </a:cubicBezTo>
                <a:cubicBezTo>
                  <a:pt x="3195172" y="740031"/>
                  <a:pt x="3186173" y="748300"/>
                  <a:pt x="3180945" y="758757"/>
                </a:cubicBezTo>
                <a:cubicBezTo>
                  <a:pt x="3176359" y="767928"/>
                  <a:pt x="3176197" y="778976"/>
                  <a:pt x="3171217" y="787940"/>
                </a:cubicBezTo>
                <a:cubicBezTo>
                  <a:pt x="3159862" y="808380"/>
                  <a:pt x="3132307" y="846306"/>
                  <a:pt x="3132307" y="846306"/>
                </a:cubicBezTo>
                <a:lnTo>
                  <a:pt x="3044758" y="817123"/>
                </a:lnTo>
                <a:lnTo>
                  <a:pt x="3015575" y="807396"/>
                </a:lnTo>
                <a:lnTo>
                  <a:pt x="2986392" y="797668"/>
                </a:lnTo>
                <a:cubicBezTo>
                  <a:pt x="2958159" y="799550"/>
                  <a:pt x="2828604" y="795856"/>
                  <a:pt x="2782111" y="826851"/>
                </a:cubicBezTo>
                <a:cubicBezTo>
                  <a:pt x="2745297" y="851393"/>
                  <a:pt x="2761195" y="838039"/>
                  <a:pt x="2733473" y="865762"/>
                </a:cubicBezTo>
                <a:cubicBezTo>
                  <a:pt x="2702691" y="958105"/>
                  <a:pt x="2715874" y="903704"/>
                  <a:pt x="2704290" y="1031132"/>
                </a:cubicBezTo>
                <a:cubicBezTo>
                  <a:pt x="2655652" y="1027889"/>
                  <a:pt x="2588827" y="1059468"/>
                  <a:pt x="2558375" y="1021404"/>
                </a:cubicBezTo>
                <a:cubicBezTo>
                  <a:pt x="2519835" y="973229"/>
                  <a:pt x="2553567" y="898076"/>
                  <a:pt x="2548647" y="836579"/>
                </a:cubicBezTo>
                <a:cubicBezTo>
                  <a:pt x="2547074" y="816918"/>
                  <a:pt x="2543199" y="797467"/>
                  <a:pt x="2538920" y="778213"/>
                </a:cubicBezTo>
                <a:cubicBezTo>
                  <a:pt x="2536696" y="768203"/>
                  <a:pt x="2536443" y="756281"/>
                  <a:pt x="2529192" y="749030"/>
                </a:cubicBezTo>
                <a:cubicBezTo>
                  <a:pt x="2521941" y="741779"/>
                  <a:pt x="2510064" y="741313"/>
                  <a:pt x="2500009" y="739302"/>
                </a:cubicBezTo>
                <a:cubicBezTo>
                  <a:pt x="2447832" y="728866"/>
                  <a:pt x="2431118" y="732895"/>
                  <a:pt x="2383277" y="719847"/>
                </a:cubicBezTo>
                <a:cubicBezTo>
                  <a:pt x="2363492" y="714451"/>
                  <a:pt x="2344366" y="706876"/>
                  <a:pt x="2324911" y="700391"/>
                </a:cubicBezTo>
                <a:lnTo>
                  <a:pt x="2295728" y="690664"/>
                </a:lnTo>
                <a:cubicBezTo>
                  <a:pt x="2242315" y="637251"/>
                  <a:pt x="2274220" y="657555"/>
                  <a:pt x="2198451" y="632298"/>
                </a:cubicBezTo>
                <a:lnTo>
                  <a:pt x="2169269" y="622570"/>
                </a:lnTo>
                <a:cubicBezTo>
                  <a:pt x="2100095" y="631217"/>
                  <a:pt x="2098198" y="615279"/>
                  <a:pt x="2062264" y="661481"/>
                </a:cubicBezTo>
                <a:cubicBezTo>
                  <a:pt x="2047909" y="679938"/>
                  <a:pt x="2023354" y="719847"/>
                  <a:pt x="2023354" y="719847"/>
                </a:cubicBezTo>
                <a:cubicBezTo>
                  <a:pt x="2036324" y="739302"/>
                  <a:pt x="2045730" y="761679"/>
                  <a:pt x="2062264" y="778213"/>
                </a:cubicBezTo>
                <a:lnTo>
                  <a:pt x="2110903" y="826851"/>
                </a:lnTo>
                <a:cubicBezTo>
                  <a:pt x="2114145" y="836579"/>
                  <a:pt x="2120630" y="845780"/>
                  <a:pt x="2120630" y="856034"/>
                </a:cubicBezTo>
                <a:cubicBezTo>
                  <a:pt x="2120630" y="869403"/>
                  <a:pt x="2116882" y="882987"/>
                  <a:pt x="2110903" y="894945"/>
                </a:cubicBezTo>
                <a:cubicBezTo>
                  <a:pt x="2104872" y="907008"/>
                  <a:pt x="2071427" y="929274"/>
                  <a:pt x="2062264" y="933855"/>
                </a:cubicBezTo>
                <a:cubicBezTo>
                  <a:pt x="2053093" y="938441"/>
                  <a:pt x="2042809" y="940340"/>
                  <a:pt x="2033081" y="943583"/>
                </a:cubicBezTo>
                <a:cubicBezTo>
                  <a:pt x="1945532" y="940340"/>
                  <a:pt x="1857872" y="939320"/>
                  <a:pt x="1770434" y="933855"/>
                </a:cubicBezTo>
                <a:cubicBezTo>
                  <a:pt x="1753932" y="932824"/>
                  <a:pt x="1737936" y="927715"/>
                  <a:pt x="1721796" y="924128"/>
                </a:cubicBezTo>
                <a:cubicBezTo>
                  <a:pt x="1710576" y="921635"/>
                  <a:pt x="1666702" y="911172"/>
                  <a:pt x="1653703" y="904672"/>
                </a:cubicBezTo>
                <a:cubicBezTo>
                  <a:pt x="1578273" y="866957"/>
                  <a:pt x="1668690" y="899941"/>
                  <a:pt x="1595337" y="875489"/>
                </a:cubicBezTo>
                <a:cubicBezTo>
                  <a:pt x="1588852" y="869004"/>
                  <a:pt x="1583745" y="860753"/>
                  <a:pt x="1575881" y="856034"/>
                </a:cubicBezTo>
                <a:cubicBezTo>
                  <a:pt x="1567088" y="850758"/>
                  <a:pt x="1555869" y="850892"/>
                  <a:pt x="1546698" y="846306"/>
                </a:cubicBezTo>
                <a:cubicBezTo>
                  <a:pt x="1536241" y="841078"/>
                  <a:pt x="1527243" y="833336"/>
                  <a:pt x="1517515" y="826851"/>
                </a:cubicBezTo>
                <a:cubicBezTo>
                  <a:pt x="1480046" y="770647"/>
                  <a:pt x="1519317" y="821447"/>
                  <a:pt x="1468877" y="778213"/>
                </a:cubicBezTo>
                <a:cubicBezTo>
                  <a:pt x="1454950" y="766276"/>
                  <a:pt x="1447367" y="745103"/>
                  <a:pt x="1429966" y="739302"/>
                </a:cubicBezTo>
                <a:cubicBezTo>
                  <a:pt x="1388100" y="725346"/>
                  <a:pt x="1410731" y="732061"/>
                  <a:pt x="1361873" y="719847"/>
                </a:cubicBezTo>
                <a:cubicBezTo>
                  <a:pt x="1326205" y="723089"/>
                  <a:pt x="1290324" y="724509"/>
                  <a:pt x="1254869" y="729574"/>
                </a:cubicBezTo>
                <a:cubicBezTo>
                  <a:pt x="1244718" y="731024"/>
                  <a:pt x="1231646" y="730958"/>
                  <a:pt x="1225686" y="739302"/>
                </a:cubicBezTo>
                <a:cubicBezTo>
                  <a:pt x="1225681" y="739309"/>
                  <a:pt x="1201368" y="812255"/>
                  <a:pt x="1196503" y="826851"/>
                </a:cubicBezTo>
                <a:cubicBezTo>
                  <a:pt x="1193260" y="836579"/>
                  <a:pt x="1192463" y="847502"/>
                  <a:pt x="1186775" y="856034"/>
                </a:cubicBezTo>
                <a:cubicBezTo>
                  <a:pt x="1174010" y="875182"/>
                  <a:pt x="1166348" y="890809"/>
                  <a:pt x="1147864" y="904672"/>
                </a:cubicBezTo>
                <a:cubicBezTo>
                  <a:pt x="1129158" y="918701"/>
                  <a:pt x="1089498" y="943583"/>
                  <a:pt x="1089498" y="943583"/>
                </a:cubicBezTo>
                <a:cubicBezTo>
                  <a:pt x="1039212" y="1019013"/>
                  <a:pt x="1072771" y="994554"/>
                  <a:pt x="992222" y="1021404"/>
                </a:cubicBezTo>
                <a:lnTo>
                  <a:pt x="963039" y="1031132"/>
                </a:lnTo>
                <a:lnTo>
                  <a:pt x="933856" y="1040859"/>
                </a:lnTo>
                <a:lnTo>
                  <a:pt x="729575" y="1031132"/>
                </a:lnTo>
                <a:cubicBezTo>
                  <a:pt x="691170" y="1028572"/>
                  <a:pt x="614924" y="1017982"/>
                  <a:pt x="573932" y="1011676"/>
                </a:cubicBezTo>
                <a:cubicBezTo>
                  <a:pt x="556909" y="1009057"/>
                  <a:pt x="486579" y="997580"/>
                  <a:pt x="466928" y="992221"/>
                </a:cubicBezTo>
                <a:cubicBezTo>
                  <a:pt x="447143" y="986825"/>
                  <a:pt x="428017" y="979251"/>
                  <a:pt x="408562" y="972766"/>
                </a:cubicBezTo>
                <a:lnTo>
                  <a:pt x="321013" y="943583"/>
                </a:lnTo>
                <a:lnTo>
                  <a:pt x="262647" y="924128"/>
                </a:lnTo>
                <a:lnTo>
                  <a:pt x="233464" y="914400"/>
                </a:lnTo>
                <a:cubicBezTo>
                  <a:pt x="223736" y="904672"/>
                  <a:pt x="214849" y="894024"/>
                  <a:pt x="204281" y="885217"/>
                </a:cubicBezTo>
                <a:cubicBezTo>
                  <a:pt x="173942" y="859934"/>
                  <a:pt x="178285" y="874610"/>
                  <a:pt x="155643" y="846306"/>
                </a:cubicBezTo>
                <a:cubicBezTo>
                  <a:pt x="148340" y="837177"/>
                  <a:pt x="142673" y="826851"/>
                  <a:pt x="136188" y="817123"/>
                </a:cubicBezTo>
                <a:cubicBezTo>
                  <a:pt x="132945" y="794425"/>
                  <a:pt x="127985" y="771907"/>
                  <a:pt x="126460" y="749030"/>
                </a:cubicBezTo>
                <a:cubicBezTo>
                  <a:pt x="109504" y="494700"/>
                  <a:pt x="141268" y="598907"/>
                  <a:pt x="107005" y="496110"/>
                </a:cubicBezTo>
                <a:cubicBezTo>
                  <a:pt x="103762" y="466927"/>
                  <a:pt x="107818" y="435967"/>
                  <a:pt x="97277" y="408562"/>
                </a:cubicBezTo>
                <a:cubicBezTo>
                  <a:pt x="89142" y="387413"/>
                  <a:pt x="48743" y="363236"/>
                  <a:pt x="29183" y="350196"/>
                </a:cubicBezTo>
                <a:cubicBezTo>
                  <a:pt x="19347" y="335442"/>
                  <a:pt x="0" y="311966"/>
                  <a:pt x="0" y="291830"/>
                </a:cubicBezTo>
                <a:cubicBezTo>
                  <a:pt x="0" y="252535"/>
                  <a:pt x="17111" y="211314"/>
                  <a:pt x="29183" y="175098"/>
                </a:cubicBezTo>
                <a:cubicBezTo>
                  <a:pt x="32426" y="165370"/>
                  <a:pt x="36424" y="155863"/>
                  <a:pt x="38911" y="145915"/>
                </a:cubicBezTo>
                <a:cubicBezTo>
                  <a:pt x="42154" y="132945"/>
                  <a:pt x="44797" y="119810"/>
                  <a:pt x="48639" y="107004"/>
                </a:cubicBezTo>
                <a:cubicBezTo>
                  <a:pt x="54532" y="87361"/>
                  <a:pt x="68094" y="48638"/>
                  <a:pt x="68094" y="48638"/>
                </a:cubicBezTo>
                <a:lnTo>
                  <a:pt x="87549" y="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A86BCFB2-2933-A241-8F3A-D10C7E0AD753}"/>
              </a:ext>
            </a:extLst>
          </p:cNvPr>
          <p:cNvSpPr/>
          <p:nvPr/>
        </p:nvSpPr>
        <p:spPr>
          <a:xfrm>
            <a:off x="6586483" y="2665869"/>
            <a:ext cx="1371600" cy="992222"/>
          </a:xfrm>
          <a:custGeom>
            <a:avLst/>
            <a:gdLst>
              <a:gd name="connsiteX0" fmla="*/ 963038 w 1371600"/>
              <a:gd name="connsiteY0" fmla="*/ 0 h 992222"/>
              <a:gd name="connsiteX1" fmla="*/ 963038 w 1371600"/>
              <a:gd name="connsiteY1" fmla="*/ 0 h 992222"/>
              <a:gd name="connsiteX2" fmla="*/ 1031131 w 1371600"/>
              <a:gd name="connsiteY2" fmla="*/ 58366 h 992222"/>
              <a:gd name="connsiteX3" fmla="*/ 1060314 w 1371600"/>
              <a:gd name="connsiteY3" fmla="*/ 77822 h 992222"/>
              <a:gd name="connsiteX4" fmla="*/ 1079770 w 1371600"/>
              <a:gd name="connsiteY4" fmla="*/ 97277 h 992222"/>
              <a:gd name="connsiteX5" fmla="*/ 1167319 w 1371600"/>
              <a:gd name="connsiteY5" fmla="*/ 145915 h 992222"/>
              <a:gd name="connsiteX6" fmla="*/ 1215957 w 1371600"/>
              <a:gd name="connsiteY6" fmla="*/ 184826 h 992222"/>
              <a:gd name="connsiteX7" fmla="*/ 1225685 w 1371600"/>
              <a:gd name="connsiteY7" fmla="*/ 214009 h 992222"/>
              <a:gd name="connsiteX8" fmla="*/ 1284051 w 1371600"/>
              <a:gd name="connsiteY8" fmla="*/ 291830 h 992222"/>
              <a:gd name="connsiteX9" fmla="*/ 1303506 w 1371600"/>
              <a:gd name="connsiteY9" fmla="*/ 379379 h 992222"/>
              <a:gd name="connsiteX10" fmla="*/ 1313234 w 1371600"/>
              <a:gd name="connsiteY10" fmla="*/ 408562 h 992222"/>
              <a:gd name="connsiteX11" fmla="*/ 1284051 w 1371600"/>
              <a:gd name="connsiteY11" fmla="*/ 398834 h 992222"/>
              <a:gd name="connsiteX12" fmla="*/ 1293778 w 1371600"/>
              <a:gd name="connsiteY12" fmla="*/ 457200 h 992222"/>
              <a:gd name="connsiteX13" fmla="*/ 1313234 w 1371600"/>
              <a:gd name="connsiteY13" fmla="*/ 515566 h 992222"/>
              <a:gd name="connsiteX14" fmla="*/ 1352144 w 1371600"/>
              <a:gd name="connsiteY14" fmla="*/ 573932 h 992222"/>
              <a:gd name="connsiteX15" fmla="*/ 1371600 w 1371600"/>
              <a:gd name="connsiteY15" fmla="*/ 632298 h 992222"/>
              <a:gd name="connsiteX16" fmla="*/ 1342417 w 1371600"/>
              <a:gd name="connsiteY16" fmla="*/ 749030 h 992222"/>
              <a:gd name="connsiteX17" fmla="*/ 1332689 w 1371600"/>
              <a:gd name="connsiteY17" fmla="*/ 778213 h 992222"/>
              <a:gd name="connsiteX18" fmla="*/ 1293778 w 1371600"/>
              <a:gd name="connsiteY18" fmla="*/ 826851 h 992222"/>
              <a:gd name="connsiteX19" fmla="*/ 1235412 w 1371600"/>
              <a:gd name="connsiteY19" fmla="*/ 856034 h 992222"/>
              <a:gd name="connsiteX20" fmla="*/ 1196502 w 1371600"/>
              <a:gd name="connsiteY20" fmla="*/ 904673 h 992222"/>
              <a:gd name="connsiteX21" fmla="*/ 1177046 w 1371600"/>
              <a:gd name="connsiteY21" fmla="*/ 933856 h 992222"/>
              <a:gd name="connsiteX22" fmla="*/ 1118680 w 1371600"/>
              <a:gd name="connsiteY22" fmla="*/ 963039 h 992222"/>
              <a:gd name="connsiteX23" fmla="*/ 1060314 w 1371600"/>
              <a:gd name="connsiteY23" fmla="*/ 992222 h 992222"/>
              <a:gd name="connsiteX24" fmla="*/ 894944 w 1371600"/>
              <a:gd name="connsiteY24" fmla="*/ 982494 h 992222"/>
              <a:gd name="connsiteX25" fmla="*/ 865761 w 1371600"/>
              <a:gd name="connsiteY25" fmla="*/ 972766 h 992222"/>
              <a:gd name="connsiteX26" fmla="*/ 807395 w 1371600"/>
              <a:gd name="connsiteY26" fmla="*/ 933856 h 992222"/>
              <a:gd name="connsiteX27" fmla="*/ 768485 w 1371600"/>
              <a:gd name="connsiteY27" fmla="*/ 885217 h 992222"/>
              <a:gd name="connsiteX28" fmla="*/ 710119 w 1371600"/>
              <a:gd name="connsiteY28" fmla="*/ 836579 h 992222"/>
              <a:gd name="connsiteX29" fmla="*/ 671208 w 1371600"/>
              <a:gd name="connsiteY29" fmla="*/ 797668 h 992222"/>
              <a:gd name="connsiteX30" fmla="*/ 632297 w 1371600"/>
              <a:gd name="connsiteY30" fmla="*/ 749030 h 992222"/>
              <a:gd name="connsiteX31" fmla="*/ 603114 w 1371600"/>
              <a:gd name="connsiteY31" fmla="*/ 719847 h 992222"/>
              <a:gd name="connsiteX32" fmla="*/ 496110 w 1371600"/>
              <a:gd name="connsiteY32" fmla="*/ 700392 h 992222"/>
              <a:gd name="connsiteX33" fmla="*/ 340468 w 1371600"/>
              <a:gd name="connsiteY33" fmla="*/ 680937 h 992222"/>
              <a:gd name="connsiteX34" fmla="*/ 301557 w 1371600"/>
              <a:gd name="connsiteY34" fmla="*/ 671209 h 992222"/>
              <a:gd name="connsiteX35" fmla="*/ 272374 w 1371600"/>
              <a:gd name="connsiteY35" fmla="*/ 632298 h 992222"/>
              <a:gd name="connsiteX36" fmla="*/ 243191 w 1371600"/>
              <a:gd name="connsiteY36" fmla="*/ 612843 h 992222"/>
              <a:gd name="connsiteX37" fmla="*/ 214008 w 1371600"/>
              <a:gd name="connsiteY37" fmla="*/ 583660 h 992222"/>
              <a:gd name="connsiteX38" fmla="*/ 126459 w 1371600"/>
              <a:gd name="connsiteY38" fmla="*/ 525294 h 992222"/>
              <a:gd name="connsiteX39" fmla="*/ 97276 w 1371600"/>
              <a:gd name="connsiteY39" fmla="*/ 505839 h 992222"/>
              <a:gd name="connsiteX40" fmla="*/ 68093 w 1371600"/>
              <a:gd name="connsiteY40" fmla="*/ 496111 h 992222"/>
              <a:gd name="connsiteX41" fmla="*/ 9727 w 1371600"/>
              <a:gd name="connsiteY41" fmla="*/ 466928 h 992222"/>
              <a:gd name="connsiteX42" fmla="*/ 0 w 1371600"/>
              <a:gd name="connsiteY42" fmla="*/ 428017 h 992222"/>
              <a:gd name="connsiteX43" fmla="*/ 19455 w 1371600"/>
              <a:gd name="connsiteY43" fmla="*/ 340468 h 992222"/>
              <a:gd name="connsiteX44" fmla="*/ 48638 w 1371600"/>
              <a:gd name="connsiteY44" fmla="*/ 311285 h 992222"/>
              <a:gd name="connsiteX45" fmla="*/ 68093 w 1371600"/>
              <a:gd name="connsiteY45" fmla="*/ 282102 h 992222"/>
              <a:gd name="connsiteX46" fmla="*/ 116731 w 1371600"/>
              <a:gd name="connsiteY46" fmla="*/ 233464 h 992222"/>
              <a:gd name="connsiteX47" fmla="*/ 321012 w 1371600"/>
              <a:gd name="connsiteY47" fmla="*/ 223737 h 992222"/>
              <a:gd name="connsiteX48" fmla="*/ 379378 w 1371600"/>
              <a:gd name="connsiteY48" fmla="*/ 233464 h 992222"/>
              <a:gd name="connsiteX49" fmla="*/ 437744 w 1371600"/>
              <a:gd name="connsiteY49" fmla="*/ 252920 h 992222"/>
              <a:gd name="connsiteX50" fmla="*/ 466927 w 1371600"/>
              <a:gd name="connsiteY50" fmla="*/ 262647 h 992222"/>
              <a:gd name="connsiteX51" fmla="*/ 583659 w 1371600"/>
              <a:gd name="connsiteY51" fmla="*/ 301558 h 992222"/>
              <a:gd name="connsiteX52" fmla="*/ 612842 w 1371600"/>
              <a:gd name="connsiteY52" fmla="*/ 311285 h 992222"/>
              <a:gd name="connsiteX53" fmla="*/ 642025 w 1371600"/>
              <a:gd name="connsiteY53" fmla="*/ 321013 h 992222"/>
              <a:gd name="connsiteX54" fmla="*/ 690663 w 1371600"/>
              <a:gd name="connsiteY54" fmla="*/ 330741 h 992222"/>
              <a:gd name="connsiteX55" fmla="*/ 826851 w 1371600"/>
              <a:gd name="connsiteY55" fmla="*/ 301558 h 992222"/>
              <a:gd name="connsiteX56" fmla="*/ 846306 w 1371600"/>
              <a:gd name="connsiteY56" fmla="*/ 282102 h 992222"/>
              <a:gd name="connsiteX57" fmla="*/ 875489 w 1371600"/>
              <a:gd name="connsiteY57" fmla="*/ 223737 h 992222"/>
              <a:gd name="connsiteX58" fmla="*/ 885217 w 1371600"/>
              <a:gd name="connsiteY58" fmla="*/ 194554 h 992222"/>
              <a:gd name="connsiteX59" fmla="*/ 885217 w 1371600"/>
              <a:gd name="connsiteY59" fmla="*/ 77822 h 992222"/>
              <a:gd name="connsiteX60" fmla="*/ 904672 w 1371600"/>
              <a:gd name="connsiteY60" fmla="*/ 58366 h 992222"/>
              <a:gd name="connsiteX61" fmla="*/ 924127 w 1371600"/>
              <a:gd name="connsiteY61" fmla="*/ 29183 h 992222"/>
              <a:gd name="connsiteX62" fmla="*/ 963038 w 1371600"/>
              <a:gd name="connsiteY62" fmla="*/ 0 h 992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371600" h="992222">
                <a:moveTo>
                  <a:pt x="963038" y="0"/>
                </a:moveTo>
                <a:lnTo>
                  <a:pt x="963038" y="0"/>
                </a:lnTo>
                <a:cubicBezTo>
                  <a:pt x="985736" y="19455"/>
                  <a:pt x="1007787" y="39691"/>
                  <a:pt x="1031131" y="58366"/>
                </a:cubicBezTo>
                <a:cubicBezTo>
                  <a:pt x="1040260" y="65670"/>
                  <a:pt x="1051185" y="70519"/>
                  <a:pt x="1060314" y="77822"/>
                </a:cubicBezTo>
                <a:cubicBezTo>
                  <a:pt x="1067476" y="83551"/>
                  <a:pt x="1071906" y="92558"/>
                  <a:pt x="1079770" y="97277"/>
                </a:cubicBezTo>
                <a:cubicBezTo>
                  <a:pt x="1140923" y="133968"/>
                  <a:pt x="1078102" y="56694"/>
                  <a:pt x="1167319" y="145915"/>
                </a:cubicBezTo>
                <a:cubicBezTo>
                  <a:pt x="1195041" y="173638"/>
                  <a:pt x="1179143" y="160284"/>
                  <a:pt x="1215957" y="184826"/>
                </a:cubicBezTo>
                <a:cubicBezTo>
                  <a:pt x="1219200" y="194554"/>
                  <a:pt x="1220705" y="205045"/>
                  <a:pt x="1225685" y="214009"/>
                </a:cubicBezTo>
                <a:cubicBezTo>
                  <a:pt x="1253185" y="263510"/>
                  <a:pt x="1254532" y="262312"/>
                  <a:pt x="1284051" y="291830"/>
                </a:cubicBezTo>
                <a:cubicBezTo>
                  <a:pt x="1305950" y="357531"/>
                  <a:pt x="1280676" y="276648"/>
                  <a:pt x="1303506" y="379379"/>
                </a:cubicBezTo>
                <a:cubicBezTo>
                  <a:pt x="1305730" y="389389"/>
                  <a:pt x="1320485" y="401311"/>
                  <a:pt x="1313234" y="408562"/>
                </a:cubicBezTo>
                <a:cubicBezTo>
                  <a:pt x="1305983" y="415813"/>
                  <a:pt x="1293779" y="402077"/>
                  <a:pt x="1284051" y="398834"/>
                </a:cubicBezTo>
                <a:cubicBezTo>
                  <a:pt x="1267476" y="448558"/>
                  <a:pt x="1272227" y="408710"/>
                  <a:pt x="1293778" y="457200"/>
                </a:cubicBezTo>
                <a:cubicBezTo>
                  <a:pt x="1302107" y="475940"/>
                  <a:pt x="1301858" y="498502"/>
                  <a:pt x="1313234" y="515566"/>
                </a:cubicBezTo>
                <a:cubicBezTo>
                  <a:pt x="1326204" y="535021"/>
                  <a:pt x="1344750" y="551750"/>
                  <a:pt x="1352144" y="573932"/>
                </a:cubicBezTo>
                <a:lnTo>
                  <a:pt x="1371600" y="632298"/>
                </a:lnTo>
                <a:cubicBezTo>
                  <a:pt x="1358501" y="710890"/>
                  <a:pt x="1368109" y="671955"/>
                  <a:pt x="1342417" y="749030"/>
                </a:cubicBezTo>
                <a:cubicBezTo>
                  <a:pt x="1339174" y="758758"/>
                  <a:pt x="1338377" y="769681"/>
                  <a:pt x="1332689" y="778213"/>
                </a:cubicBezTo>
                <a:cubicBezTo>
                  <a:pt x="1318241" y="799886"/>
                  <a:pt x="1313582" y="811008"/>
                  <a:pt x="1293778" y="826851"/>
                </a:cubicBezTo>
                <a:cubicBezTo>
                  <a:pt x="1266836" y="848404"/>
                  <a:pt x="1266238" y="845759"/>
                  <a:pt x="1235412" y="856034"/>
                </a:cubicBezTo>
                <a:cubicBezTo>
                  <a:pt x="1175541" y="945842"/>
                  <a:pt x="1251938" y="835377"/>
                  <a:pt x="1196502" y="904673"/>
                </a:cubicBezTo>
                <a:cubicBezTo>
                  <a:pt x="1189199" y="913802"/>
                  <a:pt x="1185313" y="925589"/>
                  <a:pt x="1177046" y="933856"/>
                </a:cubicBezTo>
                <a:cubicBezTo>
                  <a:pt x="1149169" y="961733"/>
                  <a:pt x="1150326" y="947216"/>
                  <a:pt x="1118680" y="963039"/>
                </a:cubicBezTo>
                <a:cubicBezTo>
                  <a:pt x="1043250" y="1000754"/>
                  <a:pt x="1133667" y="967770"/>
                  <a:pt x="1060314" y="992222"/>
                </a:cubicBezTo>
                <a:cubicBezTo>
                  <a:pt x="1005191" y="988979"/>
                  <a:pt x="949889" y="987989"/>
                  <a:pt x="894944" y="982494"/>
                </a:cubicBezTo>
                <a:cubicBezTo>
                  <a:pt x="884741" y="981474"/>
                  <a:pt x="874725" y="977746"/>
                  <a:pt x="865761" y="972766"/>
                </a:cubicBezTo>
                <a:cubicBezTo>
                  <a:pt x="845321" y="961411"/>
                  <a:pt x="823928" y="950390"/>
                  <a:pt x="807395" y="933856"/>
                </a:cubicBezTo>
                <a:cubicBezTo>
                  <a:pt x="760412" y="886870"/>
                  <a:pt x="817581" y="946586"/>
                  <a:pt x="768485" y="885217"/>
                </a:cubicBezTo>
                <a:cubicBezTo>
                  <a:pt x="749461" y="861438"/>
                  <a:pt x="735336" y="858644"/>
                  <a:pt x="710119" y="836579"/>
                </a:cubicBezTo>
                <a:cubicBezTo>
                  <a:pt x="696315" y="824500"/>
                  <a:pt x="671208" y="797668"/>
                  <a:pt x="671208" y="797668"/>
                </a:cubicBezTo>
                <a:cubicBezTo>
                  <a:pt x="655238" y="749760"/>
                  <a:pt x="672913" y="782877"/>
                  <a:pt x="632297" y="749030"/>
                </a:cubicBezTo>
                <a:cubicBezTo>
                  <a:pt x="621729" y="740223"/>
                  <a:pt x="615419" y="725999"/>
                  <a:pt x="603114" y="719847"/>
                </a:cubicBezTo>
                <a:cubicBezTo>
                  <a:pt x="596437" y="716509"/>
                  <a:pt x="497655" y="700603"/>
                  <a:pt x="496110" y="700392"/>
                </a:cubicBezTo>
                <a:cubicBezTo>
                  <a:pt x="444305" y="693328"/>
                  <a:pt x="340468" y="680937"/>
                  <a:pt x="340468" y="680937"/>
                </a:cubicBezTo>
                <a:cubicBezTo>
                  <a:pt x="327498" y="677694"/>
                  <a:pt x="312436" y="678980"/>
                  <a:pt x="301557" y="671209"/>
                </a:cubicBezTo>
                <a:cubicBezTo>
                  <a:pt x="288364" y="661785"/>
                  <a:pt x="283838" y="643762"/>
                  <a:pt x="272374" y="632298"/>
                </a:cubicBezTo>
                <a:cubicBezTo>
                  <a:pt x="264107" y="624031"/>
                  <a:pt x="252172" y="620327"/>
                  <a:pt x="243191" y="612843"/>
                </a:cubicBezTo>
                <a:cubicBezTo>
                  <a:pt x="232623" y="604036"/>
                  <a:pt x="224867" y="592106"/>
                  <a:pt x="214008" y="583660"/>
                </a:cubicBezTo>
                <a:cubicBezTo>
                  <a:pt x="213998" y="583652"/>
                  <a:pt x="141056" y="535025"/>
                  <a:pt x="126459" y="525294"/>
                </a:cubicBezTo>
                <a:cubicBezTo>
                  <a:pt x="116731" y="518809"/>
                  <a:pt x="108367" y="509536"/>
                  <a:pt x="97276" y="505839"/>
                </a:cubicBezTo>
                <a:cubicBezTo>
                  <a:pt x="87548" y="502596"/>
                  <a:pt x="77264" y="500697"/>
                  <a:pt x="68093" y="496111"/>
                </a:cubicBezTo>
                <a:cubicBezTo>
                  <a:pt x="-7337" y="458396"/>
                  <a:pt x="83080" y="491380"/>
                  <a:pt x="9727" y="466928"/>
                </a:cubicBezTo>
                <a:cubicBezTo>
                  <a:pt x="6485" y="453958"/>
                  <a:pt x="0" y="441386"/>
                  <a:pt x="0" y="428017"/>
                </a:cubicBezTo>
                <a:cubicBezTo>
                  <a:pt x="0" y="422717"/>
                  <a:pt x="9423" y="355516"/>
                  <a:pt x="19455" y="340468"/>
                </a:cubicBezTo>
                <a:cubicBezTo>
                  <a:pt x="27086" y="329022"/>
                  <a:pt x="39831" y="321853"/>
                  <a:pt x="48638" y="311285"/>
                </a:cubicBezTo>
                <a:cubicBezTo>
                  <a:pt x="56122" y="302304"/>
                  <a:pt x="60394" y="290900"/>
                  <a:pt x="68093" y="282102"/>
                </a:cubicBezTo>
                <a:cubicBezTo>
                  <a:pt x="83191" y="264847"/>
                  <a:pt x="93829" y="234555"/>
                  <a:pt x="116731" y="233464"/>
                </a:cubicBezTo>
                <a:lnTo>
                  <a:pt x="321012" y="223737"/>
                </a:lnTo>
                <a:cubicBezTo>
                  <a:pt x="340467" y="226979"/>
                  <a:pt x="360243" y="228680"/>
                  <a:pt x="379378" y="233464"/>
                </a:cubicBezTo>
                <a:cubicBezTo>
                  <a:pt x="399273" y="238438"/>
                  <a:pt x="418289" y="246435"/>
                  <a:pt x="437744" y="252920"/>
                </a:cubicBezTo>
                <a:lnTo>
                  <a:pt x="466927" y="262647"/>
                </a:lnTo>
                <a:lnTo>
                  <a:pt x="583659" y="301558"/>
                </a:lnTo>
                <a:lnTo>
                  <a:pt x="612842" y="311285"/>
                </a:lnTo>
                <a:cubicBezTo>
                  <a:pt x="622570" y="314528"/>
                  <a:pt x="631970" y="319002"/>
                  <a:pt x="642025" y="321013"/>
                </a:cubicBezTo>
                <a:lnTo>
                  <a:pt x="690663" y="330741"/>
                </a:lnTo>
                <a:cubicBezTo>
                  <a:pt x="775329" y="323044"/>
                  <a:pt x="778960" y="339871"/>
                  <a:pt x="826851" y="301558"/>
                </a:cubicBezTo>
                <a:cubicBezTo>
                  <a:pt x="834013" y="295829"/>
                  <a:pt x="839821" y="288587"/>
                  <a:pt x="846306" y="282102"/>
                </a:cubicBezTo>
                <a:cubicBezTo>
                  <a:pt x="870759" y="208750"/>
                  <a:pt x="837773" y="299169"/>
                  <a:pt x="875489" y="223737"/>
                </a:cubicBezTo>
                <a:cubicBezTo>
                  <a:pt x="880075" y="214566"/>
                  <a:pt x="881974" y="204282"/>
                  <a:pt x="885217" y="194554"/>
                </a:cubicBezTo>
                <a:cubicBezTo>
                  <a:pt x="880114" y="153735"/>
                  <a:pt x="865935" y="116387"/>
                  <a:pt x="885217" y="77822"/>
                </a:cubicBezTo>
                <a:cubicBezTo>
                  <a:pt x="889319" y="69619"/>
                  <a:pt x="898943" y="65528"/>
                  <a:pt x="904672" y="58366"/>
                </a:cubicBezTo>
                <a:cubicBezTo>
                  <a:pt x="911975" y="49237"/>
                  <a:pt x="913670" y="34411"/>
                  <a:pt x="924127" y="29183"/>
                </a:cubicBezTo>
                <a:cubicBezTo>
                  <a:pt x="935728" y="23382"/>
                  <a:pt x="956553" y="4864"/>
                  <a:pt x="96303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7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20EDD13A-3B64-4948-8C49-B6F64F584179}"/>
              </a:ext>
            </a:extLst>
          </p:cNvPr>
          <p:cNvSpPr/>
          <p:nvPr/>
        </p:nvSpPr>
        <p:spPr>
          <a:xfrm>
            <a:off x="6339415" y="3253778"/>
            <a:ext cx="710183" cy="1050587"/>
          </a:xfrm>
          <a:custGeom>
            <a:avLst/>
            <a:gdLst>
              <a:gd name="connsiteX0" fmla="*/ 165435 w 710183"/>
              <a:gd name="connsiteY0" fmla="*/ 107004 h 1050587"/>
              <a:gd name="connsiteX1" fmla="*/ 165435 w 710183"/>
              <a:gd name="connsiteY1" fmla="*/ 107004 h 1050587"/>
              <a:gd name="connsiteX2" fmla="*/ 77886 w 710183"/>
              <a:gd name="connsiteY2" fmla="*/ 116732 h 1050587"/>
              <a:gd name="connsiteX3" fmla="*/ 19520 w 710183"/>
              <a:gd name="connsiteY3" fmla="*/ 136187 h 1050587"/>
              <a:gd name="connsiteX4" fmla="*/ 64 w 710183"/>
              <a:gd name="connsiteY4" fmla="*/ 194553 h 1050587"/>
              <a:gd name="connsiteX5" fmla="*/ 9792 w 710183"/>
              <a:gd name="connsiteY5" fmla="*/ 369651 h 1050587"/>
              <a:gd name="connsiteX6" fmla="*/ 29247 w 710183"/>
              <a:gd name="connsiteY6" fmla="*/ 398834 h 1050587"/>
              <a:gd name="connsiteX7" fmla="*/ 116796 w 710183"/>
              <a:gd name="connsiteY7" fmla="*/ 476655 h 1050587"/>
              <a:gd name="connsiteX8" fmla="*/ 145979 w 710183"/>
              <a:gd name="connsiteY8" fmla="*/ 486383 h 1050587"/>
              <a:gd name="connsiteX9" fmla="*/ 175162 w 710183"/>
              <a:gd name="connsiteY9" fmla="*/ 505838 h 1050587"/>
              <a:gd name="connsiteX10" fmla="*/ 272439 w 710183"/>
              <a:gd name="connsiteY10" fmla="*/ 564204 h 1050587"/>
              <a:gd name="connsiteX11" fmla="*/ 301622 w 710183"/>
              <a:gd name="connsiteY11" fmla="*/ 583659 h 1050587"/>
              <a:gd name="connsiteX12" fmla="*/ 350260 w 710183"/>
              <a:gd name="connsiteY12" fmla="*/ 632298 h 1050587"/>
              <a:gd name="connsiteX13" fmla="*/ 369715 w 710183"/>
              <a:gd name="connsiteY13" fmla="*/ 690664 h 1050587"/>
              <a:gd name="connsiteX14" fmla="*/ 350260 w 710183"/>
              <a:gd name="connsiteY14" fmla="*/ 749029 h 1050587"/>
              <a:gd name="connsiteX15" fmla="*/ 340532 w 710183"/>
              <a:gd name="connsiteY15" fmla="*/ 787940 h 1050587"/>
              <a:gd name="connsiteX16" fmla="*/ 321077 w 710183"/>
              <a:gd name="connsiteY16" fmla="*/ 846306 h 1050587"/>
              <a:gd name="connsiteX17" fmla="*/ 291894 w 710183"/>
              <a:gd name="connsiteY17" fmla="*/ 904672 h 1050587"/>
              <a:gd name="connsiteX18" fmla="*/ 301622 w 710183"/>
              <a:gd name="connsiteY18" fmla="*/ 943583 h 1050587"/>
              <a:gd name="connsiteX19" fmla="*/ 350260 w 710183"/>
              <a:gd name="connsiteY19" fmla="*/ 992221 h 1050587"/>
              <a:gd name="connsiteX20" fmla="*/ 379443 w 710183"/>
              <a:gd name="connsiteY20" fmla="*/ 1001949 h 1050587"/>
              <a:gd name="connsiteX21" fmla="*/ 408626 w 710183"/>
              <a:gd name="connsiteY21" fmla="*/ 1021404 h 1050587"/>
              <a:gd name="connsiteX22" fmla="*/ 466992 w 710183"/>
              <a:gd name="connsiteY22" fmla="*/ 1040859 h 1050587"/>
              <a:gd name="connsiteX23" fmla="*/ 496175 w 710183"/>
              <a:gd name="connsiteY23" fmla="*/ 1050587 h 1050587"/>
              <a:gd name="connsiteX24" fmla="*/ 515630 w 710183"/>
              <a:gd name="connsiteY24" fmla="*/ 1021404 h 1050587"/>
              <a:gd name="connsiteX25" fmla="*/ 544813 w 710183"/>
              <a:gd name="connsiteY25" fmla="*/ 700391 h 1050587"/>
              <a:gd name="connsiteX26" fmla="*/ 544813 w 710183"/>
              <a:gd name="connsiteY26" fmla="*/ 700391 h 1050587"/>
              <a:gd name="connsiteX27" fmla="*/ 554541 w 710183"/>
              <a:gd name="connsiteY27" fmla="*/ 661481 h 1050587"/>
              <a:gd name="connsiteX28" fmla="*/ 603179 w 710183"/>
              <a:gd name="connsiteY28" fmla="*/ 632298 h 1050587"/>
              <a:gd name="connsiteX29" fmla="*/ 671273 w 710183"/>
              <a:gd name="connsiteY29" fmla="*/ 554476 h 1050587"/>
              <a:gd name="connsiteX30" fmla="*/ 690728 w 710183"/>
              <a:gd name="connsiteY30" fmla="*/ 466927 h 1050587"/>
              <a:gd name="connsiteX31" fmla="*/ 710183 w 710183"/>
              <a:gd name="connsiteY31" fmla="*/ 408561 h 1050587"/>
              <a:gd name="connsiteX32" fmla="*/ 681000 w 710183"/>
              <a:gd name="connsiteY32" fmla="*/ 311285 h 1050587"/>
              <a:gd name="connsiteX33" fmla="*/ 671273 w 710183"/>
              <a:gd name="connsiteY33" fmla="*/ 282102 h 1050587"/>
              <a:gd name="connsiteX34" fmla="*/ 651817 w 710183"/>
              <a:gd name="connsiteY34" fmla="*/ 262646 h 1050587"/>
              <a:gd name="connsiteX35" fmla="*/ 642090 w 710183"/>
              <a:gd name="connsiteY35" fmla="*/ 233464 h 1050587"/>
              <a:gd name="connsiteX36" fmla="*/ 612907 w 710183"/>
              <a:gd name="connsiteY36" fmla="*/ 223736 h 1050587"/>
              <a:gd name="connsiteX37" fmla="*/ 573996 w 710183"/>
              <a:gd name="connsiteY37" fmla="*/ 204281 h 1050587"/>
              <a:gd name="connsiteX38" fmla="*/ 544813 w 710183"/>
              <a:gd name="connsiteY38" fmla="*/ 194553 h 1050587"/>
              <a:gd name="connsiteX39" fmla="*/ 496175 w 710183"/>
              <a:gd name="connsiteY39" fmla="*/ 155642 h 1050587"/>
              <a:gd name="connsiteX40" fmla="*/ 466992 w 710183"/>
              <a:gd name="connsiteY40" fmla="*/ 136187 h 1050587"/>
              <a:gd name="connsiteX41" fmla="*/ 447537 w 710183"/>
              <a:gd name="connsiteY41" fmla="*/ 107004 h 1050587"/>
              <a:gd name="connsiteX42" fmla="*/ 408626 w 710183"/>
              <a:gd name="connsiteY42" fmla="*/ 68093 h 1050587"/>
              <a:gd name="connsiteX43" fmla="*/ 369715 w 710183"/>
              <a:gd name="connsiteY43" fmla="*/ 19455 h 1050587"/>
              <a:gd name="connsiteX44" fmla="*/ 330805 w 710183"/>
              <a:gd name="connsiteY44" fmla="*/ 9727 h 1050587"/>
              <a:gd name="connsiteX45" fmla="*/ 301622 w 710183"/>
              <a:gd name="connsiteY45" fmla="*/ 0 h 1050587"/>
              <a:gd name="connsiteX46" fmla="*/ 243256 w 710183"/>
              <a:gd name="connsiteY46" fmla="*/ 9727 h 1050587"/>
              <a:gd name="connsiteX47" fmla="*/ 223800 w 710183"/>
              <a:gd name="connsiteY47" fmla="*/ 29183 h 1050587"/>
              <a:gd name="connsiteX48" fmla="*/ 184890 w 710183"/>
              <a:gd name="connsiteY48" fmla="*/ 87549 h 1050587"/>
              <a:gd name="connsiteX49" fmla="*/ 165435 w 710183"/>
              <a:gd name="connsiteY49" fmla="*/ 107004 h 105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710183" h="1050587">
                <a:moveTo>
                  <a:pt x="165435" y="107004"/>
                </a:moveTo>
                <a:lnTo>
                  <a:pt x="165435" y="107004"/>
                </a:lnTo>
                <a:cubicBezTo>
                  <a:pt x="136252" y="110247"/>
                  <a:pt x="106678" y="110974"/>
                  <a:pt x="77886" y="116732"/>
                </a:cubicBezTo>
                <a:cubicBezTo>
                  <a:pt x="57777" y="120754"/>
                  <a:pt x="19520" y="136187"/>
                  <a:pt x="19520" y="136187"/>
                </a:cubicBezTo>
                <a:cubicBezTo>
                  <a:pt x="13035" y="155642"/>
                  <a:pt x="-1074" y="174077"/>
                  <a:pt x="64" y="194553"/>
                </a:cubicBezTo>
                <a:cubicBezTo>
                  <a:pt x="3307" y="252919"/>
                  <a:pt x="1525" y="311783"/>
                  <a:pt x="9792" y="369651"/>
                </a:cubicBezTo>
                <a:cubicBezTo>
                  <a:pt x="11445" y="381225"/>
                  <a:pt x="21548" y="390036"/>
                  <a:pt x="29247" y="398834"/>
                </a:cubicBezTo>
                <a:cubicBezTo>
                  <a:pt x="49019" y="421430"/>
                  <a:pt x="88062" y="460235"/>
                  <a:pt x="116796" y="476655"/>
                </a:cubicBezTo>
                <a:cubicBezTo>
                  <a:pt x="125699" y="481742"/>
                  <a:pt x="136808" y="481797"/>
                  <a:pt x="145979" y="486383"/>
                </a:cubicBezTo>
                <a:cubicBezTo>
                  <a:pt x="156436" y="491611"/>
                  <a:pt x="165011" y="500038"/>
                  <a:pt x="175162" y="505838"/>
                </a:cubicBezTo>
                <a:cubicBezTo>
                  <a:pt x="279853" y="565660"/>
                  <a:pt x="129664" y="469020"/>
                  <a:pt x="272439" y="564204"/>
                </a:cubicBezTo>
                <a:cubicBezTo>
                  <a:pt x="282167" y="570689"/>
                  <a:pt x="293355" y="575392"/>
                  <a:pt x="301622" y="583659"/>
                </a:cubicBezTo>
                <a:lnTo>
                  <a:pt x="350260" y="632298"/>
                </a:lnTo>
                <a:cubicBezTo>
                  <a:pt x="356745" y="651753"/>
                  <a:pt x="376200" y="671209"/>
                  <a:pt x="369715" y="690664"/>
                </a:cubicBezTo>
                <a:lnTo>
                  <a:pt x="350260" y="749029"/>
                </a:lnTo>
                <a:cubicBezTo>
                  <a:pt x="346032" y="761712"/>
                  <a:pt x="344374" y="775134"/>
                  <a:pt x="340532" y="787940"/>
                </a:cubicBezTo>
                <a:cubicBezTo>
                  <a:pt x="334639" y="807583"/>
                  <a:pt x="332452" y="829242"/>
                  <a:pt x="321077" y="846306"/>
                </a:cubicBezTo>
                <a:cubicBezTo>
                  <a:pt x="295934" y="884021"/>
                  <a:pt x="305319" y="864398"/>
                  <a:pt x="291894" y="904672"/>
                </a:cubicBezTo>
                <a:cubicBezTo>
                  <a:pt x="295137" y="917642"/>
                  <a:pt x="296356" y="931294"/>
                  <a:pt x="301622" y="943583"/>
                </a:cubicBezTo>
                <a:cubicBezTo>
                  <a:pt x="312234" y="968345"/>
                  <a:pt x="326677" y="980430"/>
                  <a:pt x="350260" y="992221"/>
                </a:cubicBezTo>
                <a:cubicBezTo>
                  <a:pt x="359431" y="996807"/>
                  <a:pt x="370272" y="997363"/>
                  <a:pt x="379443" y="1001949"/>
                </a:cubicBezTo>
                <a:cubicBezTo>
                  <a:pt x="389900" y="1007177"/>
                  <a:pt x="397942" y="1016656"/>
                  <a:pt x="408626" y="1021404"/>
                </a:cubicBezTo>
                <a:cubicBezTo>
                  <a:pt x="427366" y="1029733"/>
                  <a:pt x="447537" y="1034374"/>
                  <a:pt x="466992" y="1040859"/>
                </a:cubicBezTo>
                <a:lnTo>
                  <a:pt x="496175" y="1050587"/>
                </a:lnTo>
                <a:cubicBezTo>
                  <a:pt x="502660" y="1040859"/>
                  <a:pt x="514467" y="1033037"/>
                  <a:pt x="515630" y="1021404"/>
                </a:cubicBezTo>
                <a:cubicBezTo>
                  <a:pt x="551584" y="661860"/>
                  <a:pt x="491693" y="859755"/>
                  <a:pt x="544813" y="700391"/>
                </a:cubicBezTo>
                <a:lnTo>
                  <a:pt x="544813" y="700391"/>
                </a:lnTo>
                <a:cubicBezTo>
                  <a:pt x="548056" y="687421"/>
                  <a:pt x="548562" y="673439"/>
                  <a:pt x="554541" y="661481"/>
                </a:cubicBezTo>
                <a:cubicBezTo>
                  <a:pt x="565224" y="640115"/>
                  <a:pt x="583208" y="638954"/>
                  <a:pt x="603179" y="632298"/>
                </a:cubicBezTo>
                <a:cubicBezTo>
                  <a:pt x="660084" y="575392"/>
                  <a:pt x="639098" y="602736"/>
                  <a:pt x="671273" y="554476"/>
                </a:cubicBezTo>
                <a:cubicBezTo>
                  <a:pt x="699105" y="470973"/>
                  <a:pt x="656484" y="603902"/>
                  <a:pt x="690728" y="466927"/>
                </a:cubicBezTo>
                <a:cubicBezTo>
                  <a:pt x="695702" y="447032"/>
                  <a:pt x="710183" y="408561"/>
                  <a:pt x="710183" y="408561"/>
                </a:cubicBezTo>
                <a:cubicBezTo>
                  <a:pt x="695481" y="349749"/>
                  <a:pt x="704686" y="382344"/>
                  <a:pt x="681000" y="311285"/>
                </a:cubicBezTo>
                <a:cubicBezTo>
                  <a:pt x="677757" y="301557"/>
                  <a:pt x="678524" y="289353"/>
                  <a:pt x="671273" y="282102"/>
                </a:cubicBezTo>
                <a:lnTo>
                  <a:pt x="651817" y="262646"/>
                </a:lnTo>
                <a:cubicBezTo>
                  <a:pt x="648575" y="252919"/>
                  <a:pt x="649340" y="240714"/>
                  <a:pt x="642090" y="233464"/>
                </a:cubicBezTo>
                <a:cubicBezTo>
                  <a:pt x="634839" y="226213"/>
                  <a:pt x="622332" y="227775"/>
                  <a:pt x="612907" y="223736"/>
                </a:cubicBezTo>
                <a:cubicBezTo>
                  <a:pt x="599578" y="218024"/>
                  <a:pt x="587325" y="209993"/>
                  <a:pt x="573996" y="204281"/>
                </a:cubicBezTo>
                <a:cubicBezTo>
                  <a:pt x="564571" y="200242"/>
                  <a:pt x="553984" y="199139"/>
                  <a:pt x="544813" y="194553"/>
                </a:cubicBezTo>
                <a:cubicBezTo>
                  <a:pt x="504887" y="174590"/>
                  <a:pt x="526338" y="179773"/>
                  <a:pt x="496175" y="155642"/>
                </a:cubicBezTo>
                <a:cubicBezTo>
                  <a:pt x="487046" y="148339"/>
                  <a:pt x="476720" y="142672"/>
                  <a:pt x="466992" y="136187"/>
                </a:cubicBezTo>
                <a:cubicBezTo>
                  <a:pt x="460507" y="126459"/>
                  <a:pt x="455145" y="115881"/>
                  <a:pt x="447537" y="107004"/>
                </a:cubicBezTo>
                <a:cubicBezTo>
                  <a:pt x="435600" y="93077"/>
                  <a:pt x="418801" y="83355"/>
                  <a:pt x="408626" y="68093"/>
                </a:cubicBezTo>
                <a:cubicBezTo>
                  <a:pt x="401751" y="57781"/>
                  <a:pt x="383578" y="26387"/>
                  <a:pt x="369715" y="19455"/>
                </a:cubicBezTo>
                <a:cubicBezTo>
                  <a:pt x="357757" y="13476"/>
                  <a:pt x="343660" y="13400"/>
                  <a:pt x="330805" y="9727"/>
                </a:cubicBezTo>
                <a:cubicBezTo>
                  <a:pt x="320946" y="6910"/>
                  <a:pt x="311350" y="3242"/>
                  <a:pt x="301622" y="0"/>
                </a:cubicBezTo>
                <a:cubicBezTo>
                  <a:pt x="282167" y="3242"/>
                  <a:pt x="261724" y="2802"/>
                  <a:pt x="243256" y="9727"/>
                </a:cubicBezTo>
                <a:cubicBezTo>
                  <a:pt x="234668" y="12947"/>
                  <a:pt x="229303" y="21846"/>
                  <a:pt x="223800" y="29183"/>
                </a:cubicBezTo>
                <a:cubicBezTo>
                  <a:pt x="209771" y="47889"/>
                  <a:pt x="201424" y="71015"/>
                  <a:pt x="184890" y="87549"/>
                </a:cubicBezTo>
                <a:lnTo>
                  <a:pt x="165435" y="107004"/>
                </a:lnTo>
                <a:close/>
              </a:path>
            </a:pathLst>
          </a:custGeom>
          <a:solidFill>
            <a:schemeClr val="accent1">
              <a:alpha val="18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20BEBA-8EF8-2F4A-8B3E-65F251F173D9}"/>
              </a:ext>
            </a:extLst>
          </p:cNvPr>
          <p:cNvSpPr txBox="1"/>
          <p:nvPr/>
        </p:nvSpPr>
        <p:spPr>
          <a:xfrm>
            <a:off x="1698387" y="2833070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MAGA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646A6D3-32F3-404C-B122-D0D12C40743A}"/>
              </a:ext>
            </a:extLst>
          </p:cNvPr>
          <p:cNvSpPr txBox="1"/>
          <p:nvPr/>
        </p:nvSpPr>
        <p:spPr>
          <a:xfrm>
            <a:off x="4510039" y="2599185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MEGA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9E6B325-250C-104C-B943-8F51B855A080}"/>
              </a:ext>
            </a:extLst>
          </p:cNvPr>
          <p:cNvSpPr txBox="1"/>
          <p:nvPr/>
        </p:nvSpPr>
        <p:spPr>
          <a:xfrm>
            <a:off x="6052470" y="2304075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PUTIN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56462A-D93F-8A4E-83C4-649D7BB35E4A}"/>
              </a:ext>
            </a:extLst>
          </p:cNvPr>
          <p:cNvSpPr txBox="1"/>
          <p:nvPr/>
        </p:nvSpPr>
        <p:spPr>
          <a:xfrm>
            <a:off x="5238271" y="3179778"/>
            <a:ext cx="7473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solidFill>
                  <a:srgbClr val="002060"/>
                </a:solidFill>
              </a:rPr>
              <a:t>Великий </a:t>
            </a:r>
          </a:p>
          <a:p>
            <a:r>
              <a:rPr lang="ru-RU" sz="1000" b="1" dirty="0">
                <a:solidFill>
                  <a:srgbClr val="002060"/>
                </a:solidFill>
              </a:rPr>
              <a:t>Израиль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1BDAED8-B0E7-3145-98E5-2B61D49C99C1}"/>
              </a:ext>
            </a:extLst>
          </p:cNvPr>
          <p:cNvCxnSpPr/>
          <p:nvPr/>
        </p:nvCxnSpPr>
        <p:spPr>
          <a:xfrm>
            <a:off x="1817777" y="3429000"/>
            <a:ext cx="464138" cy="127267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E06E5C77-2143-5744-8F5B-0CB8D11DCCC7}"/>
              </a:ext>
            </a:extLst>
          </p:cNvPr>
          <p:cNvSpPr txBox="1"/>
          <p:nvPr/>
        </p:nvSpPr>
        <p:spPr>
          <a:xfrm>
            <a:off x="1702910" y="3496847"/>
            <a:ext cx="5790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solidFill>
                  <a:srgbClr val="002060"/>
                </a:solidFill>
              </a:rPr>
              <a:t>стена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A9DE9DC-E52D-4941-9912-160C02972339}"/>
              </a:ext>
            </a:extLst>
          </p:cNvPr>
          <p:cNvCxnSpPr/>
          <p:nvPr/>
        </p:nvCxnSpPr>
        <p:spPr>
          <a:xfrm>
            <a:off x="2458995" y="3253778"/>
            <a:ext cx="543697" cy="873379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091D68F-F07A-E347-83DE-8DDD36579607}"/>
              </a:ext>
            </a:extLst>
          </p:cNvPr>
          <p:cNvCxnSpPr/>
          <p:nvPr/>
        </p:nvCxnSpPr>
        <p:spPr>
          <a:xfrm>
            <a:off x="2133601" y="3306378"/>
            <a:ext cx="543697" cy="873379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B397D6D-B526-6E49-A167-99B194BFE4AE}"/>
              </a:ext>
            </a:extLst>
          </p:cNvPr>
          <p:cNvSpPr txBox="1"/>
          <p:nvPr/>
        </p:nvSpPr>
        <p:spPr>
          <a:xfrm>
            <a:off x="1161311" y="4167269"/>
            <a:ext cx="15695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err="1"/>
              <a:t>Королларий</a:t>
            </a:r>
            <a:r>
              <a:rPr lang="ru-RU" sz="1200" b="1" dirty="0"/>
              <a:t> Трампа </a:t>
            </a:r>
          </a:p>
          <a:p>
            <a:r>
              <a:rPr lang="ru-RU" sz="1200" b="1" dirty="0"/>
              <a:t>к доктрине Монро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9DF3F262-D9D8-7F47-85CC-08732D284003}"/>
              </a:ext>
            </a:extLst>
          </p:cNvPr>
          <p:cNvSpPr/>
          <p:nvPr/>
        </p:nvSpPr>
        <p:spPr>
          <a:xfrm>
            <a:off x="7955337" y="2903551"/>
            <a:ext cx="642697" cy="583804"/>
          </a:xfrm>
          <a:custGeom>
            <a:avLst/>
            <a:gdLst>
              <a:gd name="connsiteX0" fmla="*/ 113625 w 642697"/>
              <a:gd name="connsiteY0" fmla="*/ 222708 h 583804"/>
              <a:gd name="connsiteX1" fmla="*/ 14771 w 642697"/>
              <a:gd name="connsiteY1" fmla="*/ 395703 h 583804"/>
              <a:gd name="connsiteX2" fmla="*/ 64198 w 642697"/>
              <a:gd name="connsiteY2" fmla="*/ 556341 h 583804"/>
              <a:gd name="connsiteX3" fmla="*/ 595539 w 642697"/>
              <a:gd name="connsiteY3" fmla="*/ 556341 h 583804"/>
              <a:gd name="connsiteX4" fmla="*/ 595539 w 642697"/>
              <a:gd name="connsiteY4" fmla="*/ 284492 h 583804"/>
              <a:gd name="connsiteX5" fmla="*/ 410187 w 642697"/>
              <a:gd name="connsiteY5" fmla="*/ 173281 h 583804"/>
              <a:gd name="connsiteX6" fmla="*/ 373117 w 642697"/>
              <a:gd name="connsiteY6" fmla="*/ 62071 h 583804"/>
              <a:gd name="connsiteX7" fmla="*/ 286620 w 642697"/>
              <a:gd name="connsiteY7" fmla="*/ 287 h 583804"/>
              <a:gd name="connsiteX8" fmla="*/ 175409 w 642697"/>
              <a:gd name="connsiteY8" fmla="*/ 49714 h 583804"/>
              <a:gd name="connsiteX9" fmla="*/ 113625 w 642697"/>
              <a:gd name="connsiteY9" fmla="*/ 222708 h 583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2697" h="583804">
                <a:moveTo>
                  <a:pt x="113625" y="222708"/>
                </a:moveTo>
                <a:cubicBezTo>
                  <a:pt x="86852" y="280373"/>
                  <a:pt x="23009" y="340098"/>
                  <a:pt x="14771" y="395703"/>
                </a:cubicBezTo>
                <a:cubicBezTo>
                  <a:pt x="6533" y="451308"/>
                  <a:pt x="-32597" y="529568"/>
                  <a:pt x="64198" y="556341"/>
                </a:cubicBezTo>
                <a:cubicBezTo>
                  <a:pt x="160993" y="583114"/>
                  <a:pt x="506982" y="601649"/>
                  <a:pt x="595539" y="556341"/>
                </a:cubicBezTo>
                <a:cubicBezTo>
                  <a:pt x="684096" y="511033"/>
                  <a:pt x="626431" y="348335"/>
                  <a:pt x="595539" y="284492"/>
                </a:cubicBezTo>
                <a:cubicBezTo>
                  <a:pt x="564647" y="220649"/>
                  <a:pt x="447257" y="210351"/>
                  <a:pt x="410187" y="173281"/>
                </a:cubicBezTo>
                <a:cubicBezTo>
                  <a:pt x="373117" y="136211"/>
                  <a:pt x="393711" y="90903"/>
                  <a:pt x="373117" y="62071"/>
                </a:cubicBezTo>
                <a:cubicBezTo>
                  <a:pt x="352523" y="33239"/>
                  <a:pt x="319571" y="2346"/>
                  <a:pt x="286620" y="287"/>
                </a:cubicBezTo>
                <a:cubicBezTo>
                  <a:pt x="253669" y="-1772"/>
                  <a:pt x="202182" y="6465"/>
                  <a:pt x="175409" y="49714"/>
                </a:cubicBezTo>
                <a:cubicBezTo>
                  <a:pt x="148636" y="92963"/>
                  <a:pt x="140398" y="165043"/>
                  <a:pt x="113625" y="222708"/>
                </a:cubicBezTo>
                <a:close/>
              </a:path>
            </a:pathLst>
          </a:custGeom>
          <a:solidFill>
            <a:schemeClr val="accent2">
              <a:alpha val="2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44C03B-BF99-9B43-842C-F3C2DF670B04}"/>
              </a:ext>
            </a:extLst>
          </p:cNvPr>
          <p:cNvSpPr txBox="1"/>
          <p:nvPr/>
        </p:nvSpPr>
        <p:spPr>
          <a:xfrm>
            <a:off x="8650968" y="2931570"/>
            <a:ext cx="750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Япония</a:t>
            </a:r>
          </a:p>
        </p:txBody>
      </p:sp>
    </p:spTree>
    <p:extLst>
      <p:ext uri="{BB962C8B-B14F-4D97-AF65-F5344CB8AC3E}">
        <p14:creationId xmlns:p14="http://schemas.microsoft.com/office/powerpoint/2010/main" val="650309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D246705-C029-5F4C-A37E-875D0AEC5A05}"/>
              </a:ext>
            </a:extLst>
          </p:cNvPr>
          <p:cNvSpPr txBox="1"/>
          <p:nvPr/>
        </p:nvSpPr>
        <p:spPr>
          <a:xfrm>
            <a:off x="641916" y="110174"/>
            <a:ext cx="1055156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Понятие </a:t>
            </a:r>
            <a:r>
              <a:rPr lang="ru-RU" b="1" dirty="0"/>
              <a:t>Государства-Цивилизации</a:t>
            </a:r>
            <a:r>
              <a:rPr lang="ru-RU" dirty="0"/>
              <a:t> появилось в официальных документах относительно недавно — с 2023 года. Оно подчеркивает самобытность России как уникальной культурно-исторической общности, сплотившей русский и другие народы Евразии, с собственной миссией в мире.</a:t>
            </a:r>
          </a:p>
          <a:p>
            <a:r>
              <a:rPr lang="ru-RU" dirty="0"/>
              <a:t>Концепция внешней политики Российской Федерации 2023 года (Указ № 229 от 31 марта 2023 г.):</a:t>
            </a:r>
          </a:p>
          <a:p>
            <a:pPr lvl="1"/>
            <a:r>
              <a:rPr lang="ru-RU" dirty="0"/>
              <a:t>Россия определяется как "самобытное </a:t>
            </a:r>
            <a:r>
              <a:rPr lang="ru-RU" b="1" dirty="0"/>
              <a:t>государство-цивилизация,</a:t>
            </a:r>
            <a:r>
              <a:rPr lang="ru-RU" dirty="0"/>
              <a:t> обширная евразийская и евро-тихоокеанская держава". Это первое официальное введение термина в документ такого уровня. Подчеркивается культурно-цивилизационное разнообразие и защита от гегемонии.</a:t>
            </a:r>
          </a:p>
          <a:p>
            <a:r>
              <a:rPr lang="ru-RU" dirty="0"/>
              <a:t>Основы государственной политики Российской Федерации в области исторического просвещения (Указ Президента РФ № 314 от 8 мая 2024 г.):</a:t>
            </a:r>
          </a:p>
          <a:p>
            <a:pPr lvl="1"/>
            <a:r>
              <a:rPr lang="ru-RU" dirty="0"/>
              <a:t>"Россия — великая страна с многовековой историей, </a:t>
            </a:r>
            <a:r>
              <a:rPr lang="ru-RU" b="1" dirty="0"/>
              <a:t>государство-цивилизация</a:t>
            </a:r>
            <a:r>
              <a:rPr lang="ru-RU" dirty="0"/>
              <a:t>, сплотившее русский и многие другие народы на пространстве Евразии в единую культурно-историческую общность и внесшее огромный вклад в общемировое развитие". Угрозы включают отрицание вклада России в мировую цивилизацию.</a:t>
            </a:r>
          </a:p>
          <a:p>
            <a:r>
              <a:rPr lang="ru-RU" dirty="0"/>
              <a:t>Стратегия государственной национальной политики Российской Федерации до 2036 года (утверждена в 2025 году):</a:t>
            </a:r>
          </a:p>
          <a:p>
            <a:pPr lvl="1"/>
            <a:r>
              <a:rPr lang="ru-RU" dirty="0"/>
              <a:t>Основывается на историческом опыте России как "самобытного </a:t>
            </a:r>
            <a:r>
              <a:rPr lang="ru-RU" b="1" dirty="0"/>
              <a:t>государства-цивилизации</a:t>
            </a:r>
            <a:r>
              <a:rPr lang="ru-RU" dirty="0"/>
              <a:t>".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664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D246705-C029-5F4C-A37E-875D0AEC5A05}"/>
              </a:ext>
            </a:extLst>
          </p:cNvPr>
          <p:cNvSpPr txBox="1"/>
          <p:nvPr/>
        </p:nvSpPr>
        <p:spPr>
          <a:xfrm>
            <a:off x="729464" y="287677"/>
            <a:ext cx="112912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Речи и заявления Владимира Путина:</a:t>
            </a:r>
          </a:p>
          <a:p>
            <a:r>
              <a:rPr lang="ru-RU" dirty="0"/>
              <a:t>Многократно подчеркивает </a:t>
            </a:r>
            <a:r>
              <a:rPr lang="ru-RU" b="1" dirty="0"/>
              <a:t>неизбежность и реальность многополярного мира </a:t>
            </a:r>
            <a:r>
              <a:rPr lang="ru-RU" dirty="0"/>
              <a:t>(например, в интервью 2023–2025 годов, на Валдайском форуме, ШОС и ПМЭФ). </a:t>
            </a:r>
          </a:p>
          <a:p>
            <a:r>
              <a:rPr lang="ru-RU" dirty="0"/>
              <a:t>"</a:t>
            </a:r>
            <a:r>
              <a:rPr lang="ru-RU" b="1" dirty="0"/>
              <a:t>Многополярный мир стал реальностью</a:t>
            </a:r>
            <a:r>
              <a:rPr lang="ru-RU" dirty="0"/>
              <a:t>", "формируется сам по себе в связи с ростом потенциала стран".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ADE576-05D4-DC40-8A95-ACF2A46CA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0434" y="2572696"/>
            <a:ext cx="7620000" cy="332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801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D246705-C029-5F4C-A37E-875D0AEC5A05}"/>
              </a:ext>
            </a:extLst>
          </p:cNvPr>
          <p:cNvSpPr txBox="1"/>
          <p:nvPr/>
        </p:nvSpPr>
        <p:spPr>
          <a:xfrm>
            <a:off x="729465" y="791110"/>
            <a:ext cx="471583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Уже по факту сложившаяся </a:t>
            </a:r>
            <a:r>
              <a:rPr lang="ru-RU" b="1" dirty="0"/>
              <a:t>многополярность</a:t>
            </a:r>
            <a:r>
              <a:rPr lang="ru-RU" dirty="0"/>
              <a:t> определяет те рамки, в которых действуют государства. Попробую ответить на вопрос, в чём особенности сегодняшней ситуации.</a:t>
            </a:r>
          </a:p>
          <a:p>
            <a:endParaRPr lang="ru-RU" dirty="0"/>
          </a:p>
          <a:p>
            <a:r>
              <a:rPr lang="ru-RU" dirty="0"/>
              <a:t>Пространство </a:t>
            </a:r>
            <a:r>
              <a:rPr lang="ru-RU" b="1" dirty="0"/>
              <a:t>многополярности</a:t>
            </a:r>
            <a:r>
              <a:rPr lang="ru-RU" dirty="0"/>
              <a:t> очень динамично. </a:t>
            </a:r>
          </a:p>
          <a:p>
            <a:endParaRPr lang="ru-RU" dirty="0"/>
          </a:p>
          <a:p>
            <a:r>
              <a:rPr lang="ru-RU" dirty="0"/>
              <a:t>Б</a:t>
            </a:r>
            <a:r>
              <a:rPr lang="en-GB" dirty="0" err="1"/>
              <a:t>ó</a:t>
            </a:r>
            <a:r>
              <a:rPr lang="ru-RU" dirty="0" err="1"/>
              <a:t>льшую</a:t>
            </a:r>
            <a:r>
              <a:rPr lang="ru-RU" dirty="0"/>
              <a:t> роль, чем когда-либо, играет культурно-историческая, цивилизационная специфика разных стран. </a:t>
            </a:r>
          </a:p>
          <a:p>
            <a:pPr lvl="1"/>
            <a:endParaRPr lang="ru-RU" dirty="0"/>
          </a:p>
          <a:p>
            <a:endParaRPr lang="ru-RU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2632365-C409-A944-A3C5-3595278FA3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3803" y="979914"/>
            <a:ext cx="5943922" cy="406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114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D246705-C029-5F4C-A37E-875D0AEC5A05}"/>
              </a:ext>
            </a:extLst>
          </p:cNvPr>
          <p:cNvSpPr txBox="1"/>
          <p:nvPr/>
        </p:nvSpPr>
        <p:spPr>
          <a:xfrm>
            <a:off x="729465" y="791110"/>
            <a:ext cx="1055156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Возможности и опасности </a:t>
            </a:r>
            <a:r>
              <a:rPr lang="ru-RU" b="1" dirty="0"/>
              <a:t>многополярного мира </a:t>
            </a:r>
            <a:r>
              <a:rPr lang="ru-RU" dirty="0"/>
              <a:t>неотделимы друг от друга. Конечно, ослабление диктата, наличие которого отличало предыдущий период, расширение пространства свободы для всех – это несомненное благо. </a:t>
            </a:r>
          </a:p>
          <a:p>
            <a:r>
              <a:rPr lang="ru-RU" dirty="0"/>
              <a:t>Вместе с тем в таких условиях гораздо сложнее найти и установить этот самый прочный баланс, что само по себе явный и чрезвычайный риск.</a:t>
            </a:r>
          </a:p>
          <a:p>
            <a:endParaRPr lang="ru-RU" dirty="0"/>
          </a:p>
          <a:p>
            <a:r>
              <a:rPr lang="ru-RU" dirty="0"/>
              <a:t>Международные отношения переживают кардинальную трансформацию. Как ни парадоксально, но </a:t>
            </a:r>
            <a:r>
              <a:rPr lang="ru-RU" b="1" dirty="0"/>
              <a:t>многополярность</a:t>
            </a:r>
            <a:r>
              <a:rPr lang="ru-RU" dirty="0"/>
              <a:t> стала прямым следствием попыток установить и сохранить глобальную гегемонию, ответом международной системы и самой истории на навязчивое стремление выстроить всех в одну иерархию, на вершине которой находились бы страны Запада.</a:t>
            </a:r>
          </a:p>
          <a:p>
            <a:endParaRPr lang="ru-RU" dirty="0"/>
          </a:p>
          <a:p>
            <a:r>
              <a:rPr lang="ru-RU" b="1" dirty="0"/>
              <a:t>Многополярность</a:t>
            </a:r>
            <a:r>
              <a:rPr lang="ru-RU" dirty="0"/>
              <a:t>, полицентризм, реальность, которая с нами надолго, как скоро и насколько эффективно нам удастся создать на ее основе устойчивый мировой порядок – зависит от каждого из нас. </a:t>
            </a:r>
          </a:p>
          <a:p>
            <a:endParaRPr lang="ru-RU" dirty="0"/>
          </a:p>
          <a:p>
            <a:pPr algn="r"/>
            <a:r>
              <a:rPr lang="ru-RU" dirty="0"/>
              <a:t>2 октября 2025 года Валдайский клуб</a:t>
            </a:r>
          </a:p>
        </p:txBody>
      </p:sp>
    </p:spTree>
    <p:extLst>
      <p:ext uri="{BB962C8B-B14F-4D97-AF65-F5344CB8AC3E}">
        <p14:creationId xmlns:p14="http://schemas.microsoft.com/office/powerpoint/2010/main" val="499860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D246705-C029-5F4C-A37E-875D0AEC5A05}"/>
              </a:ext>
            </a:extLst>
          </p:cNvPr>
          <p:cNvSpPr txBox="1"/>
          <p:nvPr/>
        </p:nvSpPr>
        <p:spPr>
          <a:xfrm>
            <a:off x="729465" y="791110"/>
            <a:ext cx="10551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ru-RU" sz="1600" dirty="0"/>
            </a:br>
            <a:r>
              <a:rPr lang="ru-RU" sz="1600" dirty="0"/>
              <a:t>«Россия выступает за то, чтобы в мире сложился </a:t>
            </a:r>
            <a:r>
              <a:rPr lang="ru-RU" sz="1600" b="1" dirty="0"/>
              <a:t>многополярный порядок</a:t>
            </a:r>
            <a:r>
              <a:rPr lang="ru-RU" sz="1600" dirty="0"/>
              <a:t>, где все бы договаривались между собой и находили решения».</a:t>
            </a:r>
          </a:p>
          <a:p>
            <a:endParaRPr lang="ru-RU" sz="1600" dirty="0"/>
          </a:p>
          <a:p>
            <a:pPr algn="r"/>
            <a:r>
              <a:rPr lang="ru-RU" sz="1600" dirty="0"/>
              <a:t>20 июня 2025 г., пленарное заседание Петербургского международного экономического форума (ПМЭФ, Санкт-Петербург)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DD8C26-8B93-5B40-A514-A244A2CED414}"/>
              </a:ext>
            </a:extLst>
          </p:cNvPr>
          <p:cNvSpPr txBox="1"/>
          <p:nvPr/>
        </p:nvSpPr>
        <p:spPr>
          <a:xfrm>
            <a:off x="165371" y="2815623"/>
            <a:ext cx="561285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 Если </a:t>
            </a:r>
            <a:r>
              <a:rPr lang="ru-RU" sz="1600" b="1" dirty="0"/>
              <a:t>лидеров многополярного мира </a:t>
            </a:r>
            <a:r>
              <a:rPr lang="ru-RU" sz="1600" dirty="0"/>
              <a:t>– Китая и России – ещё хоть как-то опасаются, то на их союзников оказывается небывалое давление. Только в последние недели возьмите, к примеру: Венесуэла, Куба, Иран. Наши общие партнёры стали объектами грубейшего вмешательства, в первую очередь через экономику.</a:t>
            </a:r>
          </a:p>
          <a:p>
            <a:endParaRPr lang="ru-RU" sz="1600" dirty="0"/>
          </a:p>
          <a:p>
            <a:r>
              <a:rPr lang="ru-RU" sz="1600" dirty="0" err="1"/>
              <a:t>А.Г.Лукашенко</a:t>
            </a:r>
            <a:r>
              <a:rPr lang="ru-RU" sz="1600" dirty="0"/>
              <a:t> Заседание Высшего Государственного Совета Союзного государства 26 февраля 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BA271C-43FF-BA45-9A7E-F1ACB6F0E665}"/>
              </a:ext>
            </a:extLst>
          </p:cNvPr>
          <p:cNvSpPr txBox="1"/>
          <p:nvPr/>
        </p:nvSpPr>
        <p:spPr>
          <a:xfrm>
            <a:off x="6413772" y="2938733"/>
            <a:ext cx="486725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Успешное проведение саммита ШОС в </a:t>
            </a:r>
            <a:r>
              <a:rPr lang="ru-RU" sz="1600" dirty="0" err="1"/>
              <a:t>Тяньцзине</a:t>
            </a:r>
            <a:r>
              <a:rPr lang="ru-RU" sz="1600" dirty="0"/>
              <a:t> и заседания Совета глав правительств ШОС в Москве позволяет нам укреплять многостороннее взаимодействие в целях продолжения нашей работы </a:t>
            </a:r>
            <a:r>
              <a:rPr lang="ru-RU" sz="1600" b="1" dirty="0"/>
              <a:t>по созданию многополярного мира</a:t>
            </a:r>
            <a:r>
              <a:rPr lang="ru-RU" sz="1600" dirty="0"/>
              <a:t> и более справедливой и рациональной системы глобального управления. </a:t>
            </a:r>
          </a:p>
          <a:p>
            <a:endParaRPr lang="ru-RU" sz="1600" dirty="0"/>
          </a:p>
          <a:p>
            <a:r>
              <a:rPr lang="ru-RU" sz="1600" dirty="0"/>
              <a:t>Видеоконференция с Председателем КНР Си </a:t>
            </a:r>
            <a:r>
              <a:rPr lang="ru-RU" sz="1600" dirty="0" err="1"/>
              <a:t>Цзиньпином</a:t>
            </a:r>
            <a:r>
              <a:rPr lang="ru-RU" sz="1600" dirty="0"/>
              <a:t> 4 февраля 2026 </a:t>
            </a:r>
          </a:p>
        </p:txBody>
      </p:sp>
    </p:spTree>
    <p:extLst>
      <p:ext uri="{BB962C8B-B14F-4D97-AF65-F5344CB8AC3E}">
        <p14:creationId xmlns:p14="http://schemas.microsoft.com/office/powerpoint/2010/main" val="3744173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D246705-C029-5F4C-A37E-875D0AEC5A05}"/>
              </a:ext>
            </a:extLst>
          </p:cNvPr>
          <p:cNvSpPr txBox="1"/>
          <p:nvPr/>
        </p:nvSpPr>
        <p:spPr>
          <a:xfrm>
            <a:off x="187923" y="265159"/>
            <a:ext cx="529847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 нас сегодня два вопроса.</a:t>
            </a:r>
          </a:p>
          <a:p>
            <a:endParaRPr lang="ru-RU" dirty="0"/>
          </a:p>
          <a:p>
            <a:r>
              <a:rPr lang="ru-RU" dirty="0"/>
              <a:t>Один касается текущих вопросов в сфере безопасности, а второй – о нашем участии в строительстве </a:t>
            </a:r>
            <a:r>
              <a:rPr lang="ru-RU" b="1" dirty="0"/>
              <a:t>многополярного мира </a:t>
            </a:r>
            <a:r>
              <a:rPr lang="ru-RU" dirty="0"/>
              <a:t>и наших действиях в этой связи.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Совещание с постоянными членами Совета Безопасности</a:t>
            </a:r>
          </a:p>
          <a:p>
            <a:endParaRPr lang="ru-RU" dirty="0"/>
          </a:p>
          <a:p>
            <a:r>
              <a:rPr lang="ru-RU" dirty="0"/>
              <a:t>19 января 2026 года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4CEC4E-82CE-7C46-A911-0D0B6940AB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6595" y="695666"/>
            <a:ext cx="5777839" cy="3565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7911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3363</TotalTime>
  <Words>4020</Words>
  <Application>Microsoft Macintosh PowerPoint</Application>
  <PresentationFormat>Widescreen</PresentationFormat>
  <Paragraphs>467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Century Gothic</vt:lpstr>
      <vt:lpstr>Wingdings 3</vt:lpstr>
      <vt:lpstr>Ион</vt:lpstr>
      <vt:lpstr>Гептархия и БРИКС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Гептархия. 7 Цивилизаций</vt:lpstr>
      <vt:lpstr>Возможные версии: 10 цивилизаций</vt:lpstr>
      <vt:lpstr>Актуальные и виртуальные Государства-Цивилизации</vt:lpstr>
      <vt:lpstr>PowerPoint Presentation</vt:lpstr>
      <vt:lpstr>PowerPoint Presentation</vt:lpstr>
      <vt:lpstr>PowerPoint Presentation</vt:lpstr>
      <vt:lpstr>PowerPoint Presentation</vt:lpstr>
      <vt:lpstr>БРИКС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Распределенный Хартленд</vt:lpstr>
      <vt:lpstr>Гептархия</vt:lpstr>
      <vt:lpstr>БРИКС</vt:lpstr>
      <vt:lpstr>Порядок Больших Держав (геополитика трампизма)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Relations</dc:title>
  <dc:creator>пользователь Microsoft Office</dc:creator>
  <cp:lastModifiedBy>Microsoft Office User</cp:lastModifiedBy>
  <cp:revision>182</cp:revision>
  <dcterms:created xsi:type="dcterms:W3CDTF">2018-11-22T12:16:04Z</dcterms:created>
  <dcterms:modified xsi:type="dcterms:W3CDTF">2026-04-11T13:59:28Z</dcterms:modified>
</cp:coreProperties>
</file>