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405"/>
  </p:normalViewPr>
  <p:slideViewPr>
    <p:cSldViewPr snapToGrid="0" snapToObjects="1">
      <p:cViewPr varScale="1">
        <p:scale>
          <a:sx n="131" d="100"/>
          <a:sy n="131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CA6F9B-D104-FA47-8152-699E7797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2000"/>
          </a:blip>
          <a:stretch>
            <a:fillRect/>
          </a:stretch>
        </p:blipFill>
        <p:spPr>
          <a:xfrm>
            <a:off x="7358401" y="-4862"/>
            <a:ext cx="4895208" cy="45525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3D359E-CC64-DA4A-9925-FFE5D6309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00" y="1882652"/>
            <a:ext cx="9448800" cy="1861485"/>
          </a:xfrm>
        </p:spPr>
        <p:txBody>
          <a:bodyPr>
            <a:normAutofit fontScale="90000"/>
          </a:bodyPr>
          <a:lstStyle/>
          <a:p>
            <a:r>
              <a:rPr lang="ru-RU" dirty="0"/>
              <a:t>Феноменология Аристотеля. Лекция 9</a:t>
            </a:r>
            <a:br>
              <a:rPr lang="ru-RU" dirty="0"/>
            </a:b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AAC473-93DC-9345-BCB8-21538AC20C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205" y="3607488"/>
            <a:ext cx="9448800" cy="6858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Ложная онтология естественных наук </a:t>
            </a:r>
          </a:p>
          <a:p>
            <a:r>
              <a:rPr lang="ru-RU" dirty="0"/>
              <a:t>Нового времени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2849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НЕБЕСА И ЭЛЕМЕНТЫ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29D860-7775-194D-B785-E44D1CB0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3520" y="2193925"/>
            <a:ext cx="4684960" cy="4024313"/>
          </a:xfrm>
        </p:spPr>
      </p:pic>
    </p:spTree>
    <p:extLst>
      <p:ext uri="{BB962C8B-B14F-4D97-AF65-F5344CB8AC3E}">
        <p14:creationId xmlns:p14="http://schemas.microsoft.com/office/powerpoint/2010/main" val="296585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ПРОБЛЕМА ПРЕДЕЛА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EB72AD-B460-754A-9FB9-60C311470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1633" y="2193925"/>
            <a:ext cx="4628734" cy="4024313"/>
          </a:xfrm>
        </p:spPr>
      </p:pic>
    </p:spTree>
    <p:extLst>
      <p:ext uri="{BB962C8B-B14F-4D97-AF65-F5344CB8AC3E}">
        <p14:creationId xmlns:p14="http://schemas.microsoft.com/office/powerpoint/2010/main" val="1392237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ДАЗАЙН И </a:t>
            </a:r>
            <a:r>
              <a:rPr lang="en-US" dirty="0"/>
              <a:t>GEVIERT</a:t>
            </a:r>
            <a:endParaRPr lang="ru-RU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405BE0-01E9-304A-899B-388CF5602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8044" y="2193925"/>
            <a:ext cx="5515911" cy="4024313"/>
          </a:xfrm>
        </p:spPr>
      </p:pic>
    </p:spTree>
    <p:extLst>
      <p:ext uri="{BB962C8B-B14F-4D97-AF65-F5344CB8AC3E}">
        <p14:creationId xmlns:p14="http://schemas.microsoft.com/office/powerpoint/2010/main" val="333484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МЫШЛЕНИЕ И СОЗНАНИЕ: РАЗГРАНИЧЕНИЕ РЕГИОНОВ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5B091F-5F0D-3945-9C47-D897956561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684" y="2193925"/>
            <a:ext cx="6178632" cy="4024313"/>
          </a:xfrm>
        </p:spPr>
      </p:pic>
    </p:spTree>
    <p:extLst>
      <p:ext uri="{BB962C8B-B14F-4D97-AF65-F5344CB8AC3E}">
        <p14:creationId xmlns:p14="http://schemas.microsoft.com/office/powerpoint/2010/main" val="286960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НЕПРАВОМОЧНАЯ ПРОЕКЦИЯ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AA406CB-E33C-EC41-8D67-0FC8E329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6694" y="2193925"/>
            <a:ext cx="8318611" cy="4024313"/>
          </a:xfrm>
        </p:spPr>
      </p:pic>
    </p:spTree>
    <p:extLst>
      <p:ext uri="{BB962C8B-B14F-4D97-AF65-F5344CB8AC3E}">
        <p14:creationId xmlns:p14="http://schemas.microsoft.com/office/powerpoint/2010/main" val="1142663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 dirty="0"/>
              <a:t>ТРИ ОНТОЛОГИИ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309DEED-6BE0-DF45-8CD4-0DF4ABAD58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3426" y="2193925"/>
            <a:ext cx="6365148" cy="4024313"/>
          </a:xfrm>
        </p:spPr>
      </p:pic>
    </p:spTree>
    <p:extLst>
      <p:ext uri="{BB962C8B-B14F-4D97-AF65-F5344CB8AC3E}">
        <p14:creationId xmlns:p14="http://schemas.microsoft.com/office/powerpoint/2010/main" val="4090976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ru-RU"/>
              <a:t>ТРЕТЬЯ ОНТОЛОГИЯ СОЗНАНИЯ:</a:t>
            </a:r>
            <a:br>
              <a:rPr lang="ru-RU"/>
            </a:br>
            <a:r>
              <a:rPr lang="ru-RU"/>
              <a:t>РИТОРИЧЕСКОЕ</a:t>
            </a:r>
            <a:endParaRPr lang="ru-RU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0A0D6F4-743E-D346-9ACC-F6214F265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8974" y="2193925"/>
            <a:ext cx="9074051" cy="4024313"/>
          </a:xfrm>
        </p:spPr>
      </p:pic>
    </p:spTree>
    <p:extLst>
      <p:ext uri="{BB962C8B-B14F-4D97-AF65-F5344CB8AC3E}">
        <p14:creationId xmlns:p14="http://schemas.microsoft.com/office/powerpoint/2010/main" val="108263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6FBA-0790-1741-92EF-AA11E40B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19" y="764373"/>
            <a:ext cx="9424481" cy="1293028"/>
          </a:xfrm>
        </p:spPr>
        <p:txBody>
          <a:bodyPr/>
          <a:lstStyle/>
          <a:p>
            <a:r>
              <a:rPr lang="ru-RU" dirty="0"/>
              <a:t>ВЕЩЬ и пограничная онтология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BDCC81-807C-C141-AE94-13FAC18FB5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761" y="2193925"/>
            <a:ext cx="10718477" cy="4024313"/>
          </a:xfrm>
        </p:spPr>
      </p:pic>
    </p:spTree>
    <p:extLst>
      <p:ext uri="{BB962C8B-B14F-4D97-AF65-F5344CB8AC3E}">
        <p14:creationId xmlns:p14="http://schemas.microsoft.com/office/powerpoint/2010/main" val="38858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7AD35-1F2B-1E48-8D79-7F58B3492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Космос как стена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5ABBFD-D260-D446-A469-AB00D27D8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40" y="2193925"/>
            <a:ext cx="10222120" cy="4024313"/>
          </a:xfrm>
        </p:spPr>
      </p:pic>
    </p:spTree>
    <p:extLst>
      <p:ext uri="{BB962C8B-B14F-4D97-AF65-F5344CB8AC3E}">
        <p14:creationId xmlns:p14="http://schemas.microsoft.com/office/powerpoint/2010/main" val="2534589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959E3-3CF7-9040-AE06-BFF65A60B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НИЧТО: действительное и ВОЗМОЖНОЕ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575B55-9A90-9B4A-BAC6-78F497EE60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07" y="2193925"/>
            <a:ext cx="7095385" cy="4024313"/>
          </a:xfrm>
        </p:spPr>
      </p:pic>
    </p:spTree>
    <p:extLst>
      <p:ext uri="{BB962C8B-B14F-4D97-AF65-F5344CB8AC3E}">
        <p14:creationId xmlns:p14="http://schemas.microsoft.com/office/powerpoint/2010/main" val="122115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СОФИЯ и АКТИВНЫЙ ИНТЕЛЛЕКТ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C7661E-B261-CB42-9435-E57663501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543" y="2193925"/>
            <a:ext cx="10810914" cy="4024313"/>
          </a:xfrm>
        </p:spPr>
      </p:pic>
    </p:spTree>
    <p:extLst>
      <p:ext uri="{BB962C8B-B14F-4D97-AF65-F5344CB8AC3E}">
        <p14:creationId xmlns:p14="http://schemas.microsoft.com/office/powerpoint/2010/main" val="785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СТРУКТУРЫ СОЗНАНИЯ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ABF1E-4585-BB46-BEAE-038E12C53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457807"/>
            <a:ext cx="10820400" cy="3496548"/>
          </a:xfrm>
        </p:spPr>
      </p:pic>
    </p:spTree>
    <p:extLst>
      <p:ext uri="{BB962C8B-B14F-4D97-AF65-F5344CB8AC3E}">
        <p14:creationId xmlns:p14="http://schemas.microsoft.com/office/powerpoint/2010/main" val="444292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ВЕРТИКАЛЬ </a:t>
            </a:r>
            <a:r>
              <a:rPr lang="ru-RU" dirty="0" err="1"/>
              <a:t>БОГОСЛОВИя</a:t>
            </a:r>
            <a:endParaRPr lang="ru-RU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AF3BC2-6066-7241-922F-E9DF70D1D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6901" y="2193925"/>
            <a:ext cx="7878197" cy="4024313"/>
          </a:xfrm>
        </p:spPr>
      </p:pic>
    </p:spTree>
    <p:extLst>
      <p:ext uri="{BB962C8B-B14F-4D97-AF65-F5344CB8AC3E}">
        <p14:creationId xmlns:p14="http://schemas.microsoft.com/office/powerpoint/2010/main" val="223546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ТЕРРИТОРИЯ РИТОРИЧЕСКОЙ ФИЗИКИ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BB50A7-27F4-2F49-9074-D223E2ACEA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692" y="2193925"/>
            <a:ext cx="9320615" cy="4024313"/>
          </a:xfrm>
        </p:spPr>
      </p:pic>
    </p:spTree>
    <p:extLst>
      <p:ext uri="{BB962C8B-B14F-4D97-AF65-F5344CB8AC3E}">
        <p14:creationId xmlns:p14="http://schemas.microsoft.com/office/powerpoint/2010/main" val="42305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A294-88A6-2747-AB5D-78F96483D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ru-RU" dirty="0"/>
              <a:t>СТРУКТУРА КОСМОСА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088D-C662-544F-B86F-20211A34D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6210" y="2193925"/>
            <a:ext cx="3559580" cy="4024313"/>
          </a:xfrm>
        </p:spPr>
      </p:pic>
    </p:spTree>
    <p:extLst>
      <p:ext uri="{BB962C8B-B14F-4D97-AF65-F5344CB8AC3E}">
        <p14:creationId xmlns:p14="http://schemas.microsoft.com/office/powerpoint/2010/main" val="2503379196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16</TotalTime>
  <Words>70</Words>
  <Application>Microsoft Macintosh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Century Gothic</vt:lpstr>
      <vt:lpstr>Vapor Trail</vt:lpstr>
      <vt:lpstr>Феноменология Аристотеля. Лекция 9 </vt:lpstr>
      <vt:lpstr>ВЕЩЬ и пограничная онтология</vt:lpstr>
      <vt:lpstr>Космос как стена</vt:lpstr>
      <vt:lpstr>НИЧТО: действительное и ВОЗМОЖНОЕ</vt:lpstr>
      <vt:lpstr>СОФИЯ и АКТИВНЫЙ ИНТЕЛЛЕКТ</vt:lpstr>
      <vt:lpstr>СТРУКТУРЫ СОЗНАНИЯ</vt:lpstr>
      <vt:lpstr>ВЕРТИКАЛЬ БОГОСЛОВИя</vt:lpstr>
      <vt:lpstr> ТЕРРИТОРИЯ РИТОРИЧЕСКОЙ ФИЗИКИ</vt:lpstr>
      <vt:lpstr> СТРУКТУРА КОСМОСА</vt:lpstr>
      <vt:lpstr> НЕБЕСА И ЭЛЕМЕНТЫ</vt:lpstr>
      <vt:lpstr> ПРОБЛЕМА ПРЕДЕЛА</vt:lpstr>
      <vt:lpstr> ДАЗАЙН И GEVIERT</vt:lpstr>
      <vt:lpstr>  МЫШЛЕНИЕ И СОЗНАНИЕ: РАЗГРАНИЧЕНИЕ РЕГИОНОВ</vt:lpstr>
      <vt:lpstr>  НЕПРАВОМОЧНАЯ ПРОЕКЦИЯ</vt:lpstr>
      <vt:lpstr>  ТРИ ОНТОЛОГИИ</vt:lpstr>
      <vt:lpstr>  ТРЕТЬЯ ОНТОЛОГИЯ СОЗНАНИЯ: РИТОРИЧЕСКОЕ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Феноменология Аристотеля. Лекция 5 </dc:title>
  <dc:creator>Microsoft Office User</dc:creator>
  <cp:lastModifiedBy>Microsoft Office User</cp:lastModifiedBy>
  <cp:revision>8</cp:revision>
  <dcterms:created xsi:type="dcterms:W3CDTF">2020-05-03T11:36:04Z</dcterms:created>
  <dcterms:modified xsi:type="dcterms:W3CDTF">2020-09-01T07:04:34Z</dcterms:modified>
</cp:coreProperties>
</file>