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CA6F9B-D104-FA47-8152-699E7797E41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7358401" y="-4862"/>
            <a:ext cx="4895208" cy="45525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3D359E-CC64-DA4A-9925-FFE5D6309A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00" y="1882652"/>
            <a:ext cx="9448800" cy="1861485"/>
          </a:xfrm>
        </p:spPr>
        <p:txBody>
          <a:bodyPr>
            <a:normAutofit fontScale="90000"/>
          </a:bodyPr>
          <a:lstStyle/>
          <a:p>
            <a:r>
              <a:rPr lang="ru-RU" dirty="0"/>
              <a:t>Феноменология Аристотеля. Лекция 6</a:t>
            </a:r>
            <a:br>
              <a:rPr lang="ru-RU" dirty="0"/>
            </a:b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AAC473-93DC-9345-BCB8-21538AC20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205" y="3607488"/>
            <a:ext cx="9448800" cy="685800"/>
          </a:xfrm>
        </p:spPr>
        <p:txBody>
          <a:bodyPr>
            <a:normAutofit/>
          </a:bodyPr>
          <a:lstStyle/>
          <a:p>
            <a:r>
              <a:rPr lang="ru-RU" dirty="0"/>
              <a:t>Границы парадиза сознания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84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6FBA-0790-1741-92EF-AA11E40BB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719" y="764373"/>
            <a:ext cx="9424481" cy="1293028"/>
          </a:xfrm>
        </p:spPr>
        <p:txBody>
          <a:bodyPr/>
          <a:lstStyle/>
          <a:p>
            <a:r>
              <a:rPr lang="ru-RU" dirty="0"/>
              <a:t>ВЕЩЬ и пограничная онтология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6BDCC81-807C-C141-AE94-13FAC18FB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761" y="2193925"/>
            <a:ext cx="10718477" cy="4024313"/>
          </a:xfrm>
        </p:spPr>
      </p:pic>
    </p:spTree>
    <p:extLst>
      <p:ext uri="{BB962C8B-B14F-4D97-AF65-F5344CB8AC3E}">
        <p14:creationId xmlns:p14="http://schemas.microsoft.com/office/powerpoint/2010/main" val="388583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7AD35-1F2B-1E48-8D79-7F58B3492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Космос как стена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5ABBFD-D260-D446-A469-AB00D27D8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940" y="2193925"/>
            <a:ext cx="10222120" cy="4024313"/>
          </a:xfrm>
        </p:spPr>
      </p:pic>
    </p:spTree>
    <p:extLst>
      <p:ext uri="{BB962C8B-B14F-4D97-AF65-F5344CB8AC3E}">
        <p14:creationId xmlns:p14="http://schemas.microsoft.com/office/powerpoint/2010/main" val="253458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959E3-3CF7-9040-AE06-BFF65A60B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НИЧТО: действительное и ВОЗМОЖНОЕ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1575B55-9A90-9B4A-BAC6-78F497EE6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8307" y="2193925"/>
            <a:ext cx="7095385" cy="4024313"/>
          </a:xfrm>
        </p:spPr>
      </p:pic>
    </p:spTree>
    <p:extLst>
      <p:ext uri="{BB962C8B-B14F-4D97-AF65-F5344CB8AC3E}">
        <p14:creationId xmlns:p14="http://schemas.microsoft.com/office/powerpoint/2010/main" val="122115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3A294-88A6-2747-AB5D-78F96483D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СОФИЯ и АКТИВНЫЙ ИНТЕЛЛЕКТ</a:t>
            </a:r>
            <a:endParaRPr lang="ru-RU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4C7661E-B261-CB42-9435-E57663501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543" y="2193925"/>
            <a:ext cx="10810914" cy="4024313"/>
          </a:xfrm>
        </p:spPr>
      </p:pic>
    </p:spTree>
    <p:extLst>
      <p:ext uri="{BB962C8B-B14F-4D97-AF65-F5344CB8AC3E}">
        <p14:creationId xmlns:p14="http://schemas.microsoft.com/office/powerpoint/2010/main" val="78583423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7</TotalTime>
  <Words>25</Words>
  <Application>Microsoft Macintosh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Vapor Trail</vt:lpstr>
      <vt:lpstr>Феноменология Аристотеля. Лекция 6 </vt:lpstr>
      <vt:lpstr>ВЕЩЬ и пограничная онтология</vt:lpstr>
      <vt:lpstr>Космос как стена</vt:lpstr>
      <vt:lpstr>НИЧТО: действительное и ВОЗМОЖНОЕ</vt:lpstr>
      <vt:lpstr>СОФИЯ и АКТИВНЫЙ ИНТЕЛЛЕКТ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Феноменология Аристотеля. Лекция 5 </dc:title>
  <dc:creator>Microsoft Office User</dc:creator>
  <cp:lastModifiedBy>Microsoft Office User</cp:lastModifiedBy>
  <cp:revision>3</cp:revision>
  <dcterms:created xsi:type="dcterms:W3CDTF">2020-05-03T11:36:04Z</dcterms:created>
  <dcterms:modified xsi:type="dcterms:W3CDTF">2020-05-05T16:03:17Z</dcterms:modified>
</cp:coreProperties>
</file>