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8" r:id="rId23"/>
    <p:sldId id="279" r:id="rId24"/>
    <p:sldId id="280" r:id="rId25"/>
    <p:sldId id="281" r:id="rId26"/>
    <p:sldId id="284" r:id="rId27"/>
    <p:sldId id="283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CA6F9B-D104-FA47-8152-699E7797E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7358401" y="-4862"/>
            <a:ext cx="4895208" cy="4552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D359E-CC64-DA4A-9925-FFE5D6309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00" y="1882652"/>
            <a:ext cx="9448800" cy="1861485"/>
          </a:xfrm>
        </p:spPr>
        <p:txBody>
          <a:bodyPr>
            <a:normAutofit fontScale="90000"/>
          </a:bodyPr>
          <a:lstStyle/>
          <a:p>
            <a:r>
              <a:rPr lang="ru-RU" dirty="0"/>
              <a:t>Феноменология Аристотеля. Лекция 23</a:t>
            </a:r>
            <a:br>
              <a:rPr lang="ru-RU" dirty="0"/>
            </a:b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AAC473-93DC-9345-BCB8-21538AC20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205" y="3607488"/>
            <a:ext cx="9448800" cy="685800"/>
          </a:xfrm>
        </p:spPr>
        <p:txBody>
          <a:bodyPr>
            <a:normAutofit/>
          </a:bodyPr>
          <a:lstStyle/>
          <a:p>
            <a:r>
              <a:rPr lang="ru-RU" dirty="0"/>
              <a:t>МАЙСТЕР ЭКХАРТ. </a:t>
            </a:r>
            <a:r>
              <a:rPr lang="en-US" dirty="0"/>
              <a:t> </a:t>
            </a:r>
            <a:r>
              <a:rPr lang="ru-RU"/>
              <a:t>ПРОРЫВ БОЖЕСТВЕННОЙ ИСКРЫ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84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НЕБЕСА И ЭЛЕМЕНТЫ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29D860-7775-194D-B785-E44D1CB0B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3520" y="2193925"/>
            <a:ext cx="4684960" cy="4024313"/>
          </a:xfrm>
        </p:spPr>
      </p:pic>
    </p:spTree>
    <p:extLst>
      <p:ext uri="{BB962C8B-B14F-4D97-AF65-F5344CB8AC3E}">
        <p14:creationId xmlns:p14="http://schemas.microsoft.com/office/powerpoint/2010/main" val="296585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ПРОБЛЕМА ПРЕДЕЛА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EB72AD-B460-754A-9FB9-60C31147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1633" y="2193925"/>
            <a:ext cx="4628734" cy="4024313"/>
          </a:xfrm>
        </p:spPr>
      </p:pic>
    </p:spTree>
    <p:extLst>
      <p:ext uri="{BB962C8B-B14F-4D97-AF65-F5344CB8AC3E}">
        <p14:creationId xmlns:p14="http://schemas.microsoft.com/office/powerpoint/2010/main" val="139223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ДАЗАЙН И </a:t>
            </a:r>
            <a:r>
              <a:rPr lang="en-US" dirty="0"/>
              <a:t>GEVIERT</a:t>
            </a:r>
            <a:endParaRPr lang="ru-R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405BE0-01E9-304A-899B-388CF5602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7968" y="2155015"/>
            <a:ext cx="5515911" cy="4024313"/>
          </a:xfrm>
        </p:spPr>
      </p:pic>
    </p:spTree>
    <p:extLst>
      <p:ext uri="{BB962C8B-B14F-4D97-AF65-F5344CB8AC3E}">
        <p14:creationId xmlns:p14="http://schemas.microsoft.com/office/powerpoint/2010/main" val="33348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МЫШЛЕНИЕ И СОЗНАНИЕ: РАЗГРАНИЧЕНИЕ РЕГИОНОВ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5B091F-5F0D-3945-9C47-D89795656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6225" y="2223108"/>
            <a:ext cx="6178632" cy="4024313"/>
          </a:xfrm>
        </p:spPr>
      </p:pic>
    </p:spTree>
    <p:extLst>
      <p:ext uri="{BB962C8B-B14F-4D97-AF65-F5344CB8AC3E}">
        <p14:creationId xmlns:p14="http://schemas.microsoft.com/office/powerpoint/2010/main" val="286960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НЕПРАВОМОЧНАЯ ПРОЕКЦИЯ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A406CB-E33C-EC41-8D67-0FC8E3292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1594" y="2069314"/>
            <a:ext cx="8318611" cy="4024313"/>
          </a:xfrm>
        </p:spPr>
      </p:pic>
    </p:spTree>
    <p:extLst>
      <p:ext uri="{BB962C8B-B14F-4D97-AF65-F5344CB8AC3E}">
        <p14:creationId xmlns:p14="http://schemas.microsoft.com/office/powerpoint/2010/main" val="1142663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ТРИ ОНТОЛОГИИ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309DEED-6BE0-DF45-8CD4-0DF4ABAD5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4873" y="2155015"/>
            <a:ext cx="6365148" cy="4024313"/>
          </a:xfrm>
        </p:spPr>
      </p:pic>
    </p:spTree>
    <p:extLst>
      <p:ext uri="{BB962C8B-B14F-4D97-AF65-F5344CB8AC3E}">
        <p14:creationId xmlns:p14="http://schemas.microsoft.com/office/powerpoint/2010/main" val="4090976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ТРЕТЬЯ ОНТОЛОГИЯ СОЗНАНИЯ:</a:t>
            </a:r>
            <a:br>
              <a:rPr lang="ru-RU" dirty="0"/>
            </a:br>
            <a:r>
              <a:rPr lang="ru-RU" dirty="0"/>
              <a:t>РИТОРИЧЕСКОЕ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0A0D6F4-743E-D346-9ACC-F6214F265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8004" y="2193925"/>
            <a:ext cx="9074051" cy="4024313"/>
          </a:xfrm>
        </p:spPr>
      </p:pic>
    </p:spTree>
    <p:extLst>
      <p:ext uri="{BB962C8B-B14F-4D97-AF65-F5344CB8AC3E}">
        <p14:creationId xmlns:p14="http://schemas.microsoft.com/office/powerpoint/2010/main" val="108263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ДИНАМИЧЕСКОЕ ВНУТРИ И ВНЕ СОЗНАНИЯ. УЖАС МАТЕРИИ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B61A88-3820-F141-8845-C93A92569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9923" y="2155014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3497834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ФЕНОМЕНОЛОГИЯ ДВИЖЕНИЯ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96A898-E9D0-F04D-B5B3-A39F4AAF9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9923" y="2174469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1657868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ДВИЖЕНИЕ, СОЗНАНИЕ И ВРЕМЯ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F0632B-C6B8-0E4D-920A-42EDDD976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023" y="2193925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3594852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6FBA-0790-1741-92EF-AA11E40BB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719" y="764373"/>
            <a:ext cx="9424481" cy="1293028"/>
          </a:xfrm>
        </p:spPr>
        <p:txBody>
          <a:bodyPr/>
          <a:lstStyle/>
          <a:p>
            <a:r>
              <a:rPr lang="ru-RU" dirty="0"/>
              <a:t>ВЕЩЬ и пограничная онтология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BDCC81-807C-C141-AE94-13FAC18FB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761" y="2193925"/>
            <a:ext cx="10718477" cy="4024313"/>
          </a:xfrm>
        </p:spPr>
      </p:pic>
    </p:spTree>
    <p:extLst>
      <p:ext uri="{BB962C8B-B14F-4D97-AF65-F5344CB8AC3E}">
        <p14:creationId xmlns:p14="http://schemas.microsoft.com/office/powerpoint/2010/main" val="388583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СОЗНАНИЕ КАК МЕРА ВРЕМЕНИ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43325F-01DF-E444-A997-2CA60DC4A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9923" y="2155014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851165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ЯЗЫК </a:t>
            </a:r>
            <a:r>
              <a:rPr lang="ru-RU" dirty="0" err="1"/>
              <a:t>КОНСТИТУИРуЕТ</a:t>
            </a:r>
            <a:r>
              <a:rPr lang="ru-RU" dirty="0"/>
              <a:t> ТЕЛО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2217EF-E060-FD4F-AE0F-38FD4E6E7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7712" y="2242563"/>
            <a:ext cx="5681954" cy="4024313"/>
          </a:xfrm>
        </p:spPr>
      </p:pic>
    </p:spTree>
    <p:extLst>
      <p:ext uri="{BB962C8B-B14F-4D97-AF65-F5344CB8AC3E}">
        <p14:creationId xmlns:p14="http://schemas.microsoft.com/office/powerpoint/2010/main" val="4147913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</a:t>
            </a:r>
            <a:r>
              <a:rPr lang="ru-RU" dirty="0"/>
              <a:t>ПАДЕНИЕ И РАССЕЯНИЕ. </a:t>
            </a:r>
            <a:r>
              <a:rPr lang="ru-RU"/>
              <a:t>НЕВОЗМОЖНОСТЬ СУЩЕСТВОВАНИЯ АТОМА</a:t>
            </a:r>
            <a:endParaRPr lang="ru-R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BFB5B7-CB52-FE45-B393-9A603B866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3971" y="2359295"/>
            <a:ext cx="5891156" cy="4024313"/>
          </a:xfrm>
        </p:spPr>
      </p:pic>
    </p:spTree>
    <p:extLst>
      <p:ext uri="{BB962C8B-B14F-4D97-AF65-F5344CB8AC3E}">
        <p14:creationId xmlns:p14="http://schemas.microsoft.com/office/powerpoint/2010/main" val="126119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ОНТОЛОГИЧЕСКОЕ МЕСТО ВЕЩЕЙ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F7CE3C-1CA8-3540-A748-E6D8E4F18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3301" y="2174470"/>
            <a:ext cx="7749142" cy="4024313"/>
          </a:xfrm>
        </p:spPr>
      </p:pic>
    </p:spTree>
    <p:extLst>
      <p:ext uri="{BB962C8B-B14F-4D97-AF65-F5344CB8AC3E}">
        <p14:creationId xmlns:p14="http://schemas.microsoft.com/office/powerpoint/2010/main" val="2640781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ЯЗЫК КАК СТРУКТУРА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30DED1-48B4-2C44-9A8E-1C35E311B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7058" y="2242564"/>
            <a:ext cx="7749142" cy="4024313"/>
          </a:xfrm>
        </p:spPr>
      </p:pic>
    </p:spTree>
    <p:extLst>
      <p:ext uri="{BB962C8B-B14F-4D97-AF65-F5344CB8AC3E}">
        <p14:creationId xmlns:p14="http://schemas.microsoft.com/office/powerpoint/2010/main" val="1943062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ЯЗЫК КАК АВТОНОМНАЯ ОНТОЛОГИЯ ОЗНАЧАЮЩИХ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4872E5-C0CD-1543-86BF-376E323E0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3813" y="2291201"/>
            <a:ext cx="7749142" cy="4024313"/>
          </a:xfrm>
        </p:spPr>
      </p:pic>
    </p:spTree>
    <p:extLst>
      <p:ext uri="{BB962C8B-B14F-4D97-AF65-F5344CB8AC3E}">
        <p14:creationId xmlns:p14="http://schemas.microsoft.com/office/powerpoint/2010/main" val="163254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ПОРЯДОК БОЖЕСТВЕННОГО ТВОРЕНИЯ: 4 луча процессии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AD14CC-20F3-754F-926D-A525C3E59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3682" y="2213380"/>
            <a:ext cx="6656787" cy="4024313"/>
          </a:xfrm>
        </p:spPr>
      </p:pic>
    </p:spTree>
    <p:extLst>
      <p:ext uri="{BB962C8B-B14F-4D97-AF65-F5344CB8AC3E}">
        <p14:creationId xmlns:p14="http://schemas.microsoft.com/office/powerpoint/2010/main" val="3875947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Четыре уровня структуры сознания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8EF9FC-8452-A149-B790-3332D0B46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2752" y="2262019"/>
            <a:ext cx="7123448" cy="4024313"/>
          </a:xfrm>
        </p:spPr>
      </p:pic>
    </p:spTree>
    <p:extLst>
      <p:ext uri="{BB962C8B-B14F-4D97-AF65-F5344CB8AC3E}">
        <p14:creationId xmlns:p14="http://schemas.microsoft.com/office/powerpoint/2010/main" val="2372605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КОНУС МИРОВ И ДАЗАЙН АНГЕЛОВ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62FD49-2CB1-DD47-9A44-893103354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7666" y="2155014"/>
            <a:ext cx="6707188" cy="4024313"/>
          </a:xfrm>
        </p:spPr>
      </p:pic>
    </p:spTree>
    <p:extLst>
      <p:ext uri="{BB962C8B-B14F-4D97-AF65-F5344CB8AC3E}">
        <p14:creationId xmlns:p14="http://schemas.microsoft.com/office/powerpoint/2010/main" val="215931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ru-RU" dirty="0"/>
              <a:t>МАЙСТЕР ЭКХАРТ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FF0461-F3BC-9643-8F6C-FBEE1BFCD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2770981"/>
            <a:ext cx="5715000" cy="2870200"/>
          </a:xfrm>
        </p:spPr>
      </p:pic>
    </p:spTree>
    <p:extLst>
      <p:ext uri="{BB962C8B-B14F-4D97-AF65-F5344CB8AC3E}">
        <p14:creationId xmlns:p14="http://schemas.microsoft.com/office/powerpoint/2010/main" val="3505746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7AD35-1F2B-1E48-8D79-7F58B349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Космос как стена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5ABBFD-D260-D446-A469-AB00D27D8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080" y="2203653"/>
            <a:ext cx="10222120" cy="4024313"/>
          </a:xfrm>
        </p:spPr>
      </p:pic>
    </p:spTree>
    <p:extLst>
      <p:ext uri="{BB962C8B-B14F-4D97-AF65-F5344CB8AC3E}">
        <p14:creationId xmlns:p14="http://schemas.microsoft.com/office/powerpoint/2010/main" val="253458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959E3-3CF7-9040-AE06-BFF65A60B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НИЧТО: действительное и ВОЗМОЖНОЕ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575B55-9A90-9B4A-BAC6-78F497EE6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0815" y="2223108"/>
            <a:ext cx="7095385" cy="4024313"/>
          </a:xfrm>
        </p:spPr>
      </p:pic>
    </p:spTree>
    <p:extLst>
      <p:ext uri="{BB962C8B-B14F-4D97-AF65-F5344CB8AC3E}">
        <p14:creationId xmlns:p14="http://schemas.microsoft.com/office/powerpoint/2010/main" val="12211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СОФИЯ и АКТИВНЫЙ ИНТЕЛЛЕКТ</a:t>
            </a:r>
            <a:endParaRPr lang="ru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C7661E-B261-CB42-9435-E57663501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543" y="2193925"/>
            <a:ext cx="10810914" cy="4024313"/>
          </a:xfrm>
        </p:spPr>
      </p:pic>
    </p:spTree>
    <p:extLst>
      <p:ext uri="{BB962C8B-B14F-4D97-AF65-F5344CB8AC3E}">
        <p14:creationId xmlns:p14="http://schemas.microsoft.com/office/powerpoint/2010/main" val="78583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СТРУКТУРЫ СОЗНАНИЯ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4ABF1E-4585-BB46-BEAE-038E12C53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457807"/>
            <a:ext cx="10820400" cy="3496548"/>
          </a:xfrm>
        </p:spPr>
      </p:pic>
    </p:spTree>
    <p:extLst>
      <p:ext uri="{BB962C8B-B14F-4D97-AF65-F5344CB8AC3E}">
        <p14:creationId xmlns:p14="http://schemas.microsoft.com/office/powerpoint/2010/main" val="44429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ВЕРТИКАЛЬ </a:t>
            </a:r>
            <a:r>
              <a:rPr lang="ru-RU" dirty="0" err="1"/>
              <a:t>БОГОСЛОВИя</a:t>
            </a:r>
            <a:endParaRPr lang="ru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AF3BC2-6066-7241-922F-E9DF70D1D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8003" y="2174470"/>
            <a:ext cx="7878197" cy="4024313"/>
          </a:xfrm>
        </p:spPr>
      </p:pic>
    </p:spTree>
    <p:extLst>
      <p:ext uri="{BB962C8B-B14F-4D97-AF65-F5344CB8AC3E}">
        <p14:creationId xmlns:p14="http://schemas.microsoft.com/office/powerpoint/2010/main" val="223546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ТЕРРИТОРИЯ РИТОРИЧЕСКОЙ ФИЗИКИ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BB50A7-27F4-2F49-9074-D223E2ACE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990" y="2184198"/>
            <a:ext cx="9320615" cy="4024313"/>
          </a:xfrm>
        </p:spPr>
      </p:pic>
    </p:spTree>
    <p:extLst>
      <p:ext uri="{BB962C8B-B14F-4D97-AF65-F5344CB8AC3E}">
        <p14:creationId xmlns:p14="http://schemas.microsoft.com/office/powerpoint/2010/main" val="42305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СТРУКТУРА КОСМОСА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68088D-C662-544F-B86F-20211A34D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6210" y="2193925"/>
            <a:ext cx="3559580" cy="4024313"/>
          </a:xfrm>
        </p:spPr>
      </p:pic>
    </p:spTree>
    <p:extLst>
      <p:ext uri="{BB962C8B-B14F-4D97-AF65-F5344CB8AC3E}">
        <p14:creationId xmlns:p14="http://schemas.microsoft.com/office/powerpoint/2010/main" val="250337919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53</TotalTime>
  <Words>141</Words>
  <Application>Microsoft Macintosh PowerPoint</Application>
  <PresentationFormat>Widescreen</PresentationFormat>
  <Paragraphs>30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Century Gothic</vt:lpstr>
      <vt:lpstr>Vapor Trail</vt:lpstr>
      <vt:lpstr>Феноменология Аристотеля. Лекция 23 </vt:lpstr>
      <vt:lpstr>ВЕЩЬ и пограничная онтология</vt:lpstr>
      <vt:lpstr>Космос как стена</vt:lpstr>
      <vt:lpstr>НИЧТО: действительное и ВОЗМОЖНОЕ</vt:lpstr>
      <vt:lpstr>СОФИЯ и АКТИВНЫЙ ИНТЕЛЛЕКТ</vt:lpstr>
      <vt:lpstr>СТРУКТУРЫ СОЗНАНИЯ</vt:lpstr>
      <vt:lpstr>ВЕРТИКАЛЬ БОГОСЛОВИя</vt:lpstr>
      <vt:lpstr> ТЕРРИТОРИЯ РИТОРИЧЕСКОЙ ФИЗИКИ</vt:lpstr>
      <vt:lpstr> СТРУКТУРА КОСМОСА</vt:lpstr>
      <vt:lpstr> НЕБЕСА И ЭЛЕМЕНТЫ</vt:lpstr>
      <vt:lpstr> ПРОБЛЕМА ПРЕДЕЛА</vt:lpstr>
      <vt:lpstr> ДАЗАЙН И GEVIERT</vt:lpstr>
      <vt:lpstr>  МЫШЛЕНИЕ И СОЗНАНИЕ: РАЗГРАНИЧЕНИЕ РЕГИОНОВ</vt:lpstr>
      <vt:lpstr>  НЕПРАВОМОЧНАЯ ПРОЕКЦИЯ</vt:lpstr>
      <vt:lpstr>  ТРИ ОНТОЛОГИИ</vt:lpstr>
      <vt:lpstr>  ТРЕТЬЯ ОНТОЛОГИЯ СОЗНАНИЯ: РИТОРИЧЕСКОЕ</vt:lpstr>
      <vt:lpstr>  ДИНАМИЧЕСКОЕ ВНУТРИ И ВНЕ СОЗНАНИЯ. УЖАС МАТЕРИИ</vt:lpstr>
      <vt:lpstr>  ФЕНОМЕНОЛОГИЯ ДВИЖЕНИЯ </vt:lpstr>
      <vt:lpstr>  ДВИЖЕНИЕ, СОЗНАНИЕ И ВРЕМЯ</vt:lpstr>
      <vt:lpstr>  СОЗНАНИЕ КАК МЕРА ВРЕМЕНИ</vt:lpstr>
      <vt:lpstr>  ЯЗЫК КОНСТИТУИРуЕТ ТЕЛО</vt:lpstr>
      <vt:lpstr>  ПАДЕНИЕ И РАССЕЯНИЕ. НЕВОЗМОЖНОСТЬ СУЩЕСТВОВАНИЯ АТОМА</vt:lpstr>
      <vt:lpstr>  ОНТОЛОГИЧЕСКОЕ МЕСТО ВЕЩЕЙ</vt:lpstr>
      <vt:lpstr>  ЯЗЫК КАК СТРУКТУРА</vt:lpstr>
      <vt:lpstr>  ЯЗЫК КАК АВТОНОМНАЯ ОНТОЛОГИЯ ОЗНАЧАЮЩИХ</vt:lpstr>
      <vt:lpstr>  ПОРЯДОК БОЖЕСТВЕННОГО ТВОРЕНИЯ: 4 луча процессии</vt:lpstr>
      <vt:lpstr>  Четыре уровня структуры сознания</vt:lpstr>
      <vt:lpstr>  КОНУС МИРОВ И ДАЗАЙН АНГЕЛОВ</vt:lpstr>
      <vt:lpstr>  МАЙСТЕР ЭКХАРТ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Феноменология Аристотеля. Лекция 5 </dc:title>
  <dc:creator>Microsoft Office User</dc:creator>
  <cp:lastModifiedBy>Microsoft Office User</cp:lastModifiedBy>
  <cp:revision>27</cp:revision>
  <dcterms:created xsi:type="dcterms:W3CDTF">2020-05-03T11:36:04Z</dcterms:created>
  <dcterms:modified xsi:type="dcterms:W3CDTF">2020-09-07T07:59:15Z</dcterms:modified>
</cp:coreProperties>
</file>