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3" r:id="rId20"/>
    <p:sldId id="275" r:id="rId21"/>
    <p:sldId id="276" r:id="rId22"/>
    <p:sldId id="278" r:id="rId23"/>
    <p:sldId id="279" r:id="rId24"/>
    <p:sldId id="280" r:id="rId25"/>
    <p:sldId id="281" r:id="rId26"/>
    <p:sldId id="282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405"/>
  </p:normalViewPr>
  <p:slideViewPr>
    <p:cSldViewPr snapToGrid="0" snapToObjects="1">
      <p:cViewPr varScale="1">
        <p:scale>
          <a:sx n="131" d="100"/>
          <a:sy n="131" d="100"/>
        </p:scale>
        <p:origin x="3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9/1/20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CA6F9B-D104-FA47-8152-699E7797E4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2000"/>
          </a:blip>
          <a:stretch>
            <a:fillRect/>
          </a:stretch>
        </p:blipFill>
        <p:spPr>
          <a:xfrm>
            <a:off x="7358401" y="-4862"/>
            <a:ext cx="4895208" cy="45525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3D359E-CC64-DA4A-9925-FFE5D6309A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200" y="1882652"/>
            <a:ext cx="9448800" cy="1861485"/>
          </a:xfrm>
        </p:spPr>
        <p:txBody>
          <a:bodyPr>
            <a:normAutofit fontScale="90000"/>
          </a:bodyPr>
          <a:lstStyle/>
          <a:p>
            <a:r>
              <a:rPr lang="ru-RU" dirty="0"/>
              <a:t>Феноменология Аристотеля. Лекция 17</a:t>
            </a:r>
            <a:br>
              <a:rPr lang="ru-RU" dirty="0"/>
            </a:b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AAC473-93DC-9345-BCB8-21538AC20C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7205" y="3607488"/>
            <a:ext cx="9448800" cy="685800"/>
          </a:xfrm>
        </p:spPr>
        <p:txBody>
          <a:bodyPr>
            <a:normAutofit/>
          </a:bodyPr>
          <a:lstStyle/>
          <a:p>
            <a:r>
              <a:rPr lang="ru-RU" dirty="0"/>
              <a:t>Три </a:t>
            </a:r>
            <a:r>
              <a:rPr lang="ru-RU" dirty="0" err="1"/>
              <a:t>примордиальности</a:t>
            </a:r>
            <a:r>
              <a:rPr lang="ru-RU" dirty="0"/>
              <a:t> структуры. </a:t>
            </a:r>
            <a:r>
              <a:rPr lang="ru-RU"/>
              <a:t>Структурализм - 3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28493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ru-RU" dirty="0"/>
              <a:t>НЕБЕСА И ЭЛЕМЕНТЫ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829D860-7775-194D-B785-E44D1CB0BC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53520" y="2193925"/>
            <a:ext cx="4684960" cy="4024313"/>
          </a:xfrm>
        </p:spPr>
      </p:pic>
    </p:spTree>
    <p:extLst>
      <p:ext uri="{BB962C8B-B14F-4D97-AF65-F5344CB8AC3E}">
        <p14:creationId xmlns:p14="http://schemas.microsoft.com/office/powerpoint/2010/main" val="2965854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ru-RU" dirty="0"/>
              <a:t>ПРОБЛЕМА ПРЕДЕЛА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2EB72AD-B460-754A-9FB9-60C3114703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81633" y="2193925"/>
            <a:ext cx="4628734" cy="4024313"/>
          </a:xfrm>
        </p:spPr>
      </p:pic>
    </p:spTree>
    <p:extLst>
      <p:ext uri="{BB962C8B-B14F-4D97-AF65-F5344CB8AC3E}">
        <p14:creationId xmlns:p14="http://schemas.microsoft.com/office/powerpoint/2010/main" val="1392237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ru-RU" dirty="0"/>
              <a:t>ДАЗАЙН И </a:t>
            </a:r>
            <a:r>
              <a:rPr lang="en-US" dirty="0"/>
              <a:t>GEVIERT</a:t>
            </a:r>
            <a:endParaRPr lang="ru-RU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0405BE0-01E9-304A-899B-388CF56021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8044" y="2193925"/>
            <a:ext cx="5515911" cy="4024313"/>
          </a:xfrm>
        </p:spPr>
      </p:pic>
    </p:spTree>
    <p:extLst>
      <p:ext uri="{BB962C8B-B14F-4D97-AF65-F5344CB8AC3E}">
        <p14:creationId xmlns:p14="http://schemas.microsoft.com/office/powerpoint/2010/main" val="3334848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  <a:r>
              <a:rPr lang="ru-RU" dirty="0"/>
              <a:t>МЫШЛЕНИЕ И СОЗНАНИЕ: РАЗГРАНИЧЕНИЕ РЕГИОНОВ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D5B091F-5F0D-3945-9C47-D897956561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6684" y="2193925"/>
            <a:ext cx="6178632" cy="4024313"/>
          </a:xfrm>
        </p:spPr>
      </p:pic>
    </p:spTree>
    <p:extLst>
      <p:ext uri="{BB962C8B-B14F-4D97-AF65-F5344CB8AC3E}">
        <p14:creationId xmlns:p14="http://schemas.microsoft.com/office/powerpoint/2010/main" val="2869609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  <a:r>
              <a:rPr lang="ru-RU" dirty="0"/>
              <a:t>НЕПРАВОМОЧНАЯ ПРОЕКЦИЯ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AA406CB-E33C-EC41-8D67-0FC8E32921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6694" y="2193925"/>
            <a:ext cx="8318611" cy="4024313"/>
          </a:xfrm>
        </p:spPr>
      </p:pic>
    </p:spTree>
    <p:extLst>
      <p:ext uri="{BB962C8B-B14F-4D97-AF65-F5344CB8AC3E}">
        <p14:creationId xmlns:p14="http://schemas.microsoft.com/office/powerpoint/2010/main" val="11426636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  <a:r>
              <a:rPr lang="ru-RU" dirty="0"/>
              <a:t>ТРИ ОНТОЛОГИИ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309DEED-6BE0-DF45-8CD4-0DF4ABAD58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3426" y="2193925"/>
            <a:ext cx="6365148" cy="4024313"/>
          </a:xfrm>
        </p:spPr>
      </p:pic>
    </p:spTree>
    <p:extLst>
      <p:ext uri="{BB962C8B-B14F-4D97-AF65-F5344CB8AC3E}">
        <p14:creationId xmlns:p14="http://schemas.microsoft.com/office/powerpoint/2010/main" val="40909768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  <a:r>
              <a:rPr lang="ru-RU" dirty="0"/>
              <a:t>ТРЕТЬЯ ОНТОЛОГИЯ СОЗНАНИЯ:</a:t>
            </a:r>
            <a:br>
              <a:rPr lang="ru-RU" dirty="0"/>
            </a:br>
            <a:r>
              <a:rPr lang="ru-RU" dirty="0"/>
              <a:t>РИТОРИЧЕСКОЕ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0A0D6F4-743E-D346-9ACC-F6214F2655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8974" y="2193925"/>
            <a:ext cx="9074051" cy="4024313"/>
          </a:xfrm>
        </p:spPr>
      </p:pic>
    </p:spTree>
    <p:extLst>
      <p:ext uri="{BB962C8B-B14F-4D97-AF65-F5344CB8AC3E}">
        <p14:creationId xmlns:p14="http://schemas.microsoft.com/office/powerpoint/2010/main" val="10826387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  <a:r>
              <a:rPr lang="ru-RU" dirty="0"/>
              <a:t>ДИНАМИЧЕСКОЕ ВНУТРИ И ВНЕ СОЗНАНИЯ. УЖАС МАТЕРИИ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AB61A88-3820-F141-8845-C93A92569D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5023" y="2193925"/>
            <a:ext cx="5681954" cy="4024313"/>
          </a:xfrm>
        </p:spPr>
      </p:pic>
    </p:spTree>
    <p:extLst>
      <p:ext uri="{BB962C8B-B14F-4D97-AF65-F5344CB8AC3E}">
        <p14:creationId xmlns:p14="http://schemas.microsoft.com/office/powerpoint/2010/main" val="3497834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  <a:r>
              <a:rPr lang="ru-RU" dirty="0"/>
              <a:t>ФЕНОМЕНОЛОГИЯ ДВИЖЕНИЯ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C96A898-E9D0-F04D-B5B3-A39F4AAF98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5023" y="2193925"/>
            <a:ext cx="5681954" cy="4024313"/>
          </a:xfrm>
        </p:spPr>
      </p:pic>
    </p:spTree>
    <p:extLst>
      <p:ext uri="{BB962C8B-B14F-4D97-AF65-F5344CB8AC3E}">
        <p14:creationId xmlns:p14="http://schemas.microsoft.com/office/powerpoint/2010/main" val="16578684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  <a:r>
              <a:rPr lang="ru-RU" dirty="0"/>
              <a:t>ДВИЖЕНИЕ, СОЗНАНИЕ И ВРЕМЯ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7F0632B-C6B8-0E4D-920A-42EDDD9766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5023" y="2193925"/>
            <a:ext cx="5681954" cy="4024313"/>
          </a:xfrm>
        </p:spPr>
      </p:pic>
    </p:spTree>
    <p:extLst>
      <p:ext uri="{BB962C8B-B14F-4D97-AF65-F5344CB8AC3E}">
        <p14:creationId xmlns:p14="http://schemas.microsoft.com/office/powerpoint/2010/main" val="3594852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06FBA-0790-1741-92EF-AA11E40BB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1719" y="764373"/>
            <a:ext cx="9424481" cy="1293028"/>
          </a:xfrm>
        </p:spPr>
        <p:txBody>
          <a:bodyPr/>
          <a:lstStyle/>
          <a:p>
            <a:r>
              <a:rPr lang="ru-RU" dirty="0"/>
              <a:t>ВЕЩЬ и пограничная онтология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6BDCC81-807C-C141-AE94-13FAC18FB5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6761" y="2193925"/>
            <a:ext cx="10718477" cy="4024313"/>
          </a:xfrm>
        </p:spPr>
      </p:pic>
    </p:spTree>
    <p:extLst>
      <p:ext uri="{BB962C8B-B14F-4D97-AF65-F5344CB8AC3E}">
        <p14:creationId xmlns:p14="http://schemas.microsoft.com/office/powerpoint/2010/main" val="3885838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  <a:r>
              <a:rPr lang="ru-RU" dirty="0"/>
              <a:t>СОЗНАНИЕ КАК МЕРА ВРЕМЕНИ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A43325F-01DF-E444-A997-2CA60DC4A2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5023" y="2193925"/>
            <a:ext cx="5681954" cy="4024313"/>
          </a:xfrm>
        </p:spPr>
      </p:pic>
    </p:spTree>
    <p:extLst>
      <p:ext uri="{BB962C8B-B14F-4D97-AF65-F5344CB8AC3E}">
        <p14:creationId xmlns:p14="http://schemas.microsoft.com/office/powerpoint/2010/main" val="8511653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  <a:r>
              <a:rPr lang="ru-RU" dirty="0"/>
              <a:t>ЯЗЫК </a:t>
            </a:r>
            <a:r>
              <a:rPr lang="ru-RU" dirty="0" err="1"/>
              <a:t>КОНСТИТУИРуЕТ</a:t>
            </a:r>
            <a:r>
              <a:rPr lang="ru-RU" dirty="0"/>
              <a:t> ТЕЛО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E2217EF-E060-FD4F-AE0F-38FD4E6E77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5023" y="2193925"/>
            <a:ext cx="5681954" cy="4024313"/>
          </a:xfrm>
        </p:spPr>
      </p:pic>
    </p:spTree>
    <p:extLst>
      <p:ext uri="{BB962C8B-B14F-4D97-AF65-F5344CB8AC3E}">
        <p14:creationId xmlns:p14="http://schemas.microsoft.com/office/powerpoint/2010/main" val="41479132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 </a:t>
            </a:r>
            <a:r>
              <a:rPr lang="ru-RU" dirty="0"/>
              <a:t>ПАДЕНИЕ И РАССЕЯНИЕ. </a:t>
            </a:r>
            <a:r>
              <a:rPr lang="ru-RU"/>
              <a:t>НЕВОЗМОЖНОСТЬ СУЩЕСТВОВАНИЯ АТОМА</a:t>
            </a:r>
            <a:endParaRPr lang="ru-RU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9BFB5B7-CB52-FE45-B393-9A603B8665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0422" y="2193925"/>
            <a:ext cx="5891156" cy="4024313"/>
          </a:xfrm>
        </p:spPr>
      </p:pic>
    </p:spTree>
    <p:extLst>
      <p:ext uri="{BB962C8B-B14F-4D97-AF65-F5344CB8AC3E}">
        <p14:creationId xmlns:p14="http://schemas.microsoft.com/office/powerpoint/2010/main" val="12611912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</a:t>
            </a:r>
            <a:r>
              <a:rPr lang="ru-RU" dirty="0"/>
              <a:t>ОНТОЛОГИЧЕСКОЕ МЕСТО ВЕЩЕЙ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CF7CE3C-1CA8-3540-A748-E6D8E4F186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83301" y="2174470"/>
            <a:ext cx="7749142" cy="4024313"/>
          </a:xfrm>
        </p:spPr>
      </p:pic>
    </p:spTree>
    <p:extLst>
      <p:ext uri="{BB962C8B-B14F-4D97-AF65-F5344CB8AC3E}">
        <p14:creationId xmlns:p14="http://schemas.microsoft.com/office/powerpoint/2010/main" val="26407810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</a:t>
            </a:r>
            <a:r>
              <a:rPr lang="ru-RU" dirty="0"/>
              <a:t>ЯЗЫК КАК СТРУКТУРА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030DED1-48B4-2C44-9A8E-1C35E311B4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1429" y="2193925"/>
            <a:ext cx="7749142" cy="4024313"/>
          </a:xfrm>
        </p:spPr>
      </p:pic>
    </p:spTree>
    <p:extLst>
      <p:ext uri="{BB962C8B-B14F-4D97-AF65-F5344CB8AC3E}">
        <p14:creationId xmlns:p14="http://schemas.microsoft.com/office/powerpoint/2010/main" val="19430626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</a:t>
            </a:r>
            <a:r>
              <a:rPr lang="ru-RU" dirty="0"/>
              <a:t>ЯЗЫК КАК АВТОНОМНАЯ ОНТОЛОГИЯ ОЗНАЧАЮЩИХ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84872E5-C0CD-1543-86BF-376E323E0B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1429" y="2193925"/>
            <a:ext cx="7749142" cy="4024313"/>
          </a:xfrm>
        </p:spPr>
      </p:pic>
    </p:spTree>
    <p:extLst>
      <p:ext uri="{BB962C8B-B14F-4D97-AF65-F5344CB8AC3E}">
        <p14:creationId xmlns:p14="http://schemas.microsoft.com/office/powerpoint/2010/main" val="1632541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</a:t>
            </a:r>
            <a:r>
              <a:rPr lang="ru-RU" dirty="0"/>
              <a:t>ЯЗЫК КАК АВТОНОМНАЯ ОНТОЛОГИЯ ОЗНАЧАЮЩИХ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84872E5-C0CD-1543-86BF-376E323E0B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1429" y="2193925"/>
            <a:ext cx="7749142" cy="4024313"/>
          </a:xfrm>
        </p:spPr>
      </p:pic>
    </p:spTree>
    <p:extLst>
      <p:ext uri="{BB962C8B-B14F-4D97-AF65-F5344CB8AC3E}">
        <p14:creationId xmlns:p14="http://schemas.microsoft.com/office/powerpoint/2010/main" val="3170345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7AD35-1F2B-1E48-8D79-7F58B3492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Космос как стена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45ABBFD-D260-D446-A469-AB00D27D8D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4940" y="2193925"/>
            <a:ext cx="10222120" cy="4024313"/>
          </a:xfrm>
        </p:spPr>
      </p:pic>
    </p:spTree>
    <p:extLst>
      <p:ext uri="{BB962C8B-B14F-4D97-AF65-F5344CB8AC3E}">
        <p14:creationId xmlns:p14="http://schemas.microsoft.com/office/powerpoint/2010/main" val="2534589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959E3-3CF7-9040-AE06-BFF65A60B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НИЧТО: действительное и ВОЗМОЖНОЕ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1575B55-9A90-9B4A-BAC6-78F497EE60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8307" y="2193925"/>
            <a:ext cx="7095385" cy="4024313"/>
          </a:xfrm>
        </p:spPr>
      </p:pic>
    </p:spTree>
    <p:extLst>
      <p:ext uri="{BB962C8B-B14F-4D97-AF65-F5344CB8AC3E}">
        <p14:creationId xmlns:p14="http://schemas.microsoft.com/office/powerpoint/2010/main" val="122115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СОФИЯ и АКТИВНЫЙ ИНТЕЛЛЕКТ</a:t>
            </a:r>
            <a:endParaRPr lang="ru-RU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4C7661E-B261-CB42-9435-E576635010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0543" y="2193925"/>
            <a:ext cx="10810914" cy="4024313"/>
          </a:xfrm>
        </p:spPr>
      </p:pic>
    </p:spTree>
    <p:extLst>
      <p:ext uri="{BB962C8B-B14F-4D97-AF65-F5344CB8AC3E}">
        <p14:creationId xmlns:p14="http://schemas.microsoft.com/office/powerpoint/2010/main" val="785834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СТРУКТУРЫ СОЗНАНИЯ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14ABF1E-4585-BB46-BEAE-038E12C53C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2457807"/>
            <a:ext cx="10820400" cy="3496548"/>
          </a:xfrm>
        </p:spPr>
      </p:pic>
    </p:spTree>
    <p:extLst>
      <p:ext uri="{BB962C8B-B14F-4D97-AF65-F5344CB8AC3E}">
        <p14:creationId xmlns:p14="http://schemas.microsoft.com/office/powerpoint/2010/main" val="444292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ВЕРТИКАЛЬ </a:t>
            </a:r>
            <a:r>
              <a:rPr lang="ru-RU" dirty="0" err="1"/>
              <a:t>БОГОСЛОВИя</a:t>
            </a:r>
            <a:endParaRPr lang="ru-RU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2AF3BC2-6066-7241-922F-E9DF70D1DC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6901" y="2193925"/>
            <a:ext cx="7878197" cy="4024313"/>
          </a:xfrm>
        </p:spPr>
      </p:pic>
    </p:spTree>
    <p:extLst>
      <p:ext uri="{BB962C8B-B14F-4D97-AF65-F5344CB8AC3E}">
        <p14:creationId xmlns:p14="http://schemas.microsoft.com/office/powerpoint/2010/main" val="2235462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ru-RU" dirty="0"/>
              <a:t>ТЕРРИТОРИЯ РИТОРИЧЕСКОЙ ФИЗИКИ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5BB50A7-27F4-2F49-9074-D223E2ACEA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5692" y="2193925"/>
            <a:ext cx="9320615" cy="4024313"/>
          </a:xfrm>
        </p:spPr>
      </p:pic>
    </p:spTree>
    <p:extLst>
      <p:ext uri="{BB962C8B-B14F-4D97-AF65-F5344CB8AC3E}">
        <p14:creationId xmlns:p14="http://schemas.microsoft.com/office/powerpoint/2010/main" val="423059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ru-RU" dirty="0"/>
              <a:t>СТРУКТУРА КОСМОСА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A68088D-C662-544F-B86F-20211A34D6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16210" y="2193925"/>
            <a:ext cx="3559580" cy="4024313"/>
          </a:xfrm>
        </p:spPr>
      </p:pic>
    </p:spTree>
    <p:extLst>
      <p:ext uri="{BB962C8B-B14F-4D97-AF65-F5344CB8AC3E}">
        <p14:creationId xmlns:p14="http://schemas.microsoft.com/office/powerpoint/2010/main" val="2503379196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34</TotalTime>
  <Words>126</Words>
  <Application>Microsoft Macintosh PowerPoint</Application>
  <PresentationFormat>Widescreen</PresentationFormat>
  <Paragraphs>27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Century Gothic</vt:lpstr>
      <vt:lpstr>Vapor Trail</vt:lpstr>
      <vt:lpstr>Феноменология Аристотеля. Лекция 17 </vt:lpstr>
      <vt:lpstr>ВЕЩЬ и пограничная онтология</vt:lpstr>
      <vt:lpstr>Космос как стена</vt:lpstr>
      <vt:lpstr>НИЧТО: действительное и ВОЗМОЖНОЕ</vt:lpstr>
      <vt:lpstr>СОФИЯ и АКТИВНЫЙ ИНТЕЛЛЕКТ</vt:lpstr>
      <vt:lpstr>СТРУКТУРЫ СОЗНАНИЯ</vt:lpstr>
      <vt:lpstr>ВЕРТИКАЛЬ БОГОСЛОВИя</vt:lpstr>
      <vt:lpstr> ТЕРРИТОРИЯ РИТОРИЧЕСКОЙ ФИЗИКИ</vt:lpstr>
      <vt:lpstr> СТРУКТУРА КОСМОСА</vt:lpstr>
      <vt:lpstr> НЕБЕСА И ЭЛЕМЕНТЫ</vt:lpstr>
      <vt:lpstr> ПРОБЛЕМА ПРЕДЕЛА</vt:lpstr>
      <vt:lpstr> ДАЗАЙН И GEVIERT</vt:lpstr>
      <vt:lpstr>  МЫШЛЕНИЕ И СОЗНАНИЕ: РАЗГРАНИЧЕНИЕ РЕГИОНОВ</vt:lpstr>
      <vt:lpstr>  НЕПРАВОМОЧНАЯ ПРОЕКЦИЯ</vt:lpstr>
      <vt:lpstr>  ТРИ ОНТОЛОГИИ</vt:lpstr>
      <vt:lpstr>  ТРЕТЬЯ ОНТОЛОГИЯ СОЗНАНИЯ: РИТОРИЧЕСКОЕ</vt:lpstr>
      <vt:lpstr>  ДИНАМИЧЕСКОЕ ВНУТРИ И ВНЕ СОЗНАНИЯ. УЖАС МАТЕРИИ</vt:lpstr>
      <vt:lpstr>  ФЕНОМЕНОЛОГИЯ ДВИЖЕНИЯ </vt:lpstr>
      <vt:lpstr>  ДВИЖЕНИЕ, СОЗНАНИЕ И ВРЕМЯ</vt:lpstr>
      <vt:lpstr>  СОЗНАНИЕ КАК МЕРА ВРЕМЕНИ</vt:lpstr>
      <vt:lpstr>  ЯЗЫК КОНСТИТУИРуЕТ ТЕЛО</vt:lpstr>
      <vt:lpstr>  ПАДЕНИЕ И РАССЕЯНИЕ. НЕВОЗМОЖНОСТЬ СУЩЕСТВОВАНИЯ АТОМА</vt:lpstr>
      <vt:lpstr>  ОНТОЛОГИЧЕСКОЕ МЕСТО ВЕЩЕЙ</vt:lpstr>
      <vt:lpstr>  ЯЗЫК КАК СТРУКТУРА</vt:lpstr>
      <vt:lpstr>  ЯЗЫК КАК АВТОНОМНАЯ ОНТОЛОГИЯ ОЗНАЧАЮЩИХ</vt:lpstr>
      <vt:lpstr>  ЯЗЫК КАК АВТОНОМНАЯ ОНТОЛОГИЯ ОЗНАЧАЮЩИХ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Феноменология Аристотеля. Лекция 5 </dc:title>
  <dc:creator>Microsoft Office User</dc:creator>
  <cp:lastModifiedBy>Microsoft Office User</cp:lastModifiedBy>
  <cp:revision>19</cp:revision>
  <dcterms:created xsi:type="dcterms:W3CDTF">2020-05-03T11:36:04Z</dcterms:created>
  <dcterms:modified xsi:type="dcterms:W3CDTF">2020-09-01T07:22:05Z</dcterms:modified>
</cp:coreProperties>
</file>