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A6F9B-D104-FA47-8152-699E7797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7358401" y="-4862"/>
            <a:ext cx="4895208" cy="4552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D359E-CC64-DA4A-9925-FFE5D6309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00" y="1882652"/>
            <a:ext cx="9448800" cy="1861485"/>
          </a:xfrm>
        </p:spPr>
        <p:txBody>
          <a:bodyPr>
            <a:normAutofit fontScale="90000"/>
          </a:bodyPr>
          <a:lstStyle/>
          <a:p>
            <a:r>
              <a:rPr lang="ru-RU" dirty="0"/>
              <a:t>Феноменология Аристотеля. Лекция 15</a:t>
            </a:r>
            <a:br>
              <a:rPr lang="ru-RU" dirty="0"/>
            </a:b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AC473-93DC-9345-BCB8-21538AC20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205" y="3607488"/>
            <a:ext cx="9448800" cy="685800"/>
          </a:xfrm>
        </p:spPr>
        <p:txBody>
          <a:bodyPr>
            <a:normAutofit/>
          </a:bodyPr>
          <a:lstStyle/>
          <a:p>
            <a:r>
              <a:rPr lang="ru-RU" dirty="0"/>
              <a:t>Автономная онтология языка. Структурализм -1.</a:t>
            </a:r>
          </a:p>
        </p:txBody>
      </p:sp>
    </p:spTree>
    <p:extLst>
      <p:ext uri="{BB962C8B-B14F-4D97-AF65-F5344CB8AC3E}">
        <p14:creationId xmlns:p14="http://schemas.microsoft.com/office/powerpoint/2010/main" val="428284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НЕБЕСА И ЭЛЕМЕНТЫ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9D860-7775-194D-B785-E44D1CB0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3520" y="2193925"/>
            <a:ext cx="4684960" cy="4024313"/>
          </a:xfrm>
        </p:spPr>
      </p:pic>
    </p:spTree>
    <p:extLst>
      <p:ext uri="{BB962C8B-B14F-4D97-AF65-F5344CB8AC3E}">
        <p14:creationId xmlns:p14="http://schemas.microsoft.com/office/powerpoint/2010/main" val="296585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ПРОБЛЕМА ПРЕДЕЛА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EB72AD-B460-754A-9FB9-60C31147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633" y="2193925"/>
            <a:ext cx="4628734" cy="4024313"/>
          </a:xfrm>
        </p:spPr>
      </p:pic>
    </p:spTree>
    <p:extLst>
      <p:ext uri="{BB962C8B-B14F-4D97-AF65-F5344CB8AC3E}">
        <p14:creationId xmlns:p14="http://schemas.microsoft.com/office/powerpoint/2010/main" val="139223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ДАЗАЙН И </a:t>
            </a:r>
            <a:r>
              <a:rPr lang="en-US" dirty="0"/>
              <a:t>GEVIERT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405BE0-01E9-304A-899B-388CF5602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044" y="2193925"/>
            <a:ext cx="5515911" cy="4024313"/>
          </a:xfrm>
        </p:spPr>
      </p:pic>
    </p:spTree>
    <p:extLst>
      <p:ext uri="{BB962C8B-B14F-4D97-AF65-F5344CB8AC3E}">
        <p14:creationId xmlns:p14="http://schemas.microsoft.com/office/powerpoint/2010/main" val="33348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МЫШЛЕНИЕ И СОЗНАНИЕ: РАЗГРАНИЧЕНИЕ РЕГИОНОВ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5B091F-5F0D-3945-9C47-D8979565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684" y="2193925"/>
            <a:ext cx="6178632" cy="4024313"/>
          </a:xfrm>
        </p:spPr>
      </p:pic>
    </p:spTree>
    <p:extLst>
      <p:ext uri="{BB962C8B-B14F-4D97-AF65-F5344CB8AC3E}">
        <p14:creationId xmlns:p14="http://schemas.microsoft.com/office/powerpoint/2010/main" val="28696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НЕПРАВОМОЧНАЯ ПРОЕКЦИЯ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406CB-E33C-EC41-8D67-0FC8E329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694" y="2193925"/>
            <a:ext cx="8318611" cy="4024313"/>
          </a:xfrm>
        </p:spPr>
      </p:pic>
    </p:spTree>
    <p:extLst>
      <p:ext uri="{BB962C8B-B14F-4D97-AF65-F5344CB8AC3E}">
        <p14:creationId xmlns:p14="http://schemas.microsoft.com/office/powerpoint/2010/main" val="114266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ТРИ ОНТОЛОГИИ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09DEED-6BE0-DF45-8CD4-0DF4ABAD5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426" y="2193925"/>
            <a:ext cx="6365148" cy="4024313"/>
          </a:xfrm>
        </p:spPr>
      </p:pic>
    </p:spTree>
    <p:extLst>
      <p:ext uri="{BB962C8B-B14F-4D97-AF65-F5344CB8AC3E}">
        <p14:creationId xmlns:p14="http://schemas.microsoft.com/office/powerpoint/2010/main" val="409097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ТРЕТЬЯ ОНТОЛОГИЯ СОЗНАНИЯ:</a:t>
            </a:r>
            <a:br>
              <a:rPr lang="ru-RU" dirty="0"/>
            </a:br>
            <a:r>
              <a:rPr lang="ru-RU" dirty="0"/>
              <a:t>РИТОРИЧЕСКОЕ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A0D6F4-743E-D346-9ACC-F6214F26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74" y="2193925"/>
            <a:ext cx="9074051" cy="4024313"/>
          </a:xfrm>
        </p:spPr>
      </p:pic>
    </p:spTree>
    <p:extLst>
      <p:ext uri="{BB962C8B-B14F-4D97-AF65-F5344CB8AC3E}">
        <p14:creationId xmlns:p14="http://schemas.microsoft.com/office/powerpoint/2010/main" val="108263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ДИНАМИЧЕСКОЕ ВНУТРИ И ВНЕ СОЗНАНИЯ. УЖАС МАТЕРИИ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B61A88-3820-F141-8845-C93A9256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49783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ФЕНОМЕНОЛОГИЯ ДВИЖЕНИЯ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96A898-E9D0-F04D-B5B3-A39F4AAF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165786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ДВИЖЕНИЕ, СОЗНАНИЕ И ВРЕМЯ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F0632B-C6B8-0E4D-920A-42EDDD97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59485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FBA-0790-1741-92EF-AA11E40B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19" y="764373"/>
            <a:ext cx="9424481" cy="1293028"/>
          </a:xfrm>
        </p:spPr>
        <p:txBody>
          <a:bodyPr/>
          <a:lstStyle/>
          <a:p>
            <a:r>
              <a:rPr lang="ru-RU" dirty="0"/>
              <a:t>ВЕЩЬ и пограничная онтология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DCC81-807C-C141-AE94-13FAC18F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761" y="2193925"/>
            <a:ext cx="10718477" cy="4024313"/>
          </a:xfrm>
        </p:spPr>
      </p:pic>
    </p:spTree>
    <p:extLst>
      <p:ext uri="{BB962C8B-B14F-4D97-AF65-F5344CB8AC3E}">
        <p14:creationId xmlns:p14="http://schemas.microsoft.com/office/powerpoint/2010/main" val="388583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СОЗНАНИЕ КАК МЕРА ВРЕМЕНИ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43325F-01DF-E444-A997-2CA60DC4A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85116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ЯЗЫК </a:t>
            </a:r>
            <a:r>
              <a:rPr lang="ru-RU" dirty="0" err="1"/>
              <a:t>КОНСТИТУИРуЕТ</a:t>
            </a:r>
            <a:r>
              <a:rPr lang="ru-RU" dirty="0"/>
              <a:t> ТЕЛО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2217EF-E060-FD4F-AE0F-38FD4E6E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4147913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ru-RU" dirty="0"/>
              <a:t>ПАДЕНИЕ И РАССЕЯНИЕ. </a:t>
            </a:r>
            <a:r>
              <a:rPr lang="ru-RU"/>
              <a:t>НЕВОЗМОЖНОСТЬ СУЩЕСТВОВАНИЯ АТОМА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BFB5B7-CB52-FE45-B393-9A603B866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422" y="2193925"/>
            <a:ext cx="5891156" cy="4024313"/>
          </a:xfrm>
        </p:spPr>
      </p:pic>
    </p:spTree>
    <p:extLst>
      <p:ext uri="{BB962C8B-B14F-4D97-AF65-F5344CB8AC3E}">
        <p14:creationId xmlns:p14="http://schemas.microsoft.com/office/powerpoint/2010/main" val="126119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ОНТОЛОГИЧЕСКОЕ МЕСТО ВЕЩЕЙ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7CE3C-1CA8-3540-A748-E6D8E4F18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301" y="2174470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264078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КАК СТРУКТУРА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0DED1-48B4-2C44-9A8E-1C35E311B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29" y="2193925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194306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</a:t>
            </a:r>
            <a:r>
              <a:rPr lang="ru-RU"/>
              <a:t>КАК АВТОНОМНАЯ ОНТОЛОГИЯ ОЗНАЧАЮЩИХ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4872E5-C0CD-1543-86BF-376E323E0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29" y="2193925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16325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AD35-1F2B-1E48-8D79-7F58B349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Космос как стена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ABBFD-D260-D446-A469-AB00D27D8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40" y="2193925"/>
            <a:ext cx="10222120" cy="4024313"/>
          </a:xfrm>
        </p:spPr>
      </p:pic>
    </p:spTree>
    <p:extLst>
      <p:ext uri="{BB962C8B-B14F-4D97-AF65-F5344CB8AC3E}">
        <p14:creationId xmlns:p14="http://schemas.microsoft.com/office/powerpoint/2010/main" val="253458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59E3-3CF7-9040-AE06-BFF65A60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НИЧТО: действительное и ВОЗМОЖНОЕ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575B55-9A90-9B4A-BAC6-78F497EE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07" y="2193925"/>
            <a:ext cx="7095385" cy="4024313"/>
          </a:xfrm>
        </p:spPr>
      </p:pic>
    </p:spTree>
    <p:extLst>
      <p:ext uri="{BB962C8B-B14F-4D97-AF65-F5344CB8AC3E}">
        <p14:creationId xmlns:p14="http://schemas.microsoft.com/office/powerpoint/2010/main" val="12211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СОФИЯ и АКТИВНЫЙ ИНТЕЛЛЕКТ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C7661E-B261-CB42-9435-E57663501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43" y="2193925"/>
            <a:ext cx="10810914" cy="4024313"/>
          </a:xfrm>
        </p:spPr>
      </p:pic>
    </p:spTree>
    <p:extLst>
      <p:ext uri="{BB962C8B-B14F-4D97-AF65-F5344CB8AC3E}">
        <p14:creationId xmlns:p14="http://schemas.microsoft.com/office/powerpoint/2010/main" val="78583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СТРУКТУРЫ СОЗНАНИЯ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4ABF1E-4585-BB46-BEAE-038E12C5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57807"/>
            <a:ext cx="10820400" cy="3496548"/>
          </a:xfrm>
        </p:spPr>
      </p:pic>
    </p:spTree>
    <p:extLst>
      <p:ext uri="{BB962C8B-B14F-4D97-AF65-F5344CB8AC3E}">
        <p14:creationId xmlns:p14="http://schemas.microsoft.com/office/powerpoint/2010/main" val="44429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 </a:t>
            </a:r>
            <a:r>
              <a:rPr lang="ru-RU" dirty="0" err="1"/>
              <a:t>БОГОСЛОВИя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AF3BC2-6066-7241-922F-E9DF70D1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901" y="2193925"/>
            <a:ext cx="7878197" cy="4024313"/>
          </a:xfrm>
        </p:spPr>
      </p:pic>
    </p:spTree>
    <p:extLst>
      <p:ext uri="{BB962C8B-B14F-4D97-AF65-F5344CB8AC3E}">
        <p14:creationId xmlns:p14="http://schemas.microsoft.com/office/powerpoint/2010/main" val="22354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ТЕРРИТОРИЯ РИТОРИЧЕСКОЙ ФИЗИКИ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B50A7-27F4-2F49-9074-D223E2AC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92" y="2193925"/>
            <a:ext cx="9320615" cy="4024313"/>
          </a:xfrm>
        </p:spPr>
      </p:pic>
    </p:spTree>
    <p:extLst>
      <p:ext uri="{BB962C8B-B14F-4D97-AF65-F5344CB8AC3E}">
        <p14:creationId xmlns:p14="http://schemas.microsoft.com/office/powerpoint/2010/main" val="42305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СТРУКТУРА КОСМОСА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8088D-C662-544F-B86F-20211A34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210" y="2193925"/>
            <a:ext cx="3559580" cy="4024313"/>
          </a:xfrm>
        </p:spPr>
      </p:pic>
    </p:spTree>
    <p:extLst>
      <p:ext uri="{BB962C8B-B14F-4D97-AF65-F5344CB8AC3E}">
        <p14:creationId xmlns:p14="http://schemas.microsoft.com/office/powerpoint/2010/main" val="25033791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32</TotalTime>
  <Words>121</Words>
  <Application>Microsoft Macintosh PowerPoint</Application>
  <PresentationFormat>Widescreen</PresentationFormat>
  <Paragraphs>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Vapor Trail</vt:lpstr>
      <vt:lpstr>Феноменология Аристотеля. Лекция 15 </vt:lpstr>
      <vt:lpstr>ВЕЩЬ и пограничная онтология</vt:lpstr>
      <vt:lpstr>Космос как стена</vt:lpstr>
      <vt:lpstr>НИЧТО: действительное и ВОЗМОЖНОЕ</vt:lpstr>
      <vt:lpstr>СОФИЯ и АКТИВНЫЙ ИНТЕЛЛЕКТ</vt:lpstr>
      <vt:lpstr>СТРУКТУРЫ СОЗНАНИЯ</vt:lpstr>
      <vt:lpstr>ВЕРТИКАЛЬ БОГОСЛОВИя</vt:lpstr>
      <vt:lpstr> ТЕРРИТОРИЯ РИТОРИЧЕСКОЙ ФИЗИКИ</vt:lpstr>
      <vt:lpstr> СТРУКТУРА КОСМОСА</vt:lpstr>
      <vt:lpstr> НЕБЕСА И ЭЛЕМЕНТЫ</vt:lpstr>
      <vt:lpstr> ПРОБЛЕМА ПРЕДЕЛА</vt:lpstr>
      <vt:lpstr> ДАЗАЙН И GEVIERT</vt:lpstr>
      <vt:lpstr>  МЫШЛЕНИЕ И СОЗНАНИЕ: РАЗГРАНИЧЕНИЕ РЕГИОНОВ</vt:lpstr>
      <vt:lpstr>  НЕПРАВОМОЧНАЯ ПРОЕКЦИЯ</vt:lpstr>
      <vt:lpstr>  ТРИ ОНТОЛОГИИ</vt:lpstr>
      <vt:lpstr>  ТРЕТЬЯ ОНТОЛОГИЯ СОЗНАНИЯ: РИТОРИЧЕСКОЕ</vt:lpstr>
      <vt:lpstr>  ДИНАМИЧЕСКОЕ ВНУТРИ И ВНЕ СОЗНАНИЯ. УЖАС МАТЕРИИ</vt:lpstr>
      <vt:lpstr>  ФЕНОМЕНОЛОГИЯ ДВИЖЕНИЯ </vt:lpstr>
      <vt:lpstr>  ДВИЖЕНИЕ, СОЗНАНИЕ И ВРЕМЯ</vt:lpstr>
      <vt:lpstr>  СОЗНАНИЕ КАК МЕРА ВРЕМЕНИ</vt:lpstr>
      <vt:lpstr>  ЯЗЫК КОНСТИТУИРуЕТ ТЕЛО</vt:lpstr>
      <vt:lpstr>  ПАДЕНИЕ И РАССЕЯНИЕ. НЕВОЗМОЖНОСТЬ СУЩЕСТВОВАНИЯ АТОМА</vt:lpstr>
      <vt:lpstr>  ОНТОЛОГИЧЕСКОЕ МЕСТО ВЕЩЕЙ</vt:lpstr>
      <vt:lpstr>  ЯЗЫК КАК СТРУКТУРА</vt:lpstr>
      <vt:lpstr>  ЯЗЫК КАК АВТОНОМНАЯ ОНТОЛОГИЯ ОЗНАЧАЮЩИХ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Феноменология Аристотеля. Лекция 5 </dc:title>
  <dc:creator>Microsoft Office User</dc:creator>
  <cp:lastModifiedBy>Microsoft Office User</cp:lastModifiedBy>
  <cp:revision>17</cp:revision>
  <dcterms:created xsi:type="dcterms:W3CDTF">2020-05-03T11:36:04Z</dcterms:created>
  <dcterms:modified xsi:type="dcterms:W3CDTF">2020-09-01T07:19:52Z</dcterms:modified>
</cp:coreProperties>
</file>