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63" r:id="rId4"/>
    <p:sldId id="273" r:id="rId5"/>
    <p:sldId id="274" r:id="rId6"/>
    <p:sldId id="275" r:id="rId7"/>
    <p:sldId id="276" r:id="rId8"/>
    <p:sldId id="277" r:id="rId9"/>
    <p:sldId id="283" r:id="rId10"/>
    <p:sldId id="282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/>
    <p:restoredTop sz="49667"/>
  </p:normalViewPr>
  <p:slideViewPr>
    <p:cSldViewPr snapToGrid="0" snapToObjects="1">
      <p:cViewPr varScale="1">
        <p:scale>
          <a:sx n="61" d="100"/>
          <a:sy n="61" d="100"/>
        </p:scale>
        <p:origin x="24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E6173-4DCB-E04E-9FDE-FE3F6EE4C68D}" type="datetimeFigureOut">
              <a:rPr lang="en-US" smtClean="0"/>
              <a:t>11/3/19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A1858-1A41-AA4C-B0A7-8383124C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5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A1858-1A41-AA4C-B0A7-8383124C0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5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5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6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0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3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9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0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37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9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0923" y="66411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2615" y="5658678"/>
            <a:ext cx="6239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Десакрализация</a:t>
            </a:r>
            <a:r>
              <a:rPr lang="en-US" sz="3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 |</a:t>
            </a:r>
            <a:r>
              <a:rPr lang="ru-RU" sz="3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 Ресакрализация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167566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3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2322087"/>
            <a:ext cx="5361709" cy="331671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725728" y="617319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</p:spTree>
    <p:extLst>
      <p:ext uri="{BB962C8B-B14F-4D97-AF65-F5344CB8AC3E}">
        <p14:creationId xmlns:p14="http://schemas.microsoft.com/office/powerpoint/2010/main" val="357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366" y="573292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31" y="2470022"/>
            <a:ext cx="5049069" cy="36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373" y="806986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21573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5409" y="5638800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Secession Normal" pitchFamily="2" charset="0"/>
              </a:rPr>
              <a:t>часть </a:t>
            </a:r>
            <a:r>
              <a:rPr lang="en-US" sz="4000" dirty="0">
                <a:solidFill>
                  <a:srgbClr val="FFFFFF"/>
                </a:solidFill>
                <a:latin typeface="Secession Normal" pitchFamily="2" charset="0"/>
              </a:rPr>
              <a:t>I</a:t>
            </a:r>
            <a:endParaRPr lang="ru-RU" sz="4000" dirty="0">
              <a:solidFill>
                <a:srgbClr val="FFFFFF"/>
              </a:solidFill>
              <a:latin typeface="Secession Norm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6818" y="622058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7845" y="3035439"/>
            <a:ext cx="2728311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7000"/>
              </a:srgbClr>
            </a:outerShdw>
            <a:reflection stA="89000" endPos="65000" dist="50800" dir="5400000" sy="-100000" algn="bl" rotWithShape="0"/>
            <a:softEdge rad="381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Роль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955" y="1841258"/>
            <a:ext cx="2478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Лекция 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1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367" y="631365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6981" y="2712339"/>
            <a:ext cx="5047151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Кого</a:t>
            </a:r>
            <a:r>
              <a:rPr lang="ru-RU" sz="4000" b="1" dirty="0" smtClean="0">
                <a:solidFill>
                  <a:schemeClr val="bg1"/>
                </a:solidFill>
              </a:rPr>
              <a:t> играют актеры?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367" y="631365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848" y="1949156"/>
            <a:ext cx="1340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</a:rPr>
              <a:t>Этос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6001" y="631365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9007" y="2157551"/>
            <a:ext cx="3414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Просопопоэйя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22" y="2857177"/>
            <a:ext cx="5280486" cy="29306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16828" y="5066992"/>
            <a:ext cx="2459712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Доктор Зло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273" y="631365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94" y="2586169"/>
            <a:ext cx="5031142" cy="32260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1022" y="5812190"/>
            <a:ext cx="2723246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Архетипы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5728" y="617319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42" y="2130425"/>
            <a:ext cx="5404185" cy="3813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1022" y="5812190"/>
            <a:ext cx="2723246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Архетипы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2460" y="573292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33" y="2026618"/>
            <a:ext cx="5466531" cy="383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1022" y="5812190"/>
            <a:ext cx="2723246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Архетипы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52</Words>
  <Application>Microsoft Macintosh PowerPoint</Application>
  <PresentationFormat>On-screen Show (4:3)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Avenir Heavy</vt:lpstr>
      <vt:lpstr>Calibri</vt:lpstr>
      <vt:lpstr>Calibri Light</vt:lpstr>
      <vt:lpstr>Secession Normal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macuser</dc:creator>
  <cp:lastModifiedBy>Microsoft Office User</cp:lastModifiedBy>
  <cp:revision>29</cp:revision>
  <dcterms:created xsi:type="dcterms:W3CDTF">2019-10-03T09:47:02Z</dcterms:created>
  <dcterms:modified xsi:type="dcterms:W3CDTF">2019-11-03T10:23:02Z</dcterms:modified>
</cp:coreProperties>
</file>