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3" r:id="rId4"/>
    <p:sldId id="273" r:id="rId5"/>
    <p:sldId id="274" r:id="rId6"/>
    <p:sldId id="275" r:id="rId7"/>
    <p:sldId id="276" r:id="rId8"/>
    <p:sldId id="277" r:id="rId9"/>
    <p:sldId id="283" r:id="rId10"/>
    <p:sldId id="282" r:id="rId11"/>
    <p:sldId id="285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7"/>
    <p:restoredTop sz="50000"/>
  </p:normalViewPr>
  <p:slideViewPr>
    <p:cSldViewPr snapToGrid="0" snapToObjects="1">
      <p:cViewPr varScale="1">
        <p:scale>
          <a:sx n="62" d="100"/>
          <a:sy n="62" d="100"/>
        </p:scale>
        <p:origin x="3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C804-C0F9-124C-8224-4D7821FD3D0A}" type="datetimeFigureOut">
              <a:rPr lang="ru-RU" smtClean="0"/>
              <a:t>03.11.19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923" y="66411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2615" y="5658678"/>
            <a:ext cx="623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Десакрализация</a:t>
            </a:r>
            <a:r>
              <a:rPr lang="en-US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|</a:t>
            </a:r>
            <a:r>
              <a:rPr lang="ru-RU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Ресакрализация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167566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218440" y="336298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322087"/>
            <a:ext cx="5361709" cy="3316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5728" y="617319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</p:spTree>
    <p:extLst>
      <p:ext uri="{BB962C8B-B14F-4D97-AF65-F5344CB8AC3E}">
        <p14:creationId xmlns:p14="http://schemas.microsoft.com/office/powerpoint/2010/main" val="35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6" y="580768"/>
            <a:ext cx="3631236" cy="52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2" y="1707843"/>
            <a:ext cx="7895968" cy="39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6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155" y="2017044"/>
            <a:ext cx="66352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>
                <a:solidFill>
                  <a:schemeClr val="bg1"/>
                </a:solidFill>
              </a:rPr>
              <a:t>Das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Sein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ist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ein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Spiel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in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dem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sich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der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Mensch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als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Mitspieler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bewähren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muss</a:t>
            </a:r>
            <a:r>
              <a:rPr lang="ru-RU" sz="4000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2" y="2113217"/>
            <a:ext cx="2552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373" y="806986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21573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5409" y="5638800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ecession Normal" pitchFamily="2" charset="0"/>
              </a:rPr>
              <a:t>часть </a:t>
            </a:r>
            <a:r>
              <a:rPr lang="en-US" sz="4000" dirty="0">
                <a:solidFill>
                  <a:srgbClr val="FFFFFF"/>
                </a:solidFill>
                <a:latin typeface="Secession Normal" pitchFamily="2" charset="0"/>
              </a:rPr>
              <a:t>I</a:t>
            </a:r>
            <a:endParaRPr lang="ru-RU" sz="4000" dirty="0">
              <a:solidFill>
                <a:srgbClr val="FFFFFF"/>
              </a:solidFill>
              <a:latin typeface="Secession 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6818" y="622058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9226" y="2712339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Роль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955" y="1841258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Лекция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1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7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981" y="2712339"/>
            <a:ext cx="5047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Кого</a:t>
            </a:r>
            <a:r>
              <a:rPr lang="ru-RU" sz="4000" b="1" dirty="0" smtClean="0">
                <a:solidFill>
                  <a:schemeClr val="bg1"/>
                </a:solidFill>
              </a:rPr>
              <a:t> играют актеры?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7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848" y="1949156"/>
            <a:ext cx="134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Этос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001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9007" y="2157551"/>
            <a:ext cx="341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Просопопоэйя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22" y="2857177"/>
            <a:ext cx="5280486" cy="2930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6828" y="5066992"/>
            <a:ext cx="245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Доктор Зло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7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273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94" y="2586169"/>
            <a:ext cx="5031142" cy="32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5728" y="617319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2" y="2130425"/>
            <a:ext cx="5404185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460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33" y="2026618"/>
            <a:ext cx="5466531" cy="38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70</Words>
  <Application>Microsoft Macintosh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Heavy</vt:lpstr>
      <vt:lpstr>Calibri</vt:lpstr>
      <vt:lpstr>Secession Normal</vt:lpstr>
      <vt:lpstr>Arial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macuser</dc:creator>
  <cp:lastModifiedBy>Microsoft Office User</cp:lastModifiedBy>
  <cp:revision>27</cp:revision>
  <dcterms:created xsi:type="dcterms:W3CDTF">2019-10-03T09:47:02Z</dcterms:created>
  <dcterms:modified xsi:type="dcterms:W3CDTF">2019-11-03T10:14:51Z</dcterms:modified>
</cp:coreProperties>
</file>